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Lst>
  <p:notesMasterIdLst>
    <p:notesMasterId r:id="rId38"/>
  </p:notesMasterIdLst>
  <p:sldIdLst>
    <p:sldId id="2147481429" r:id="rId9"/>
    <p:sldId id="263" r:id="rId10"/>
    <p:sldId id="258" r:id="rId11"/>
    <p:sldId id="264" r:id="rId12"/>
    <p:sldId id="2147481412" r:id="rId13"/>
    <p:sldId id="2147481421" r:id="rId14"/>
    <p:sldId id="2147481356" r:id="rId15"/>
    <p:sldId id="2147481427" r:id="rId16"/>
    <p:sldId id="2147481408" r:id="rId17"/>
    <p:sldId id="2147481428" r:id="rId18"/>
    <p:sldId id="2147481426" r:id="rId19"/>
    <p:sldId id="2147481409" r:id="rId20"/>
    <p:sldId id="2147481423" r:id="rId21"/>
    <p:sldId id="2147481419" r:id="rId22"/>
    <p:sldId id="2147481420" r:id="rId23"/>
    <p:sldId id="2147481422" r:id="rId24"/>
    <p:sldId id="2147481424" r:id="rId25"/>
    <p:sldId id="2147481425" r:id="rId26"/>
    <p:sldId id="2147481418" r:id="rId27"/>
    <p:sldId id="2147481430" r:id="rId28"/>
    <p:sldId id="2076136174" r:id="rId29"/>
    <p:sldId id="269" r:id="rId30"/>
    <p:sldId id="270" r:id="rId31"/>
    <p:sldId id="259" r:id="rId32"/>
    <p:sldId id="260" r:id="rId33"/>
    <p:sldId id="261" r:id="rId34"/>
    <p:sldId id="265" r:id="rId35"/>
    <p:sldId id="266"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9ED8"/>
    <a:srgbClr val="10384E"/>
    <a:srgbClr val="ED5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9712C9-6AD0-43A2-9C02-940FEBA2EBEA}" v="105" dt="2024-04-23T23:51:03.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eed Nouri" userId="7aa0469c-7b98-4d69-950a-e9c7f2f4ba47" providerId="ADAL" clId="{E0C0E5B1-C2A4-44D0-AF63-EDAF00A30A4B}"/>
    <pc:docChg chg="undo custSel addSld modSld sldOrd">
      <pc:chgData name="Saeed Nouri" userId="7aa0469c-7b98-4d69-950a-e9c7f2f4ba47" providerId="ADAL" clId="{E0C0E5B1-C2A4-44D0-AF63-EDAF00A30A4B}" dt="2024-04-22T02:20:49.354" v="429" actId="1076"/>
      <pc:docMkLst>
        <pc:docMk/>
      </pc:docMkLst>
      <pc:sldChg chg="modSp mod">
        <pc:chgData name="Saeed Nouri" userId="7aa0469c-7b98-4d69-950a-e9c7f2f4ba47" providerId="ADAL" clId="{E0C0E5B1-C2A4-44D0-AF63-EDAF00A30A4B}" dt="2024-04-22T02:20:49.354" v="429" actId="1076"/>
        <pc:sldMkLst>
          <pc:docMk/>
          <pc:sldMk cId="1793400018" sldId="2076136174"/>
        </pc:sldMkLst>
        <pc:spChg chg="mod">
          <ac:chgData name="Saeed Nouri" userId="7aa0469c-7b98-4d69-950a-e9c7f2f4ba47" providerId="ADAL" clId="{E0C0E5B1-C2A4-44D0-AF63-EDAF00A30A4B}" dt="2024-04-22T02:20:49.354" v="429" actId="1076"/>
          <ac:spMkLst>
            <pc:docMk/>
            <pc:sldMk cId="1793400018" sldId="2076136174"/>
            <ac:spMk id="3" creationId="{D0329778-3CFD-DA13-42DC-E9EB3D594E49}"/>
          </ac:spMkLst>
        </pc:spChg>
      </pc:sldChg>
      <pc:sldChg chg="mod modShow">
        <pc:chgData name="Saeed Nouri" userId="7aa0469c-7b98-4d69-950a-e9c7f2f4ba47" providerId="ADAL" clId="{E0C0E5B1-C2A4-44D0-AF63-EDAF00A30A4B}" dt="2024-04-22T02:20:33.034" v="428" actId="729"/>
        <pc:sldMkLst>
          <pc:docMk/>
          <pc:sldMk cId="2255367006" sldId="2147481406"/>
        </pc:sldMkLst>
      </pc:sldChg>
      <pc:sldChg chg="addSp delSp modSp mod delAnim modAnim modNotesTx">
        <pc:chgData name="Saeed Nouri" userId="7aa0469c-7b98-4d69-950a-e9c7f2f4ba47" providerId="ADAL" clId="{E0C0E5B1-C2A4-44D0-AF63-EDAF00A30A4B}" dt="2024-04-22T01:51:35.026" v="266" actId="1076"/>
        <pc:sldMkLst>
          <pc:docMk/>
          <pc:sldMk cId="575139717" sldId="2147481409"/>
        </pc:sldMkLst>
        <pc:spChg chg="del">
          <ac:chgData name="Saeed Nouri" userId="7aa0469c-7b98-4d69-950a-e9c7f2f4ba47" providerId="ADAL" clId="{E0C0E5B1-C2A4-44D0-AF63-EDAF00A30A4B}" dt="2024-04-22T01:40:53.957" v="6" actId="478"/>
          <ac:spMkLst>
            <pc:docMk/>
            <pc:sldMk cId="575139717" sldId="2147481409"/>
            <ac:spMk id="2" creationId="{1C7B3030-3520-E23E-84E2-4A15BE2D29F9}"/>
          </ac:spMkLst>
        </pc:spChg>
        <pc:spChg chg="del">
          <ac:chgData name="Saeed Nouri" userId="7aa0469c-7b98-4d69-950a-e9c7f2f4ba47" providerId="ADAL" clId="{E0C0E5B1-C2A4-44D0-AF63-EDAF00A30A4B}" dt="2024-04-22T01:40:48.189" v="4" actId="478"/>
          <ac:spMkLst>
            <pc:docMk/>
            <pc:sldMk cId="575139717" sldId="2147481409"/>
            <ac:spMk id="3" creationId="{54A51B02-D3C6-AF50-9C37-976920B1C12C}"/>
          </ac:spMkLst>
        </pc:spChg>
        <pc:spChg chg="add del mod">
          <ac:chgData name="Saeed Nouri" userId="7aa0469c-7b98-4d69-950a-e9c7f2f4ba47" providerId="ADAL" clId="{E0C0E5B1-C2A4-44D0-AF63-EDAF00A30A4B}" dt="2024-04-22T01:40:51.093" v="5" actId="478"/>
          <ac:spMkLst>
            <pc:docMk/>
            <pc:sldMk cId="575139717" sldId="2147481409"/>
            <ac:spMk id="5" creationId="{F820FA39-6182-20A5-958B-7AE115B97B95}"/>
          </ac:spMkLst>
        </pc:spChg>
        <pc:spChg chg="del">
          <ac:chgData name="Saeed Nouri" userId="7aa0469c-7b98-4d69-950a-e9c7f2f4ba47" providerId="ADAL" clId="{E0C0E5B1-C2A4-44D0-AF63-EDAF00A30A4B}" dt="2024-04-22T01:41:45.287" v="12" actId="478"/>
          <ac:spMkLst>
            <pc:docMk/>
            <pc:sldMk cId="575139717" sldId="2147481409"/>
            <ac:spMk id="6" creationId="{F882DD2F-9373-8142-7474-7367E7D50A52}"/>
          </ac:spMkLst>
        </pc:spChg>
        <pc:spChg chg="add del mod">
          <ac:chgData name="Saeed Nouri" userId="7aa0469c-7b98-4d69-950a-e9c7f2f4ba47" providerId="ADAL" clId="{E0C0E5B1-C2A4-44D0-AF63-EDAF00A30A4B}" dt="2024-04-22T01:40:57.172" v="7" actId="478"/>
          <ac:spMkLst>
            <pc:docMk/>
            <pc:sldMk cId="575139717" sldId="2147481409"/>
            <ac:spMk id="8" creationId="{4C4CC19A-4C71-5EC7-BAF2-03F95EA30DAC}"/>
          </ac:spMkLst>
        </pc:spChg>
        <pc:spChg chg="add del mod">
          <ac:chgData name="Saeed Nouri" userId="7aa0469c-7b98-4d69-950a-e9c7f2f4ba47" providerId="ADAL" clId="{E0C0E5B1-C2A4-44D0-AF63-EDAF00A30A4B}" dt="2024-04-22T01:42:46.220" v="21" actId="478"/>
          <ac:spMkLst>
            <pc:docMk/>
            <pc:sldMk cId="575139717" sldId="2147481409"/>
            <ac:spMk id="9" creationId="{4DE17123-02D3-095A-72F4-9C084F45BE0B}"/>
          </ac:spMkLst>
        </pc:spChg>
        <pc:spChg chg="add del mod">
          <ac:chgData name="Saeed Nouri" userId="7aa0469c-7b98-4d69-950a-e9c7f2f4ba47" providerId="ADAL" clId="{E0C0E5B1-C2A4-44D0-AF63-EDAF00A30A4B}" dt="2024-04-22T01:42:43.644" v="20" actId="478"/>
          <ac:spMkLst>
            <pc:docMk/>
            <pc:sldMk cId="575139717" sldId="2147481409"/>
            <ac:spMk id="10" creationId="{A2DC6C46-D466-8825-A4AA-05194B70A016}"/>
          </ac:spMkLst>
        </pc:spChg>
        <pc:spChg chg="add del mod">
          <ac:chgData name="Saeed Nouri" userId="7aa0469c-7b98-4d69-950a-e9c7f2f4ba47" providerId="ADAL" clId="{E0C0E5B1-C2A4-44D0-AF63-EDAF00A30A4B}" dt="2024-04-22T01:42:49.436" v="22" actId="478"/>
          <ac:spMkLst>
            <pc:docMk/>
            <pc:sldMk cId="575139717" sldId="2147481409"/>
            <ac:spMk id="13" creationId="{41FC8534-B029-797F-541A-4A98276C5F49}"/>
          </ac:spMkLst>
        </pc:spChg>
        <pc:spChg chg="add mod">
          <ac:chgData name="Saeed Nouri" userId="7aa0469c-7b98-4d69-950a-e9c7f2f4ba47" providerId="ADAL" clId="{E0C0E5B1-C2A4-44D0-AF63-EDAF00A30A4B}" dt="2024-04-22T01:43:36.434" v="30" actId="1076"/>
          <ac:spMkLst>
            <pc:docMk/>
            <pc:sldMk cId="575139717" sldId="2147481409"/>
            <ac:spMk id="14" creationId="{4814150A-3EDB-E898-7B52-354B18B0FA21}"/>
          </ac:spMkLst>
        </pc:spChg>
        <pc:spChg chg="mod">
          <ac:chgData name="Saeed Nouri" userId="7aa0469c-7b98-4d69-950a-e9c7f2f4ba47" providerId="ADAL" clId="{E0C0E5B1-C2A4-44D0-AF63-EDAF00A30A4B}" dt="2024-04-22T01:43:02.430" v="24" actId="1076"/>
          <ac:spMkLst>
            <pc:docMk/>
            <pc:sldMk cId="575139717" sldId="2147481409"/>
            <ac:spMk id="16" creationId="{B7670735-5CCC-194E-9708-807B4BBF1345}"/>
          </ac:spMkLst>
        </pc:spChg>
        <pc:spChg chg="mod">
          <ac:chgData name="Saeed Nouri" userId="7aa0469c-7b98-4d69-950a-e9c7f2f4ba47" providerId="ADAL" clId="{E0C0E5B1-C2A4-44D0-AF63-EDAF00A30A4B}" dt="2024-04-22T01:43:02.430" v="24" actId="1076"/>
          <ac:spMkLst>
            <pc:docMk/>
            <pc:sldMk cId="575139717" sldId="2147481409"/>
            <ac:spMk id="19" creationId="{FDFD089C-E03F-B817-8E84-5C1F3C9F925D}"/>
          </ac:spMkLst>
        </pc:spChg>
        <pc:spChg chg="add del mod">
          <ac:chgData name="Saeed Nouri" userId="7aa0469c-7b98-4d69-950a-e9c7f2f4ba47" providerId="ADAL" clId="{E0C0E5B1-C2A4-44D0-AF63-EDAF00A30A4B}" dt="2024-04-22T01:43:52.254" v="34" actId="478"/>
          <ac:spMkLst>
            <pc:docMk/>
            <pc:sldMk cId="575139717" sldId="2147481409"/>
            <ac:spMk id="23" creationId="{D8326600-9037-8DCC-2F6B-5B0F69315997}"/>
          </ac:spMkLst>
        </pc:spChg>
        <pc:spChg chg="add mod">
          <ac:chgData name="Saeed Nouri" userId="7aa0469c-7b98-4d69-950a-e9c7f2f4ba47" providerId="ADAL" clId="{E0C0E5B1-C2A4-44D0-AF63-EDAF00A30A4B}" dt="2024-04-22T01:51:35.026" v="266" actId="1076"/>
          <ac:spMkLst>
            <pc:docMk/>
            <pc:sldMk cId="575139717" sldId="2147481409"/>
            <ac:spMk id="24" creationId="{DC1FC373-EFF5-A6E0-7B4E-26463F98D2F6}"/>
          </ac:spMkLst>
        </pc:spChg>
        <pc:grpChg chg="add mod">
          <ac:chgData name="Saeed Nouri" userId="7aa0469c-7b98-4d69-950a-e9c7f2f4ba47" providerId="ADAL" clId="{E0C0E5B1-C2A4-44D0-AF63-EDAF00A30A4B}" dt="2024-04-22T01:43:02.430" v="24" actId="1076"/>
          <ac:grpSpMkLst>
            <pc:docMk/>
            <pc:sldMk cId="575139717" sldId="2147481409"/>
            <ac:grpSpMk id="15" creationId="{0B46261B-934D-9F47-FCFB-0654B0AE5FA2}"/>
          </ac:grpSpMkLst>
        </pc:grpChg>
        <pc:grpChg chg="add mod">
          <ac:chgData name="Saeed Nouri" userId="7aa0469c-7b98-4d69-950a-e9c7f2f4ba47" providerId="ADAL" clId="{E0C0E5B1-C2A4-44D0-AF63-EDAF00A30A4B}" dt="2024-04-22T01:43:02.430" v="24" actId="1076"/>
          <ac:grpSpMkLst>
            <pc:docMk/>
            <pc:sldMk cId="575139717" sldId="2147481409"/>
            <ac:grpSpMk id="18" creationId="{8527D75A-536E-0FBD-5509-AE6B7BD79C38}"/>
          </ac:grpSpMkLst>
        </pc:grpChg>
        <pc:picChg chg="add del mod modCrop">
          <ac:chgData name="Saeed Nouri" userId="7aa0469c-7b98-4d69-950a-e9c7f2f4ba47" providerId="ADAL" clId="{E0C0E5B1-C2A4-44D0-AF63-EDAF00A30A4B}" dt="2024-04-22T01:42:43.644" v="20" actId="478"/>
          <ac:picMkLst>
            <pc:docMk/>
            <pc:sldMk cId="575139717" sldId="2147481409"/>
            <ac:picMk id="11" creationId="{EE7F7772-7212-1FD6-1054-E21CBFDACF89}"/>
          </ac:picMkLst>
        </pc:picChg>
        <pc:picChg chg="mod">
          <ac:chgData name="Saeed Nouri" userId="7aa0469c-7b98-4d69-950a-e9c7f2f4ba47" providerId="ADAL" clId="{E0C0E5B1-C2A4-44D0-AF63-EDAF00A30A4B}" dt="2024-04-22T01:43:02.430" v="24" actId="1076"/>
          <ac:picMkLst>
            <pc:docMk/>
            <pc:sldMk cId="575139717" sldId="2147481409"/>
            <ac:picMk id="17" creationId="{4F3CED0C-9D67-83B0-154A-E03970349C7E}"/>
          </ac:picMkLst>
        </pc:picChg>
        <pc:picChg chg="mod">
          <ac:chgData name="Saeed Nouri" userId="7aa0469c-7b98-4d69-950a-e9c7f2f4ba47" providerId="ADAL" clId="{E0C0E5B1-C2A4-44D0-AF63-EDAF00A30A4B}" dt="2024-04-22T01:43:02.430" v="24" actId="1076"/>
          <ac:picMkLst>
            <pc:docMk/>
            <pc:sldMk cId="575139717" sldId="2147481409"/>
            <ac:picMk id="20" creationId="{35E725B1-7CF3-3786-69FB-576B6C5C06F5}"/>
          </ac:picMkLst>
        </pc:picChg>
        <pc:picChg chg="add mod">
          <ac:chgData name="Saeed Nouri" userId="7aa0469c-7b98-4d69-950a-e9c7f2f4ba47" providerId="ADAL" clId="{E0C0E5B1-C2A4-44D0-AF63-EDAF00A30A4B}" dt="2024-04-22T01:43:02.430" v="24" actId="1076"/>
          <ac:picMkLst>
            <pc:docMk/>
            <pc:sldMk cId="575139717" sldId="2147481409"/>
            <ac:picMk id="21" creationId="{C9394EC5-1776-E20E-C7AD-C7056335499D}"/>
          </ac:picMkLst>
        </pc:picChg>
        <pc:picChg chg="add mod">
          <ac:chgData name="Saeed Nouri" userId="7aa0469c-7b98-4d69-950a-e9c7f2f4ba47" providerId="ADAL" clId="{E0C0E5B1-C2A4-44D0-AF63-EDAF00A30A4B}" dt="2024-04-22T01:43:02.430" v="24" actId="1076"/>
          <ac:picMkLst>
            <pc:docMk/>
            <pc:sldMk cId="575139717" sldId="2147481409"/>
            <ac:picMk id="22" creationId="{16E78D86-A139-223A-9E2F-E5DECE29D4F3}"/>
          </ac:picMkLst>
        </pc:picChg>
      </pc:sldChg>
      <pc:sldChg chg="modNotesTx">
        <pc:chgData name="Saeed Nouri" userId="7aa0469c-7b98-4d69-950a-e9c7f2f4ba47" providerId="ADAL" clId="{E0C0E5B1-C2A4-44D0-AF63-EDAF00A30A4B}" dt="2024-04-22T01:26:05.685" v="1" actId="6549"/>
        <pc:sldMkLst>
          <pc:docMk/>
          <pc:sldMk cId="3749404649" sldId="2147481410"/>
        </pc:sldMkLst>
      </pc:sldChg>
      <pc:sldChg chg="modNotesTx">
        <pc:chgData name="Saeed Nouri" userId="7aa0469c-7b98-4d69-950a-e9c7f2f4ba47" providerId="ADAL" clId="{E0C0E5B1-C2A4-44D0-AF63-EDAF00A30A4B}" dt="2024-04-22T01:26:21.067" v="3" actId="6549"/>
        <pc:sldMkLst>
          <pc:docMk/>
          <pc:sldMk cId="3113069329" sldId="2147481411"/>
        </pc:sldMkLst>
      </pc:sldChg>
      <pc:sldChg chg="modNotesTx">
        <pc:chgData name="Saeed Nouri" userId="7aa0469c-7b98-4d69-950a-e9c7f2f4ba47" providerId="ADAL" clId="{E0C0E5B1-C2A4-44D0-AF63-EDAF00A30A4B}" dt="2024-04-22T01:26:15.503" v="2" actId="20577"/>
        <pc:sldMkLst>
          <pc:docMk/>
          <pc:sldMk cId="2626720056" sldId="2147481414"/>
        </pc:sldMkLst>
      </pc:sldChg>
      <pc:sldChg chg="addSp delSp modSp mod">
        <pc:chgData name="Saeed Nouri" userId="7aa0469c-7b98-4d69-950a-e9c7f2f4ba47" providerId="ADAL" clId="{E0C0E5B1-C2A4-44D0-AF63-EDAF00A30A4B}" dt="2024-04-22T02:16:50.009" v="413" actId="14100"/>
        <pc:sldMkLst>
          <pc:docMk/>
          <pc:sldMk cId="4179651353" sldId="2147481418"/>
        </pc:sldMkLst>
        <pc:spChg chg="del">
          <ac:chgData name="Saeed Nouri" userId="7aa0469c-7b98-4d69-950a-e9c7f2f4ba47" providerId="ADAL" clId="{E0C0E5B1-C2A4-44D0-AF63-EDAF00A30A4B}" dt="2024-04-22T02:03:31.366" v="370" actId="478"/>
          <ac:spMkLst>
            <pc:docMk/>
            <pc:sldMk cId="4179651353" sldId="2147481418"/>
            <ac:spMk id="2" creationId="{F24CDBF2-7F2A-58C3-26CD-6FA13A55D31D}"/>
          </ac:spMkLst>
        </pc:spChg>
        <pc:spChg chg="del">
          <ac:chgData name="Saeed Nouri" userId="7aa0469c-7b98-4d69-950a-e9c7f2f4ba47" providerId="ADAL" clId="{E0C0E5B1-C2A4-44D0-AF63-EDAF00A30A4B}" dt="2024-04-22T02:03:31.366" v="370" actId="478"/>
          <ac:spMkLst>
            <pc:docMk/>
            <pc:sldMk cId="4179651353" sldId="2147481418"/>
            <ac:spMk id="3" creationId="{636BD142-E3C9-B0FB-E335-E92ADD0B6F96}"/>
          </ac:spMkLst>
        </pc:spChg>
        <pc:spChg chg="del">
          <ac:chgData name="Saeed Nouri" userId="7aa0469c-7b98-4d69-950a-e9c7f2f4ba47" providerId="ADAL" clId="{E0C0E5B1-C2A4-44D0-AF63-EDAF00A30A4B}" dt="2024-04-22T02:03:38.638" v="371" actId="478"/>
          <ac:spMkLst>
            <pc:docMk/>
            <pc:sldMk cId="4179651353" sldId="2147481418"/>
            <ac:spMk id="4" creationId="{E6F64191-9A40-B401-C0F1-23E256AD1D79}"/>
          </ac:spMkLst>
        </pc:spChg>
        <pc:spChg chg="add mod">
          <ac:chgData name="Saeed Nouri" userId="7aa0469c-7b98-4d69-950a-e9c7f2f4ba47" providerId="ADAL" clId="{E0C0E5B1-C2A4-44D0-AF63-EDAF00A30A4B}" dt="2024-04-22T02:03:46.711" v="373" actId="20577"/>
          <ac:spMkLst>
            <pc:docMk/>
            <pc:sldMk cId="4179651353" sldId="2147481418"/>
            <ac:spMk id="5" creationId="{A15FC9D5-07DD-3C8D-0989-E90A93F45C48}"/>
          </ac:spMkLst>
        </pc:spChg>
        <pc:spChg chg="add mod">
          <ac:chgData name="Saeed Nouri" userId="7aa0469c-7b98-4d69-950a-e9c7f2f4ba47" providerId="ADAL" clId="{E0C0E5B1-C2A4-44D0-AF63-EDAF00A30A4B}" dt="2024-04-22T02:03:40.218" v="372"/>
          <ac:spMkLst>
            <pc:docMk/>
            <pc:sldMk cId="4179651353" sldId="2147481418"/>
            <ac:spMk id="6" creationId="{9EA0713D-EBE2-F956-E87C-602279B8ED2C}"/>
          </ac:spMkLst>
        </pc:spChg>
        <pc:spChg chg="add mod">
          <ac:chgData name="Saeed Nouri" userId="7aa0469c-7b98-4d69-950a-e9c7f2f4ba47" providerId="ADAL" clId="{E0C0E5B1-C2A4-44D0-AF63-EDAF00A30A4B}" dt="2024-04-22T02:15:21.057" v="394" actId="1076"/>
          <ac:spMkLst>
            <pc:docMk/>
            <pc:sldMk cId="4179651353" sldId="2147481418"/>
            <ac:spMk id="7" creationId="{CA13FEC7-8DA9-BBFF-F3FC-E0900DC52F57}"/>
          </ac:spMkLst>
        </pc:spChg>
        <pc:spChg chg="add mod">
          <ac:chgData name="Saeed Nouri" userId="7aa0469c-7b98-4d69-950a-e9c7f2f4ba47" providerId="ADAL" clId="{E0C0E5B1-C2A4-44D0-AF63-EDAF00A30A4B}" dt="2024-04-22T02:15:21.057" v="394" actId="1076"/>
          <ac:spMkLst>
            <pc:docMk/>
            <pc:sldMk cId="4179651353" sldId="2147481418"/>
            <ac:spMk id="8" creationId="{1643D7C7-23EE-4FD1-E97D-768FCD09D4F1}"/>
          </ac:spMkLst>
        </pc:spChg>
        <pc:spChg chg="mod">
          <ac:chgData name="Saeed Nouri" userId="7aa0469c-7b98-4d69-950a-e9c7f2f4ba47" providerId="ADAL" clId="{E0C0E5B1-C2A4-44D0-AF63-EDAF00A30A4B}" dt="2024-04-22T02:03:40.218" v="372"/>
          <ac:spMkLst>
            <pc:docMk/>
            <pc:sldMk cId="4179651353" sldId="2147481418"/>
            <ac:spMk id="10" creationId="{4C64353F-4D40-B75C-AFF2-A5E3AD781BBE}"/>
          </ac:spMkLst>
        </pc:spChg>
        <pc:spChg chg="mod">
          <ac:chgData name="Saeed Nouri" userId="7aa0469c-7b98-4d69-950a-e9c7f2f4ba47" providerId="ADAL" clId="{E0C0E5B1-C2A4-44D0-AF63-EDAF00A30A4B}" dt="2024-04-22T02:03:40.218" v="372"/>
          <ac:spMkLst>
            <pc:docMk/>
            <pc:sldMk cId="4179651353" sldId="2147481418"/>
            <ac:spMk id="11" creationId="{6A1EA288-25E2-5288-32AE-4358BD346112}"/>
          </ac:spMkLst>
        </pc:spChg>
        <pc:spChg chg="add mod">
          <ac:chgData name="Saeed Nouri" userId="7aa0469c-7b98-4d69-950a-e9c7f2f4ba47" providerId="ADAL" clId="{E0C0E5B1-C2A4-44D0-AF63-EDAF00A30A4B}" dt="2024-04-22T02:16:50.009" v="413" actId="14100"/>
          <ac:spMkLst>
            <pc:docMk/>
            <pc:sldMk cId="4179651353" sldId="2147481418"/>
            <ac:spMk id="13" creationId="{41929E8A-4C50-0FB8-809F-E4C939016727}"/>
          </ac:spMkLst>
        </pc:spChg>
        <pc:spChg chg="add mod">
          <ac:chgData name="Saeed Nouri" userId="7aa0469c-7b98-4d69-950a-e9c7f2f4ba47" providerId="ADAL" clId="{E0C0E5B1-C2A4-44D0-AF63-EDAF00A30A4B}" dt="2024-04-22T02:16:41.904" v="411" actId="1038"/>
          <ac:spMkLst>
            <pc:docMk/>
            <pc:sldMk cId="4179651353" sldId="2147481418"/>
            <ac:spMk id="14" creationId="{6D3DCD22-8B2B-D3AC-AE48-7B225C75EDF1}"/>
          </ac:spMkLst>
        </pc:spChg>
        <pc:spChg chg="add mod">
          <ac:chgData name="Saeed Nouri" userId="7aa0469c-7b98-4d69-950a-e9c7f2f4ba47" providerId="ADAL" clId="{E0C0E5B1-C2A4-44D0-AF63-EDAF00A30A4B}" dt="2024-04-22T02:15:21.057" v="394" actId="1076"/>
          <ac:spMkLst>
            <pc:docMk/>
            <pc:sldMk cId="4179651353" sldId="2147481418"/>
            <ac:spMk id="15" creationId="{F0AFDA23-5E96-6135-DFD7-7BE6FE07275B}"/>
          </ac:spMkLst>
        </pc:spChg>
        <pc:spChg chg="add mod">
          <ac:chgData name="Saeed Nouri" userId="7aa0469c-7b98-4d69-950a-e9c7f2f4ba47" providerId="ADAL" clId="{E0C0E5B1-C2A4-44D0-AF63-EDAF00A30A4B}" dt="2024-04-22T02:15:21.057" v="394" actId="1076"/>
          <ac:spMkLst>
            <pc:docMk/>
            <pc:sldMk cId="4179651353" sldId="2147481418"/>
            <ac:spMk id="16" creationId="{3200FC80-E19E-8294-D326-50A5AE7A7BDD}"/>
          </ac:spMkLst>
        </pc:spChg>
        <pc:spChg chg="add mod">
          <ac:chgData name="Saeed Nouri" userId="7aa0469c-7b98-4d69-950a-e9c7f2f4ba47" providerId="ADAL" clId="{E0C0E5B1-C2A4-44D0-AF63-EDAF00A30A4B}" dt="2024-04-22T02:15:21.057" v="394" actId="1076"/>
          <ac:spMkLst>
            <pc:docMk/>
            <pc:sldMk cId="4179651353" sldId="2147481418"/>
            <ac:spMk id="17" creationId="{9D4D9D50-1FAF-2B3B-7349-8A09FC6870E2}"/>
          </ac:spMkLst>
        </pc:spChg>
        <pc:spChg chg="add mod">
          <ac:chgData name="Saeed Nouri" userId="7aa0469c-7b98-4d69-950a-e9c7f2f4ba47" providerId="ADAL" clId="{E0C0E5B1-C2A4-44D0-AF63-EDAF00A30A4B}" dt="2024-04-22T02:15:21.057" v="394" actId="1076"/>
          <ac:spMkLst>
            <pc:docMk/>
            <pc:sldMk cId="4179651353" sldId="2147481418"/>
            <ac:spMk id="18" creationId="{95BD2CAC-49B0-6AD8-40CC-5F277EE0C54B}"/>
          </ac:spMkLst>
        </pc:spChg>
        <pc:spChg chg="add mod">
          <ac:chgData name="Saeed Nouri" userId="7aa0469c-7b98-4d69-950a-e9c7f2f4ba47" providerId="ADAL" clId="{E0C0E5B1-C2A4-44D0-AF63-EDAF00A30A4B}" dt="2024-04-22T02:16:41.904" v="411" actId="1038"/>
          <ac:spMkLst>
            <pc:docMk/>
            <pc:sldMk cId="4179651353" sldId="2147481418"/>
            <ac:spMk id="19" creationId="{798F728F-D59C-4DF3-6150-F49783F9C22C}"/>
          </ac:spMkLst>
        </pc:spChg>
        <pc:grpChg chg="add mod">
          <ac:chgData name="Saeed Nouri" userId="7aa0469c-7b98-4d69-950a-e9c7f2f4ba47" providerId="ADAL" clId="{E0C0E5B1-C2A4-44D0-AF63-EDAF00A30A4B}" dt="2024-04-22T02:03:40.218" v="372"/>
          <ac:grpSpMkLst>
            <pc:docMk/>
            <pc:sldMk cId="4179651353" sldId="2147481418"/>
            <ac:grpSpMk id="9" creationId="{820E68F2-6B8E-84A1-A5B3-B8E129B253E3}"/>
          </ac:grpSpMkLst>
        </pc:grpChg>
        <pc:picChg chg="mod">
          <ac:chgData name="Saeed Nouri" userId="7aa0469c-7b98-4d69-950a-e9c7f2f4ba47" providerId="ADAL" clId="{E0C0E5B1-C2A4-44D0-AF63-EDAF00A30A4B}" dt="2024-04-22T02:03:40.218" v="372"/>
          <ac:picMkLst>
            <pc:docMk/>
            <pc:sldMk cId="4179651353" sldId="2147481418"/>
            <ac:picMk id="12" creationId="{F45A4E4E-4B3A-4BFD-FD76-42B47D690ED8}"/>
          </ac:picMkLst>
        </pc:picChg>
        <pc:picChg chg="add mod">
          <ac:chgData name="Saeed Nouri" userId="7aa0469c-7b98-4d69-950a-e9c7f2f4ba47" providerId="ADAL" clId="{E0C0E5B1-C2A4-44D0-AF63-EDAF00A30A4B}" dt="2024-04-22T02:15:21.057" v="394" actId="1076"/>
          <ac:picMkLst>
            <pc:docMk/>
            <pc:sldMk cId="4179651353" sldId="2147481418"/>
            <ac:picMk id="20" creationId="{8EF5C5F0-031A-930F-F372-E03A4C5898AD}"/>
          </ac:picMkLst>
        </pc:picChg>
        <pc:picChg chg="add mod">
          <ac:chgData name="Saeed Nouri" userId="7aa0469c-7b98-4d69-950a-e9c7f2f4ba47" providerId="ADAL" clId="{E0C0E5B1-C2A4-44D0-AF63-EDAF00A30A4B}" dt="2024-04-22T02:15:21.057" v="394" actId="1076"/>
          <ac:picMkLst>
            <pc:docMk/>
            <pc:sldMk cId="4179651353" sldId="2147481418"/>
            <ac:picMk id="21" creationId="{9BD5EB66-CA34-52C9-4AE8-BBE284C830B2}"/>
          </ac:picMkLst>
        </pc:picChg>
        <pc:picChg chg="add mod">
          <ac:chgData name="Saeed Nouri" userId="7aa0469c-7b98-4d69-950a-e9c7f2f4ba47" providerId="ADAL" clId="{E0C0E5B1-C2A4-44D0-AF63-EDAF00A30A4B}" dt="2024-04-22T02:15:21.057" v="394" actId="1076"/>
          <ac:picMkLst>
            <pc:docMk/>
            <pc:sldMk cId="4179651353" sldId="2147481418"/>
            <ac:picMk id="22" creationId="{C214F200-43DF-9AA9-2FD9-D82987E34B32}"/>
          </ac:picMkLst>
        </pc:picChg>
        <pc:picChg chg="add mod">
          <ac:chgData name="Saeed Nouri" userId="7aa0469c-7b98-4d69-950a-e9c7f2f4ba47" providerId="ADAL" clId="{E0C0E5B1-C2A4-44D0-AF63-EDAF00A30A4B}" dt="2024-04-22T02:15:21.057" v="394" actId="1076"/>
          <ac:picMkLst>
            <pc:docMk/>
            <pc:sldMk cId="4179651353" sldId="2147481418"/>
            <ac:picMk id="23" creationId="{DDEE836B-1634-8726-9305-0A372EC43D0D}"/>
          </ac:picMkLst>
        </pc:picChg>
        <pc:picChg chg="add mod">
          <ac:chgData name="Saeed Nouri" userId="7aa0469c-7b98-4d69-950a-e9c7f2f4ba47" providerId="ADAL" clId="{E0C0E5B1-C2A4-44D0-AF63-EDAF00A30A4B}" dt="2024-04-22T02:15:21.057" v="394" actId="1076"/>
          <ac:picMkLst>
            <pc:docMk/>
            <pc:sldMk cId="4179651353" sldId="2147481418"/>
            <ac:picMk id="24" creationId="{F1A1A942-EC53-DF35-DC47-7B3F6FBD15CD}"/>
          </ac:picMkLst>
        </pc:picChg>
        <pc:picChg chg="add mod">
          <ac:chgData name="Saeed Nouri" userId="7aa0469c-7b98-4d69-950a-e9c7f2f4ba47" providerId="ADAL" clId="{E0C0E5B1-C2A4-44D0-AF63-EDAF00A30A4B}" dt="2024-04-22T02:15:21.057" v="394" actId="1076"/>
          <ac:picMkLst>
            <pc:docMk/>
            <pc:sldMk cId="4179651353" sldId="2147481418"/>
            <ac:picMk id="25" creationId="{A50D451B-D463-67FC-5A76-4E64160E6C2A}"/>
          </ac:picMkLst>
        </pc:picChg>
        <pc:picChg chg="add mod">
          <ac:chgData name="Saeed Nouri" userId="7aa0469c-7b98-4d69-950a-e9c7f2f4ba47" providerId="ADAL" clId="{E0C0E5B1-C2A4-44D0-AF63-EDAF00A30A4B}" dt="2024-04-22T02:15:21.057" v="394" actId="1076"/>
          <ac:picMkLst>
            <pc:docMk/>
            <pc:sldMk cId="4179651353" sldId="2147481418"/>
            <ac:picMk id="26" creationId="{4A25D031-8159-1A12-26A2-2085FCFD6225}"/>
          </ac:picMkLst>
        </pc:picChg>
        <pc:picChg chg="add mod">
          <ac:chgData name="Saeed Nouri" userId="7aa0469c-7b98-4d69-950a-e9c7f2f4ba47" providerId="ADAL" clId="{E0C0E5B1-C2A4-44D0-AF63-EDAF00A30A4B}" dt="2024-04-22T02:16:41.904" v="411" actId="1038"/>
          <ac:picMkLst>
            <pc:docMk/>
            <pc:sldMk cId="4179651353" sldId="2147481418"/>
            <ac:picMk id="27" creationId="{40337B74-C5E4-63A0-9456-6098019538A2}"/>
          </ac:picMkLst>
        </pc:picChg>
        <pc:picChg chg="add mod">
          <ac:chgData name="Saeed Nouri" userId="7aa0469c-7b98-4d69-950a-e9c7f2f4ba47" providerId="ADAL" clId="{E0C0E5B1-C2A4-44D0-AF63-EDAF00A30A4B}" dt="2024-04-22T02:16:41.904" v="411" actId="1038"/>
          <ac:picMkLst>
            <pc:docMk/>
            <pc:sldMk cId="4179651353" sldId="2147481418"/>
            <ac:picMk id="28" creationId="{536BF7C2-6DEA-0A94-DE4B-1B542EDC5AF8}"/>
          </ac:picMkLst>
        </pc:picChg>
      </pc:sldChg>
      <pc:sldChg chg="modSp add mod">
        <pc:chgData name="Saeed Nouri" userId="7aa0469c-7b98-4d69-950a-e9c7f2f4ba47" providerId="ADAL" clId="{E0C0E5B1-C2A4-44D0-AF63-EDAF00A30A4B}" dt="2024-04-22T01:57:16.034" v="305" actId="403"/>
        <pc:sldMkLst>
          <pc:docMk/>
          <pc:sldMk cId="949548492" sldId="2147481419"/>
        </pc:sldMkLst>
        <pc:spChg chg="mod ord">
          <ac:chgData name="Saeed Nouri" userId="7aa0469c-7b98-4d69-950a-e9c7f2f4ba47" providerId="ADAL" clId="{E0C0E5B1-C2A4-44D0-AF63-EDAF00A30A4B}" dt="2024-04-22T01:57:16.034" v="305" actId="403"/>
          <ac:spMkLst>
            <pc:docMk/>
            <pc:sldMk cId="949548492" sldId="2147481419"/>
            <ac:spMk id="9" creationId="{4DE17123-02D3-095A-72F4-9C084F45BE0B}"/>
          </ac:spMkLst>
        </pc:spChg>
        <pc:spChg chg="mod">
          <ac:chgData name="Saeed Nouri" userId="7aa0469c-7b98-4d69-950a-e9c7f2f4ba47" providerId="ADAL" clId="{E0C0E5B1-C2A4-44D0-AF63-EDAF00A30A4B}" dt="2024-04-22T01:44:08.818" v="35" actId="14100"/>
          <ac:spMkLst>
            <pc:docMk/>
            <pc:sldMk cId="949548492" sldId="2147481419"/>
            <ac:spMk id="10" creationId="{A2DC6C46-D466-8825-A4AA-05194B70A016}"/>
          </ac:spMkLst>
        </pc:spChg>
        <pc:picChg chg="mod">
          <ac:chgData name="Saeed Nouri" userId="7aa0469c-7b98-4d69-950a-e9c7f2f4ba47" providerId="ADAL" clId="{E0C0E5B1-C2A4-44D0-AF63-EDAF00A30A4B}" dt="2024-04-22T01:44:12.274" v="36" actId="1076"/>
          <ac:picMkLst>
            <pc:docMk/>
            <pc:sldMk cId="949548492" sldId="2147481419"/>
            <ac:picMk id="11" creationId="{EE7F7772-7212-1FD6-1054-E21CBFDACF89}"/>
          </ac:picMkLst>
        </pc:picChg>
      </pc:sldChg>
      <pc:sldChg chg="addSp delSp modSp add mod delAnim modAnim">
        <pc:chgData name="Saeed Nouri" userId="7aa0469c-7b98-4d69-950a-e9c7f2f4ba47" providerId="ADAL" clId="{E0C0E5B1-C2A4-44D0-AF63-EDAF00A30A4B}" dt="2024-04-22T01:57:08.929" v="302" actId="1076"/>
        <pc:sldMkLst>
          <pc:docMk/>
          <pc:sldMk cId="2378856423" sldId="2147481420"/>
        </pc:sldMkLst>
        <pc:spChg chg="add del mod">
          <ac:chgData name="Saeed Nouri" userId="7aa0469c-7b98-4d69-950a-e9c7f2f4ba47" providerId="ADAL" clId="{E0C0E5B1-C2A4-44D0-AF63-EDAF00A30A4B}" dt="2024-04-22T01:45:28.059" v="43" actId="478"/>
          <ac:spMkLst>
            <pc:docMk/>
            <pc:sldMk cId="2378856423" sldId="2147481420"/>
            <ac:spMk id="3" creationId="{93B5DEAA-11D3-B484-D074-E3F9F234596C}"/>
          </ac:spMkLst>
        </pc:spChg>
        <pc:spChg chg="add mod">
          <ac:chgData name="Saeed Nouri" userId="7aa0469c-7b98-4d69-950a-e9c7f2f4ba47" providerId="ADAL" clId="{E0C0E5B1-C2A4-44D0-AF63-EDAF00A30A4B}" dt="2024-04-22T01:57:08.929" v="302" actId="1076"/>
          <ac:spMkLst>
            <pc:docMk/>
            <pc:sldMk cId="2378856423" sldId="2147481420"/>
            <ac:spMk id="5" creationId="{3F2F8755-A9CE-A8F3-0C95-05D53659FA7C}"/>
          </ac:spMkLst>
        </pc:spChg>
        <pc:spChg chg="add mod">
          <ac:chgData name="Saeed Nouri" userId="7aa0469c-7b98-4d69-950a-e9c7f2f4ba47" providerId="ADAL" clId="{E0C0E5B1-C2A4-44D0-AF63-EDAF00A30A4B}" dt="2024-04-22T01:45:53.170" v="48" actId="1076"/>
          <ac:spMkLst>
            <pc:docMk/>
            <pc:sldMk cId="2378856423" sldId="2147481420"/>
            <ac:spMk id="6" creationId="{8EB27E27-49A8-7CDC-2409-617439D5A401}"/>
          </ac:spMkLst>
        </pc:spChg>
        <pc:spChg chg="del">
          <ac:chgData name="Saeed Nouri" userId="7aa0469c-7b98-4d69-950a-e9c7f2f4ba47" providerId="ADAL" clId="{E0C0E5B1-C2A4-44D0-AF63-EDAF00A30A4B}" dt="2024-04-22T01:45:19.240" v="39" actId="478"/>
          <ac:spMkLst>
            <pc:docMk/>
            <pc:sldMk cId="2378856423" sldId="2147481420"/>
            <ac:spMk id="9" creationId="{4DE17123-02D3-095A-72F4-9C084F45BE0B}"/>
          </ac:spMkLst>
        </pc:spChg>
        <pc:spChg chg="del mod">
          <ac:chgData name="Saeed Nouri" userId="7aa0469c-7b98-4d69-950a-e9c7f2f4ba47" providerId="ADAL" clId="{E0C0E5B1-C2A4-44D0-AF63-EDAF00A30A4B}" dt="2024-04-22T01:45:25.781" v="41" actId="478"/>
          <ac:spMkLst>
            <pc:docMk/>
            <pc:sldMk cId="2378856423" sldId="2147481420"/>
            <ac:spMk id="10" creationId="{A2DC6C46-D466-8825-A4AA-05194B70A016}"/>
          </ac:spMkLst>
        </pc:spChg>
        <pc:picChg chg="add mod">
          <ac:chgData name="Saeed Nouri" userId="7aa0469c-7b98-4d69-950a-e9c7f2f4ba47" providerId="ADAL" clId="{E0C0E5B1-C2A4-44D0-AF63-EDAF00A30A4B}" dt="2024-04-22T01:45:41.881" v="46" actId="1076"/>
          <ac:picMkLst>
            <pc:docMk/>
            <pc:sldMk cId="2378856423" sldId="2147481420"/>
            <ac:picMk id="4" creationId="{A31B4E17-36F6-99F4-C62F-90DB8AD4F8B6}"/>
          </ac:picMkLst>
        </pc:picChg>
        <pc:picChg chg="del">
          <ac:chgData name="Saeed Nouri" userId="7aa0469c-7b98-4d69-950a-e9c7f2f4ba47" providerId="ADAL" clId="{E0C0E5B1-C2A4-44D0-AF63-EDAF00A30A4B}" dt="2024-04-22T01:45:26.812" v="42" actId="478"/>
          <ac:picMkLst>
            <pc:docMk/>
            <pc:sldMk cId="2378856423" sldId="2147481420"/>
            <ac:picMk id="11" creationId="{EE7F7772-7212-1FD6-1054-E21CBFDACF89}"/>
          </ac:picMkLst>
        </pc:picChg>
      </pc:sldChg>
      <pc:sldChg chg="addSp delSp modSp add mod delAnim modAnim">
        <pc:chgData name="Saeed Nouri" userId="7aa0469c-7b98-4d69-950a-e9c7f2f4ba47" providerId="ADAL" clId="{E0C0E5B1-C2A4-44D0-AF63-EDAF00A30A4B}" dt="2024-04-22T02:19:17.151" v="427" actId="1076"/>
        <pc:sldMkLst>
          <pc:docMk/>
          <pc:sldMk cId="2846525868" sldId="2147481422"/>
        </pc:sldMkLst>
        <pc:spChg chg="add del mod">
          <ac:chgData name="Saeed Nouri" userId="7aa0469c-7b98-4d69-950a-e9c7f2f4ba47" providerId="ADAL" clId="{E0C0E5B1-C2A4-44D0-AF63-EDAF00A30A4B}" dt="2024-04-22T01:53:35.664" v="270" actId="478"/>
          <ac:spMkLst>
            <pc:docMk/>
            <pc:sldMk cId="2846525868" sldId="2147481422"/>
            <ac:spMk id="3" creationId="{9B370E24-7F41-BC6F-B04F-E8FD8FF78C4B}"/>
          </ac:spMkLst>
        </pc:spChg>
        <pc:spChg chg="del">
          <ac:chgData name="Saeed Nouri" userId="7aa0469c-7b98-4d69-950a-e9c7f2f4ba47" providerId="ADAL" clId="{E0C0E5B1-C2A4-44D0-AF63-EDAF00A30A4B}" dt="2024-04-22T01:53:33.132" v="269" actId="478"/>
          <ac:spMkLst>
            <pc:docMk/>
            <pc:sldMk cId="2846525868" sldId="2147481422"/>
            <ac:spMk id="5" creationId="{3F2F8755-A9CE-A8F3-0C95-05D53659FA7C}"/>
          </ac:spMkLst>
        </pc:spChg>
        <pc:spChg chg="del">
          <ac:chgData name="Saeed Nouri" userId="7aa0469c-7b98-4d69-950a-e9c7f2f4ba47" providerId="ADAL" clId="{E0C0E5B1-C2A4-44D0-AF63-EDAF00A30A4B}" dt="2024-04-22T01:53:38.262" v="271" actId="478"/>
          <ac:spMkLst>
            <pc:docMk/>
            <pc:sldMk cId="2846525868" sldId="2147481422"/>
            <ac:spMk id="6" creationId="{8EB27E27-49A8-7CDC-2409-617439D5A401}"/>
          </ac:spMkLst>
        </pc:spChg>
        <pc:spChg chg="add mod">
          <ac:chgData name="Saeed Nouri" userId="7aa0469c-7b98-4d69-950a-e9c7f2f4ba47" providerId="ADAL" clId="{E0C0E5B1-C2A4-44D0-AF63-EDAF00A30A4B}" dt="2024-04-22T01:57:00.024" v="299" actId="1076"/>
          <ac:spMkLst>
            <pc:docMk/>
            <pc:sldMk cId="2846525868" sldId="2147481422"/>
            <ac:spMk id="7" creationId="{AE120DC2-A879-A640-78B7-678E2B1A2681}"/>
          </ac:spMkLst>
        </pc:spChg>
        <pc:spChg chg="add mod">
          <ac:chgData name="Saeed Nouri" userId="7aa0469c-7b98-4d69-950a-e9c7f2f4ba47" providerId="ADAL" clId="{E0C0E5B1-C2A4-44D0-AF63-EDAF00A30A4B}" dt="2024-04-22T01:53:39.511" v="272"/>
          <ac:spMkLst>
            <pc:docMk/>
            <pc:sldMk cId="2846525868" sldId="2147481422"/>
            <ac:spMk id="8" creationId="{2D63785E-6E1B-671B-0CD4-682A0514B227}"/>
          </ac:spMkLst>
        </pc:spChg>
        <pc:spChg chg="add mod">
          <ac:chgData name="Saeed Nouri" userId="7aa0469c-7b98-4d69-950a-e9c7f2f4ba47" providerId="ADAL" clId="{E0C0E5B1-C2A4-44D0-AF63-EDAF00A30A4B}" dt="2024-04-22T02:19:12.576" v="426" actId="1076"/>
          <ac:spMkLst>
            <pc:docMk/>
            <pc:sldMk cId="2846525868" sldId="2147481422"/>
            <ac:spMk id="10" creationId="{F472306E-20F5-F35E-16E0-4FD337F46ECF}"/>
          </ac:spMkLst>
        </pc:spChg>
        <pc:spChg chg="add del mod">
          <ac:chgData name="Saeed Nouri" userId="7aa0469c-7b98-4d69-950a-e9c7f2f4ba47" providerId="ADAL" clId="{E0C0E5B1-C2A4-44D0-AF63-EDAF00A30A4B}" dt="2024-04-22T01:58:52.079" v="314" actId="478"/>
          <ac:spMkLst>
            <pc:docMk/>
            <pc:sldMk cId="2846525868" sldId="2147481422"/>
            <ac:spMk id="11" creationId="{6387E9FB-25E3-DC9D-0EC0-B305ADE7E464}"/>
          </ac:spMkLst>
        </pc:spChg>
        <pc:spChg chg="add mod">
          <ac:chgData name="Saeed Nouri" userId="7aa0469c-7b98-4d69-950a-e9c7f2f4ba47" providerId="ADAL" clId="{E0C0E5B1-C2A4-44D0-AF63-EDAF00A30A4B}" dt="2024-04-22T02:19:17.151" v="427" actId="1076"/>
          <ac:spMkLst>
            <pc:docMk/>
            <pc:sldMk cId="2846525868" sldId="2147481422"/>
            <ac:spMk id="13" creationId="{082E1A60-31B2-BD4D-FA28-342AFBFED520}"/>
          </ac:spMkLst>
        </pc:spChg>
        <pc:picChg chg="del">
          <ac:chgData name="Saeed Nouri" userId="7aa0469c-7b98-4d69-950a-e9c7f2f4ba47" providerId="ADAL" clId="{E0C0E5B1-C2A4-44D0-AF63-EDAF00A30A4B}" dt="2024-04-22T01:53:18.037" v="268" actId="478"/>
          <ac:picMkLst>
            <pc:docMk/>
            <pc:sldMk cId="2846525868" sldId="2147481422"/>
            <ac:picMk id="4" creationId="{A31B4E17-36F6-99F4-C62F-90DB8AD4F8B6}"/>
          </ac:picMkLst>
        </pc:picChg>
        <pc:picChg chg="add mod">
          <ac:chgData name="Saeed Nouri" userId="7aa0469c-7b98-4d69-950a-e9c7f2f4ba47" providerId="ADAL" clId="{E0C0E5B1-C2A4-44D0-AF63-EDAF00A30A4B}" dt="2024-04-22T02:19:12.576" v="426" actId="1076"/>
          <ac:picMkLst>
            <pc:docMk/>
            <pc:sldMk cId="2846525868" sldId="2147481422"/>
            <ac:picMk id="9" creationId="{5DB17B84-601D-FA62-B0AE-EC91FC59019C}"/>
          </ac:picMkLst>
        </pc:picChg>
      </pc:sldChg>
      <pc:sldChg chg="addSp delSp modSp add mod ord delAnim modAnim">
        <pc:chgData name="Saeed Nouri" userId="7aa0469c-7b98-4d69-950a-e9c7f2f4ba47" providerId="ADAL" clId="{E0C0E5B1-C2A4-44D0-AF63-EDAF00A30A4B}" dt="2024-04-22T01:59:56.704" v="324" actId="1076"/>
        <pc:sldMkLst>
          <pc:docMk/>
          <pc:sldMk cId="79413466" sldId="2147481423"/>
        </pc:sldMkLst>
        <pc:spChg chg="add del mod">
          <ac:chgData name="Saeed Nouri" userId="7aa0469c-7b98-4d69-950a-e9c7f2f4ba47" providerId="ADAL" clId="{E0C0E5B1-C2A4-44D0-AF63-EDAF00A30A4B}" dt="2024-04-22T01:55:40.277" v="286" actId="478"/>
          <ac:spMkLst>
            <pc:docMk/>
            <pc:sldMk cId="79413466" sldId="2147481423"/>
            <ac:spMk id="3" creationId="{9E83333E-CF3E-CBCD-7854-7063765BD92B}"/>
          </ac:spMkLst>
        </pc:spChg>
        <pc:spChg chg="add mod">
          <ac:chgData name="Saeed Nouri" userId="7aa0469c-7b98-4d69-950a-e9c7f2f4ba47" providerId="ADAL" clId="{E0C0E5B1-C2A4-44D0-AF63-EDAF00A30A4B}" dt="2024-04-22T01:58:19.817" v="309" actId="1076"/>
          <ac:spMkLst>
            <pc:docMk/>
            <pc:sldMk cId="79413466" sldId="2147481423"/>
            <ac:spMk id="4" creationId="{E9A56580-1738-1B7C-5F29-EE7C911204F3}"/>
          </ac:spMkLst>
        </pc:spChg>
        <pc:spChg chg="add mod">
          <ac:chgData name="Saeed Nouri" userId="7aa0469c-7b98-4d69-950a-e9c7f2f4ba47" providerId="ADAL" clId="{E0C0E5B1-C2A4-44D0-AF63-EDAF00A30A4B}" dt="2024-04-22T01:58:19.817" v="309" actId="1076"/>
          <ac:spMkLst>
            <pc:docMk/>
            <pc:sldMk cId="79413466" sldId="2147481423"/>
            <ac:spMk id="5" creationId="{C9CA25B1-76C0-0056-BE53-33BEACBD3318}"/>
          </ac:spMkLst>
        </pc:spChg>
        <pc:spChg chg="del">
          <ac:chgData name="Saeed Nouri" userId="7aa0469c-7b98-4d69-950a-e9c7f2f4ba47" providerId="ADAL" clId="{E0C0E5B1-C2A4-44D0-AF63-EDAF00A30A4B}" dt="2024-04-22T01:55:37.863" v="285" actId="478"/>
          <ac:spMkLst>
            <pc:docMk/>
            <pc:sldMk cId="79413466" sldId="2147481423"/>
            <ac:spMk id="7" creationId="{AE120DC2-A879-A640-78B7-678E2B1A2681}"/>
          </ac:spMkLst>
        </pc:spChg>
        <pc:spChg chg="del">
          <ac:chgData name="Saeed Nouri" userId="7aa0469c-7b98-4d69-950a-e9c7f2f4ba47" providerId="ADAL" clId="{E0C0E5B1-C2A4-44D0-AF63-EDAF00A30A4B}" dt="2024-04-22T01:55:31.862" v="281" actId="478"/>
          <ac:spMkLst>
            <pc:docMk/>
            <pc:sldMk cId="79413466" sldId="2147481423"/>
            <ac:spMk id="8" creationId="{2D63785E-6E1B-671B-0CD4-682A0514B227}"/>
          </ac:spMkLst>
        </pc:spChg>
        <pc:spChg chg="del">
          <ac:chgData name="Saeed Nouri" userId="7aa0469c-7b98-4d69-950a-e9c7f2f4ba47" providerId="ADAL" clId="{E0C0E5B1-C2A4-44D0-AF63-EDAF00A30A4B}" dt="2024-04-22T01:55:34.274" v="283" actId="478"/>
          <ac:spMkLst>
            <pc:docMk/>
            <pc:sldMk cId="79413466" sldId="2147481423"/>
            <ac:spMk id="10" creationId="{F472306E-20F5-F35E-16E0-4FD337F46ECF}"/>
          </ac:spMkLst>
        </pc:spChg>
        <pc:spChg chg="del">
          <ac:chgData name="Saeed Nouri" userId="7aa0469c-7b98-4d69-950a-e9c7f2f4ba47" providerId="ADAL" clId="{E0C0E5B1-C2A4-44D0-AF63-EDAF00A30A4B}" dt="2024-04-22T01:55:35.962" v="284" actId="478"/>
          <ac:spMkLst>
            <pc:docMk/>
            <pc:sldMk cId="79413466" sldId="2147481423"/>
            <ac:spMk id="11" creationId="{6387E9FB-25E3-DC9D-0EC0-B305ADE7E464}"/>
          </ac:spMkLst>
        </pc:spChg>
        <pc:spChg chg="add mod">
          <ac:chgData name="Saeed Nouri" userId="7aa0469c-7b98-4d69-950a-e9c7f2f4ba47" providerId="ADAL" clId="{E0C0E5B1-C2A4-44D0-AF63-EDAF00A30A4B}" dt="2024-04-22T01:56:30.257" v="295" actId="1076"/>
          <ac:spMkLst>
            <pc:docMk/>
            <pc:sldMk cId="79413466" sldId="2147481423"/>
            <ac:spMk id="12" creationId="{7ED1F6B5-0FF9-040A-3BBE-AD481BAADE21}"/>
          </ac:spMkLst>
        </pc:spChg>
        <pc:spChg chg="add mod">
          <ac:chgData name="Saeed Nouri" userId="7aa0469c-7b98-4d69-950a-e9c7f2f4ba47" providerId="ADAL" clId="{E0C0E5B1-C2A4-44D0-AF63-EDAF00A30A4B}" dt="2024-04-22T01:59:56.704" v="324" actId="1076"/>
          <ac:spMkLst>
            <pc:docMk/>
            <pc:sldMk cId="79413466" sldId="2147481423"/>
            <ac:spMk id="13" creationId="{5011B485-F00D-14E2-C3AC-CEB3EA6EC002}"/>
          </ac:spMkLst>
        </pc:spChg>
        <pc:picChg chg="add mod">
          <ac:chgData name="Saeed Nouri" userId="7aa0469c-7b98-4d69-950a-e9c7f2f4ba47" providerId="ADAL" clId="{E0C0E5B1-C2A4-44D0-AF63-EDAF00A30A4B}" dt="2024-04-22T01:55:46.127" v="287"/>
          <ac:picMkLst>
            <pc:docMk/>
            <pc:sldMk cId="79413466" sldId="2147481423"/>
            <ac:picMk id="6" creationId="{6D9CADAD-C5FC-A575-7741-273B5485AE83}"/>
          </ac:picMkLst>
        </pc:picChg>
        <pc:picChg chg="del">
          <ac:chgData name="Saeed Nouri" userId="7aa0469c-7b98-4d69-950a-e9c7f2f4ba47" providerId="ADAL" clId="{E0C0E5B1-C2A4-44D0-AF63-EDAF00A30A4B}" dt="2024-04-22T01:55:32.411" v="282" actId="478"/>
          <ac:picMkLst>
            <pc:docMk/>
            <pc:sldMk cId="79413466" sldId="2147481423"/>
            <ac:picMk id="9" creationId="{5DB17B84-601D-FA62-B0AE-EC91FC59019C}"/>
          </ac:picMkLst>
        </pc:picChg>
      </pc:sldChg>
      <pc:sldChg chg="addSp delSp modSp add mod delAnim">
        <pc:chgData name="Saeed Nouri" userId="7aa0469c-7b98-4d69-950a-e9c7f2f4ba47" providerId="ADAL" clId="{E0C0E5B1-C2A4-44D0-AF63-EDAF00A30A4B}" dt="2024-04-22T02:09:33.040" v="381" actId="1076"/>
        <pc:sldMkLst>
          <pc:docMk/>
          <pc:sldMk cId="4216324439" sldId="2147481424"/>
        </pc:sldMkLst>
        <pc:spChg chg="add del mod">
          <ac:chgData name="Saeed Nouri" userId="7aa0469c-7b98-4d69-950a-e9c7f2f4ba47" providerId="ADAL" clId="{E0C0E5B1-C2A4-44D0-AF63-EDAF00A30A4B}" dt="2024-04-22T02:00:46.944" v="331" actId="478"/>
          <ac:spMkLst>
            <pc:docMk/>
            <pc:sldMk cId="4216324439" sldId="2147481424"/>
            <ac:spMk id="3" creationId="{3742D647-4132-A5EA-37CB-818C57AC566E}"/>
          </ac:spMkLst>
        </pc:spChg>
        <pc:spChg chg="add mod">
          <ac:chgData name="Saeed Nouri" userId="7aa0469c-7b98-4d69-950a-e9c7f2f4ba47" providerId="ADAL" clId="{E0C0E5B1-C2A4-44D0-AF63-EDAF00A30A4B}" dt="2024-04-22T02:02:02.433" v="363" actId="20577"/>
          <ac:spMkLst>
            <pc:docMk/>
            <pc:sldMk cId="4216324439" sldId="2147481424"/>
            <ac:spMk id="4" creationId="{EF3653C4-6F71-E939-6A12-EB5A0B96ED73}"/>
          </ac:spMkLst>
        </pc:spChg>
        <pc:spChg chg="del">
          <ac:chgData name="Saeed Nouri" userId="7aa0469c-7b98-4d69-950a-e9c7f2f4ba47" providerId="ADAL" clId="{E0C0E5B1-C2A4-44D0-AF63-EDAF00A30A4B}" dt="2024-04-22T02:00:44.297" v="329" actId="478"/>
          <ac:spMkLst>
            <pc:docMk/>
            <pc:sldMk cId="4216324439" sldId="2147481424"/>
            <ac:spMk id="7" creationId="{AE120DC2-A879-A640-78B7-678E2B1A2681}"/>
          </ac:spMkLst>
        </pc:spChg>
        <pc:spChg chg="del">
          <ac:chgData name="Saeed Nouri" userId="7aa0469c-7b98-4d69-950a-e9c7f2f4ba47" providerId="ADAL" clId="{E0C0E5B1-C2A4-44D0-AF63-EDAF00A30A4B}" dt="2024-04-22T02:00:41.050" v="326" actId="478"/>
          <ac:spMkLst>
            <pc:docMk/>
            <pc:sldMk cId="4216324439" sldId="2147481424"/>
            <ac:spMk id="8" creationId="{2D63785E-6E1B-671B-0CD4-682A0514B227}"/>
          </ac:spMkLst>
        </pc:spChg>
        <pc:spChg chg="del mod">
          <ac:chgData name="Saeed Nouri" userId="7aa0469c-7b98-4d69-950a-e9c7f2f4ba47" providerId="ADAL" clId="{E0C0E5B1-C2A4-44D0-AF63-EDAF00A30A4B}" dt="2024-04-22T02:00:45.570" v="330" actId="478"/>
          <ac:spMkLst>
            <pc:docMk/>
            <pc:sldMk cId="4216324439" sldId="2147481424"/>
            <ac:spMk id="10" creationId="{F472306E-20F5-F35E-16E0-4FD337F46ECF}"/>
          </ac:spMkLst>
        </pc:spChg>
        <pc:spChg chg="mod">
          <ac:chgData name="Saeed Nouri" userId="7aa0469c-7b98-4d69-950a-e9c7f2f4ba47" providerId="ADAL" clId="{E0C0E5B1-C2A4-44D0-AF63-EDAF00A30A4B}" dt="2024-04-22T02:01:05.275" v="332"/>
          <ac:spMkLst>
            <pc:docMk/>
            <pc:sldMk cId="4216324439" sldId="2147481424"/>
            <ac:spMk id="12" creationId="{80DAD16F-AF44-76DF-5CE9-0DEE53E53447}"/>
          </ac:spMkLst>
        </pc:spChg>
        <pc:spChg chg="mod">
          <ac:chgData name="Saeed Nouri" userId="7aa0469c-7b98-4d69-950a-e9c7f2f4ba47" providerId="ADAL" clId="{E0C0E5B1-C2A4-44D0-AF63-EDAF00A30A4B}" dt="2024-04-22T02:01:05.275" v="332"/>
          <ac:spMkLst>
            <pc:docMk/>
            <pc:sldMk cId="4216324439" sldId="2147481424"/>
            <ac:spMk id="13" creationId="{78325532-040D-CBF5-B603-C2CCB5F163B0}"/>
          </ac:spMkLst>
        </pc:spChg>
        <pc:spChg chg="add mod">
          <ac:chgData name="Saeed Nouri" userId="7aa0469c-7b98-4d69-950a-e9c7f2f4ba47" providerId="ADAL" clId="{E0C0E5B1-C2A4-44D0-AF63-EDAF00A30A4B}" dt="2024-04-22T02:01:35.520" v="362" actId="1035"/>
          <ac:spMkLst>
            <pc:docMk/>
            <pc:sldMk cId="4216324439" sldId="2147481424"/>
            <ac:spMk id="14" creationId="{FA42F389-BCEA-7D84-A550-5E9C91CCF9C9}"/>
          </ac:spMkLst>
        </pc:spChg>
        <pc:spChg chg="add mod">
          <ac:chgData name="Saeed Nouri" userId="7aa0469c-7b98-4d69-950a-e9c7f2f4ba47" providerId="ADAL" clId="{E0C0E5B1-C2A4-44D0-AF63-EDAF00A30A4B}" dt="2024-04-22T02:01:05.275" v="332"/>
          <ac:spMkLst>
            <pc:docMk/>
            <pc:sldMk cId="4216324439" sldId="2147481424"/>
            <ac:spMk id="15" creationId="{1E95D770-77FD-C66F-D6FF-1F35D78D3D2E}"/>
          </ac:spMkLst>
        </pc:spChg>
        <pc:spChg chg="add mod">
          <ac:chgData name="Saeed Nouri" userId="7aa0469c-7b98-4d69-950a-e9c7f2f4ba47" providerId="ADAL" clId="{E0C0E5B1-C2A4-44D0-AF63-EDAF00A30A4B}" dt="2024-04-22T02:01:05.275" v="332"/>
          <ac:spMkLst>
            <pc:docMk/>
            <pc:sldMk cId="4216324439" sldId="2147481424"/>
            <ac:spMk id="16" creationId="{AC34D8A1-BD3B-DD6F-D53A-54416EE68560}"/>
          </ac:spMkLst>
        </pc:spChg>
        <pc:spChg chg="add mod">
          <ac:chgData name="Saeed Nouri" userId="7aa0469c-7b98-4d69-950a-e9c7f2f4ba47" providerId="ADAL" clId="{E0C0E5B1-C2A4-44D0-AF63-EDAF00A30A4B}" dt="2024-04-22T02:01:05.275" v="332"/>
          <ac:spMkLst>
            <pc:docMk/>
            <pc:sldMk cId="4216324439" sldId="2147481424"/>
            <ac:spMk id="17" creationId="{F2F35A8F-76CC-3F65-BFCA-88220EB022EE}"/>
          </ac:spMkLst>
        </pc:spChg>
        <pc:spChg chg="add mod">
          <ac:chgData name="Saeed Nouri" userId="7aa0469c-7b98-4d69-950a-e9c7f2f4ba47" providerId="ADAL" clId="{E0C0E5B1-C2A4-44D0-AF63-EDAF00A30A4B}" dt="2024-04-22T02:01:05.275" v="332"/>
          <ac:spMkLst>
            <pc:docMk/>
            <pc:sldMk cId="4216324439" sldId="2147481424"/>
            <ac:spMk id="18" creationId="{D027B334-6078-958F-FCD6-311DDF7CCC6D}"/>
          </ac:spMkLst>
        </pc:spChg>
        <pc:spChg chg="add mod">
          <ac:chgData name="Saeed Nouri" userId="7aa0469c-7b98-4d69-950a-e9c7f2f4ba47" providerId="ADAL" clId="{E0C0E5B1-C2A4-44D0-AF63-EDAF00A30A4B}" dt="2024-04-22T02:01:05.275" v="332"/>
          <ac:spMkLst>
            <pc:docMk/>
            <pc:sldMk cId="4216324439" sldId="2147481424"/>
            <ac:spMk id="19" creationId="{C15C526E-98E9-B41B-3CEC-2DD4FEC7596A}"/>
          </ac:spMkLst>
        </pc:spChg>
        <pc:spChg chg="add mod">
          <ac:chgData name="Saeed Nouri" userId="7aa0469c-7b98-4d69-950a-e9c7f2f4ba47" providerId="ADAL" clId="{E0C0E5B1-C2A4-44D0-AF63-EDAF00A30A4B}" dt="2024-04-22T02:01:35.520" v="362" actId="1035"/>
          <ac:spMkLst>
            <pc:docMk/>
            <pc:sldMk cId="4216324439" sldId="2147481424"/>
            <ac:spMk id="20" creationId="{4C4A8B35-FD29-D5A9-C2E7-B09500BCBE29}"/>
          </ac:spMkLst>
        </pc:spChg>
        <pc:spChg chg="add mod">
          <ac:chgData name="Saeed Nouri" userId="7aa0469c-7b98-4d69-950a-e9c7f2f4ba47" providerId="ADAL" clId="{E0C0E5B1-C2A4-44D0-AF63-EDAF00A30A4B}" dt="2024-04-22T02:01:05.275" v="332"/>
          <ac:spMkLst>
            <pc:docMk/>
            <pc:sldMk cId="4216324439" sldId="2147481424"/>
            <ac:spMk id="21" creationId="{51C42064-5957-301A-FBEA-C51E9FBE954F}"/>
          </ac:spMkLst>
        </pc:spChg>
        <pc:spChg chg="add mod">
          <ac:chgData name="Saeed Nouri" userId="7aa0469c-7b98-4d69-950a-e9c7f2f4ba47" providerId="ADAL" clId="{E0C0E5B1-C2A4-44D0-AF63-EDAF00A30A4B}" dt="2024-04-22T02:09:03.245" v="375" actId="1076"/>
          <ac:spMkLst>
            <pc:docMk/>
            <pc:sldMk cId="4216324439" sldId="2147481424"/>
            <ac:spMk id="22" creationId="{3CC45173-C3CD-581D-3BD1-31FDF50B0214}"/>
          </ac:spMkLst>
        </pc:spChg>
        <pc:spChg chg="add mod">
          <ac:chgData name="Saeed Nouri" userId="7aa0469c-7b98-4d69-950a-e9c7f2f4ba47" providerId="ADAL" clId="{E0C0E5B1-C2A4-44D0-AF63-EDAF00A30A4B}" dt="2024-04-22T02:09:08.036" v="376" actId="1076"/>
          <ac:spMkLst>
            <pc:docMk/>
            <pc:sldMk cId="4216324439" sldId="2147481424"/>
            <ac:spMk id="23" creationId="{43E147B5-95DA-9337-48AB-F6E29C07BB3C}"/>
          </ac:spMkLst>
        </pc:spChg>
        <pc:spChg chg="add mod">
          <ac:chgData name="Saeed Nouri" userId="7aa0469c-7b98-4d69-950a-e9c7f2f4ba47" providerId="ADAL" clId="{E0C0E5B1-C2A4-44D0-AF63-EDAF00A30A4B}" dt="2024-04-22T02:01:35.520" v="362" actId="1035"/>
          <ac:spMkLst>
            <pc:docMk/>
            <pc:sldMk cId="4216324439" sldId="2147481424"/>
            <ac:spMk id="24" creationId="{0D764992-40A5-07A3-511B-7413B9E1FD04}"/>
          </ac:spMkLst>
        </pc:spChg>
        <pc:spChg chg="add mod">
          <ac:chgData name="Saeed Nouri" userId="7aa0469c-7b98-4d69-950a-e9c7f2f4ba47" providerId="ADAL" clId="{E0C0E5B1-C2A4-44D0-AF63-EDAF00A30A4B}" dt="2024-04-22T02:02:40.272" v="365" actId="6549"/>
          <ac:spMkLst>
            <pc:docMk/>
            <pc:sldMk cId="4216324439" sldId="2147481424"/>
            <ac:spMk id="25" creationId="{8A0131F1-FF25-EA97-88BC-E5F456DF77BF}"/>
          </ac:spMkLst>
        </pc:spChg>
        <pc:spChg chg="add mod">
          <ac:chgData name="Saeed Nouri" userId="7aa0469c-7b98-4d69-950a-e9c7f2f4ba47" providerId="ADAL" clId="{E0C0E5B1-C2A4-44D0-AF63-EDAF00A30A4B}" dt="2024-04-22T02:01:05.275" v="332"/>
          <ac:spMkLst>
            <pc:docMk/>
            <pc:sldMk cId="4216324439" sldId="2147481424"/>
            <ac:spMk id="26" creationId="{B7A292A7-076A-1B1D-C44C-60ABDC1F5110}"/>
          </ac:spMkLst>
        </pc:spChg>
        <pc:spChg chg="add mod">
          <ac:chgData name="Saeed Nouri" userId="7aa0469c-7b98-4d69-950a-e9c7f2f4ba47" providerId="ADAL" clId="{E0C0E5B1-C2A4-44D0-AF63-EDAF00A30A4B}" dt="2024-04-22T02:01:05.275" v="332"/>
          <ac:spMkLst>
            <pc:docMk/>
            <pc:sldMk cId="4216324439" sldId="2147481424"/>
            <ac:spMk id="27" creationId="{DE867C09-6FE8-BAD2-046B-92003F263AD7}"/>
          </ac:spMkLst>
        </pc:spChg>
        <pc:spChg chg="add mod">
          <ac:chgData name="Saeed Nouri" userId="7aa0469c-7b98-4d69-950a-e9c7f2f4ba47" providerId="ADAL" clId="{E0C0E5B1-C2A4-44D0-AF63-EDAF00A30A4B}" dt="2024-04-22T02:01:05.275" v="332"/>
          <ac:spMkLst>
            <pc:docMk/>
            <pc:sldMk cId="4216324439" sldId="2147481424"/>
            <ac:spMk id="28" creationId="{9AF48606-4097-52C3-D184-C79201D7FD4D}"/>
          </ac:spMkLst>
        </pc:spChg>
        <pc:spChg chg="add mod">
          <ac:chgData name="Saeed Nouri" userId="7aa0469c-7b98-4d69-950a-e9c7f2f4ba47" providerId="ADAL" clId="{E0C0E5B1-C2A4-44D0-AF63-EDAF00A30A4B}" dt="2024-04-22T02:01:05.275" v="332"/>
          <ac:spMkLst>
            <pc:docMk/>
            <pc:sldMk cId="4216324439" sldId="2147481424"/>
            <ac:spMk id="29" creationId="{7E941070-50B4-CB70-4619-7DADFD96EEA4}"/>
          </ac:spMkLst>
        </pc:spChg>
        <pc:spChg chg="add mod">
          <ac:chgData name="Saeed Nouri" userId="7aa0469c-7b98-4d69-950a-e9c7f2f4ba47" providerId="ADAL" clId="{E0C0E5B1-C2A4-44D0-AF63-EDAF00A30A4B}" dt="2024-04-22T02:01:05.275" v="332"/>
          <ac:spMkLst>
            <pc:docMk/>
            <pc:sldMk cId="4216324439" sldId="2147481424"/>
            <ac:spMk id="30" creationId="{6699B24D-4526-40DD-98FE-D4AEA6FD7C69}"/>
          </ac:spMkLst>
        </pc:spChg>
        <pc:grpChg chg="add mod">
          <ac:chgData name="Saeed Nouri" userId="7aa0469c-7b98-4d69-950a-e9c7f2f4ba47" providerId="ADAL" clId="{E0C0E5B1-C2A4-44D0-AF63-EDAF00A30A4B}" dt="2024-04-22T02:01:05.275" v="332"/>
          <ac:grpSpMkLst>
            <pc:docMk/>
            <pc:sldMk cId="4216324439" sldId="2147481424"/>
            <ac:grpSpMk id="5" creationId="{7D6AE538-C1E2-B90C-EBC3-B7C805F33B20}"/>
          </ac:grpSpMkLst>
        </pc:grpChg>
        <pc:grpChg chg="mod">
          <ac:chgData name="Saeed Nouri" userId="7aa0469c-7b98-4d69-950a-e9c7f2f4ba47" providerId="ADAL" clId="{E0C0E5B1-C2A4-44D0-AF63-EDAF00A30A4B}" dt="2024-04-22T02:01:05.275" v="332"/>
          <ac:grpSpMkLst>
            <pc:docMk/>
            <pc:sldMk cId="4216324439" sldId="2147481424"/>
            <ac:grpSpMk id="6" creationId="{F00B3E2D-C471-4E5F-9A42-9C49E964D923}"/>
          </ac:grpSpMkLst>
        </pc:grpChg>
        <pc:picChg chg="del">
          <ac:chgData name="Saeed Nouri" userId="7aa0469c-7b98-4d69-950a-e9c7f2f4ba47" providerId="ADAL" clId="{E0C0E5B1-C2A4-44D0-AF63-EDAF00A30A4B}" dt="2024-04-22T02:00:41.686" v="327" actId="478"/>
          <ac:picMkLst>
            <pc:docMk/>
            <pc:sldMk cId="4216324439" sldId="2147481424"/>
            <ac:picMk id="9" creationId="{5DB17B84-601D-FA62-B0AE-EC91FC59019C}"/>
          </ac:picMkLst>
        </pc:picChg>
        <pc:picChg chg="mod">
          <ac:chgData name="Saeed Nouri" userId="7aa0469c-7b98-4d69-950a-e9c7f2f4ba47" providerId="ADAL" clId="{E0C0E5B1-C2A4-44D0-AF63-EDAF00A30A4B}" dt="2024-04-22T02:01:05.275" v="332"/>
          <ac:picMkLst>
            <pc:docMk/>
            <pc:sldMk cId="4216324439" sldId="2147481424"/>
            <ac:picMk id="11" creationId="{4DF42C15-7042-65B6-8926-C842B0CF3B1E}"/>
          </ac:picMkLst>
        </pc:picChg>
        <pc:picChg chg="add mod">
          <ac:chgData name="Saeed Nouri" userId="7aa0469c-7b98-4d69-950a-e9c7f2f4ba47" providerId="ADAL" clId="{E0C0E5B1-C2A4-44D0-AF63-EDAF00A30A4B}" dt="2024-04-22T02:09:33.040" v="381" actId="1076"/>
          <ac:picMkLst>
            <pc:docMk/>
            <pc:sldMk cId="4216324439" sldId="2147481424"/>
            <ac:picMk id="1026" creationId="{E90CF1AC-53F1-98A4-EE54-6226CD00340D}"/>
          </ac:picMkLst>
        </pc:picChg>
      </pc:sldChg>
      <pc:sldChg chg="addSp delSp modSp add mod">
        <pc:chgData name="Saeed Nouri" userId="7aa0469c-7b98-4d69-950a-e9c7f2f4ba47" providerId="ADAL" clId="{E0C0E5B1-C2A4-44D0-AF63-EDAF00A30A4B}" dt="2024-04-22T02:14:10.719" v="392" actId="14100"/>
        <pc:sldMkLst>
          <pc:docMk/>
          <pc:sldMk cId="3070700169" sldId="2147481425"/>
        </pc:sldMkLst>
        <pc:spChg chg="add del mod">
          <ac:chgData name="Saeed Nouri" userId="7aa0469c-7b98-4d69-950a-e9c7f2f4ba47" providerId="ADAL" clId="{E0C0E5B1-C2A4-44D0-AF63-EDAF00A30A4B}" dt="2024-04-22T02:02:55.794" v="368" actId="478"/>
          <ac:spMkLst>
            <pc:docMk/>
            <pc:sldMk cId="3070700169" sldId="2147481425"/>
            <ac:spMk id="3" creationId="{4F6F1FC9-D230-57F7-041F-B1283250C527}"/>
          </ac:spMkLst>
        </pc:spChg>
        <pc:spChg chg="del">
          <ac:chgData name="Saeed Nouri" userId="7aa0469c-7b98-4d69-950a-e9c7f2f4ba47" providerId="ADAL" clId="{E0C0E5B1-C2A4-44D0-AF63-EDAF00A30A4B}" dt="2024-04-22T02:02:52.719" v="367" actId="478"/>
          <ac:spMkLst>
            <pc:docMk/>
            <pc:sldMk cId="3070700169" sldId="2147481425"/>
            <ac:spMk id="4" creationId="{EF3653C4-6F71-E939-6A12-EB5A0B96ED73}"/>
          </ac:spMkLst>
        </pc:spChg>
        <pc:spChg chg="add mod">
          <ac:chgData name="Saeed Nouri" userId="7aa0469c-7b98-4d69-950a-e9c7f2f4ba47" providerId="ADAL" clId="{E0C0E5B1-C2A4-44D0-AF63-EDAF00A30A4B}" dt="2024-04-22T02:13:02.814" v="390" actId="20577"/>
          <ac:spMkLst>
            <pc:docMk/>
            <pc:sldMk cId="3070700169" sldId="2147481425"/>
            <ac:spMk id="7" creationId="{E32EB50E-7CFB-1F27-822B-B9EA1CDD88FF}"/>
          </ac:spMkLst>
        </pc:spChg>
        <pc:spChg chg="add mod">
          <ac:chgData name="Saeed Nouri" userId="7aa0469c-7b98-4d69-950a-e9c7f2f4ba47" providerId="ADAL" clId="{E0C0E5B1-C2A4-44D0-AF63-EDAF00A30A4B}" dt="2024-04-22T02:12:35.863" v="389" actId="1076"/>
          <ac:spMkLst>
            <pc:docMk/>
            <pc:sldMk cId="3070700169" sldId="2147481425"/>
            <ac:spMk id="8" creationId="{313E3736-1A32-7155-118A-9085C022DEA1}"/>
          </ac:spMkLst>
        </pc:spChg>
        <pc:spChg chg="add mod">
          <ac:chgData name="Saeed Nouri" userId="7aa0469c-7b98-4d69-950a-e9c7f2f4ba47" providerId="ADAL" clId="{E0C0E5B1-C2A4-44D0-AF63-EDAF00A30A4B}" dt="2024-04-22T02:12:03.631" v="385" actId="1076"/>
          <ac:spMkLst>
            <pc:docMk/>
            <pc:sldMk cId="3070700169" sldId="2147481425"/>
            <ac:spMk id="9" creationId="{D93E42FB-4CBD-6E12-EAE4-4AF41361E99D}"/>
          </ac:spMkLst>
        </pc:spChg>
        <pc:spChg chg="add mod">
          <ac:chgData name="Saeed Nouri" userId="7aa0469c-7b98-4d69-950a-e9c7f2f4ba47" providerId="ADAL" clId="{E0C0E5B1-C2A4-44D0-AF63-EDAF00A30A4B}" dt="2024-04-22T02:12:03.631" v="385" actId="1076"/>
          <ac:spMkLst>
            <pc:docMk/>
            <pc:sldMk cId="3070700169" sldId="2147481425"/>
            <ac:spMk id="10" creationId="{E0065035-470D-245E-8079-D0DAE946999F}"/>
          </ac:spMkLst>
        </pc:spChg>
        <pc:spChg chg="del">
          <ac:chgData name="Saeed Nouri" userId="7aa0469c-7b98-4d69-950a-e9c7f2f4ba47" providerId="ADAL" clId="{E0C0E5B1-C2A4-44D0-AF63-EDAF00A30A4B}" dt="2024-04-22T02:02:52.719" v="367" actId="478"/>
          <ac:spMkLst>
            <pc:docMk/>
            <pc:sldMk cId="3070700169" sldId="2147481425"/>
            <ac:spMk id="14" creationId="{FA42F389-BCEA-7D84-A550-5E9C91CCF9C9}"/>
          </ac:spMkLst>
        </pc:spChg>
        <pc:spChg chg="del">
          <ac:chgData name="Saeed Nouri" userId="7aa0469c-7b98-4d69-950a-e9c7f2f4ba47" providerId="ADAL" clId="{E0C0E5B1-C2A4-44D0-AF63-EDAF00A30A4B}" dt="2024-04-22T02:02:52.719" v="367" actId="478"/>
          <ac:spMkLst>
            <pc:docMk/>
            <pc:sldMk cId="3070700169" sldId="2147481425"/>
            <ac:spMk id="15" creationId="{1E95D770-77FD-C66F-D6FF-1F35D78D3D2E}"/>
          </ac:spMkLst>
        </pc:spChg>
        <pc:spChg chg="del">
          <ac:chgData name="Saeed Nouri" userId="7aa0469c-7b98-4d69-950a-e9c7f2f4ba47" providerId="ADAL" clId="{E0C0E5B1-C2A4-44D0-AF63-EDAF00A30A4B}" dt="2024-04-22T02:02:52.719" v="367" actId="478"/>
          <ac:spMkLst>
            <pc:docMk/>
            <pc:sldMk cId="3070700169" sldId="2147481425"/>
            <ac:spMk id="16" creationId="{AC34D8A1-BD3B-DD6F-D53A-54416EE68560}"/>
          </ac:spMkLst>
        </pc:spChg>
        <pc:spChg chg="del">
          <ac:chgData name="Saeed Nouri" userId="7aa0469c-7b98-4d69-950a-e9c7f2f4ba47" providerId="ADAL" clId="{E0C0E5B1-C2A4-44D0-AF63-EDAF00A30A4B}" dt="2024-04-22T02:02:52.719" v="367" actId="478"/>
          <ac:spMkLst>
            <pc:docMk/>
            <pc:sldMk cId="3070700169" sldId="2147481425"/>
            <ac:spMk id="17" creationId="{F2F35A8F-76CC-3F65-BFCA-88220EB022EE}"/>
          </ac:spMkLst>
        </pc:spChg>
        <pc:spChg chg="del">
          <ac:chgData name="Saeed Nouri" userId="7aa0469c-7b98-4d69-950a-e9c7f2f4ba47" providerId="ADAL" clId="{E0C0E5B1-C2A4-44D0-AF63-EDAF00A30A4B}" dt="2024-04-22T02:02:52.719" v="367" actId="478"/>
          <ac:spMkLst>
            <pc:docMk/>
            <pc:sldMk cId="3070700169" sldId="2147481425"/>
            <ac:spMk id="18" creationId="{D027B334-6078-958F-FCD6-311DDF7CCC6D}"/>
          </ac:spMkLst>
        </pc:spChg>
        <pc:spChg chg="del">
          <ac:chgData name="Saeed Nouri" userId="7aa0469c-7b98-4d69-950a-e9c7f2f4ba47" providerId="ADAL" clId="{E0C0E5B1-C2A4-44D0-AF63-EDAF00A30A4B}" dt="2024-04-22T02:02:52.719" v="367" actId="478"/>
          <ac:spMkLst>
            <pc:docMk/>
            <pc:sldMk cId="3070700169" sldId="2147481425"/>
            <ac:spMk id="19" creationId="{C15C526E-98E9-B41B-3CEC-2DD4FEC7596A}"/>
          </ac:spMkLst>
        </pc:spChg>
        <pc:spChg chg="del">
          <ac:chgData name="Saeed Nouri" userId="7aa0469c-7b98-4d69-950a-e9c7f2f4ba47" providerId="ADAL" clId="{E0C0E5B1-C2A4-44D0-AF63-EDAF00A30A4B}" dt="2024-04-22T02:02:52.719" v="367" actId="478"/>
          <ac:spMkLst>
            <pc:docMk/>
            <pc:sldMk cId="3070700169" sldId="2147481425"/>
            <ac:spMk id="20" creationId="{4C4A8B35-FD29-D5A9-C2E7-B09500BCBE29}"/>
          </ac:spMkLst>
        </pc:spChg>
        <pc:spChg chg="del">
          <ac:chgData name="Saeed Nouri" userId="7aa0469c-7b98-4d69-950a-e9c7f2f4ba47" providerId="ADAL" clId="{E0C0E5B1-C2A4-44D0-AF63-EDAF00A30A4B}" dt="2024-04-22T02:02:52.719" v="367" actId="478"/>
          <ac:spMkLst>
            <pc:docMk/>
            <pc:sldMk cId="3070700169" sldId="2147481425"/>
            <ac:spMk id="21" creationId="{51C42064-5957-301A-FBEA-C51E9FBE954F}"/>
          </ac:spMkLst>
        </pc:spChg>
        <pc:spChg chg="del">
          <ac:chgData name="Saeed Nouri" userId="7aa0469c-7b98-4d69-950a-e9c7f2f4ba47" providerId="ADAL" clId="{E0C0E5B1-C2A4-44D0-AF63-EDAF00A30A4B}" dt="2024-04-22T02:02:52.719" v="367" actId="478"/>
          <ac:spMkLst>
            <pc:docMk/>
            <pc:sldMk cId="3070700169" sldId="2147481425"/>
            <ac:spMk id="22" creationId="{3CC45173-C3CD-581D-3BD1-31FDF50B0214}"/>
          </ac:spMkLst>
        </pc:spChg>
        <pc:spChg chg="del">
          <ac:chgData name="Saeed Nouri" userId="7aa0469c-7b98-4d69-950a-e9c7f2f4ba47" providerId="ADAL" clId="{E0C0E5B1-C2A4-44D0-AF63-EDAF00A30A4B}" dt="2024-04-22T02:02:52.719" v="367" actId="478"/>
          <ac:spMkLst>
            <pc:docMk/>
            <pc:sldMk cId="3070700169" sldId="2147481425"/>
            <ac:spMk id="23" creationId="{43E147B5-95DA-9337-48AB-F6E29C07BB3C}"/>
          </ac:spMkLst>
        </pc:spChg>
        <pc:spChg chg="del">
          <ac:chgData name="Saeed Nouri" userId="7aa0469c-7b98-4d69-950a-e9c7f2f4ba47" providerId="ADAL" clId="{E0C0E5B1-C2A4-44D0-AF63-EDAF00A30A4B}" dt="2024-04-22T02:02:52.719" v="367" actId="478"/>
          <ac:spMkLst>
            <pc:docMk/>
            <pc:sldMk cId="3070700169" sldId="2147481425"/>
            <ac:spMk id="24" creationId="{0D764992-40A5-07A3-511B-7413B9E1FD04}"/>
          </ac:spMkLst>
        </pc:spChg>
        <pc:spChg chg="del">
          <ac:chgData name="Saeed Nouri" userId="7aa0469c-7b98-4d69-950a-e9c7f2f4ba47" providerId="ADAL" clId="{E0C0E5B1-C2A4-44D0-AF63-EDAF00A30A4B}" dt="2024-04-22T02:02:52.719" v="367" actId="478"/>
          <ac:spMkLst>
            <pc:docMk/>
            <pc:sldMk cId="3070700169" sldId="2147481425"/>
            <ac:spMk id="25" creationId="{8A0131F1-FF25-EA97-88BC-E5F456DF77BF}"/>
          </ac:spMkLst>
        </pc:spChg>
        <pc:spChg chg="del">
          <ac:chgData name="Saeed Nouri" userId="7aa0469c-7b98-4d69-950a-e9c7f2f4ba47" providerId="ADAL" clId="{E0C0E5B1-C2A4-44D0-AF63-EDAF00A30A4B}" dt="2024-04-22T02:02:52.719" v="367" actId="478"/>
          <ac:spMkLst>
            <pc:docMk/>
            <pc:sldMk cId="3070700169" sldId="2147481425"/>
            <ac:spMk id="26" creationId="{B7A292A7-076A-1B1D-C44C-60ABDC1F5110}"/>
          </ac:spMkLst>
        </pc:spChg>
        <pc:spChg chg="del">
          <ac:chgData name="Saeed Nouri" userId="7aa0469c-7b98-4d69-950a-e9c7f2f4ba47" providerId="ADAL" clId="{E0C0E5B1-C2A4-44D0-AF63-EDAF00A30A4B}" dt="2024-04-22T02:02:52.719" v="367" actId="478"/>
          <ac:spMkLst>
            <pc:docMk/>
            <pc:sldMk cId="3070700169" sldId="2147481425"/>
            <ac:spMk id="27" creationId="{DE867C09-6FE8-BAD2-046B-92003F263AD7}"/>
          </ac:spMkLst>
        </pc:spChg>
        <pc:spChg chg="del">
          <ac:chgData name="Saeed Nouri" userId="7aa0469c-7b98-4d69-950a-e9c7f2f4ba47" providerId="ADAL" clId="{E0C0E5B1-C2A4-44D0-AF63-EDAF00A30A4B}" dt="2024-04-22T02:02:52.719" v="367" actId="478"/>
          <ac:spMkLst>
            <pc:docMk/>
            <pc:sldMk cId="3070700169" sldId="2147481425"/>
            <ac:spMk id="28" creationId="{9AF48606-4097-52C3-D184-C79201D7FD4D}"/>
          </ac:spMkLst>
        </pc:spChg>
        <pc:spChg chg="del">
          <ac:chgData name="Saeed Nouri" userId="7aa0469c-7b98-4d69-950a-e9c7f2f4ba47" providerId="ADAL" clId="{E0C0E5B1-C2A4-44D0-AF63-EDAF00A30A4B}" dt="2024-04-22T02:02:52.719" v="367" actId="478"/>
          <ac:spMkLst>
            <pc:docMk/>
            <pc:sldMk cId="3070700169" sldId="2147481425"/>
            <ac:spMk id="29" creationId="{7E941070-50B4-CB70-4619-7DADFD96EEA4}"/>
          </ac:spMkLst>
        </pc:spChg>
        <pc:spChg chg="del">
          <ac:chgData name="Saeed Nouri" userId="7aa0469c-7b98-4d69-950a-e9c7f2f4ba47" providerId="ADAL" clId="{E0C0E5B1-C2A4-44D0-AF63-EDAF00A30A4B}" dt="2024-04-22T02:02:52.719" v="367" actId="478"/>
          <ac:spMkLst>
            <pc:docMk/>
            <pc:sldMk cId="3070700169" sldId="2147481425"/>
            <ac:spMk id="30" creationId="{6699B24D-4526-40DD-98FE-D4AEA6FD7C69}"/>
          </ac:spMkLst>
        </pc:spChg>
        <pc:spChg chg="add mod">
          <ac:chgData name="Saeed Nouri" userId="7aa0469c-7b98-4d69-950a-e9c7f2f4ba47" providerId="ADAL" clId="{E0C0E5B1-C2A4-44D0-AF63-EDAF00A30A4B}" dt="2024-04-22T02:12:03.631" v="385" actId="1076"/>
          <ac:spMkLst>
            <pc:docMk/>
            <pc:sldMk cId="3070700169" sldId="2147481425"/>
            <ac:spMk id="31" creationId="{A15FE6EC-9E2A-2F32-6474-23FE52413DBD}"/>
          </ac:spMkLst>
        </pc:spChg>
        <pc:spChg chg="mod">
          <ac:chgData name="Saeed Nouri" userId="7aa0469c-7b98-4d69-950a-e9c7f2f4ba47" providerId="ADAL" clId="{E0C0E5B1-C2A4-44D0-AF63-EDAF00A30A4B}" dt="2024-04-22T02:03:05.258" v="369"/>
          <ac:spMkLst>
            <pc:docMk/>
            <pc:sldMk cId="3070700169" sldId="2147481425"/>
            <ac:spMk id="33" creationId="{08D4F2ED-A988-9B7F-C8D1-62A83039210A}"/>
          </ac:spMkLst>
        </pc:spChg>
        <pc:spChg chg="mod">
          <ac:chgData name="Saeed Nouri" userId="7aa0469c-7b98-4d69-950a-e9c7f2f4ba47" providerId="ADAL" clId="{E0C0E5B1-C2A4-44D0-AF63-EDAF00A30A4B}" dt="2024-04-22T02:03:05.258" v="369"/>
          <ac:spMkLst>
            <pc:docMk/>
            <pc:sldMk cId="3070700169" sldId="2147481425"/>
            <ac:spMk id="34" creationId="{9B999495-6696-A4DA-F018-4D9A4CA45463}"/>
          </ac:spMkLst>
        </pc:spChg>
        <pc:spChg chg="add mod">
          <ac:chgData name="Saeed Nouri" userId="7aa0469c-7b98-4d69-950a-e9c7f2f4ba47" providerId="ADAL" clId="{E0C0E5B1-C2A4-44D0-AF63-EDAF00A30A4B}" dt="2024-04-22T02:12:03.631" v="385" actId="1076"/>
          <ac:spMkLst>
            <pc:docMk/>
            <pc:sldMk cId="3070700169" sldId="2147481425"/>
            <ac:spMk id="37" creationId="{158951B8-0F10-62F2-B90A-6DD4D73F77D7}"/>
          </ac:spMkLst>
        </pc:spChg>
        <pc:spChg chg="add mod">
          <ac:chgData name="Saeed Nouri" userId="7aa0469c-7b98-4d69-950a-e9c7f2f4ba47" providerId="ADAL" clId="{E0C0E5B1-C2A4-44D0-AF63-EDAF00A30A4B}" dt="2024-04-22T02:03:05.258" v="369"/>
          <ac:spMkLst>
            <pc:docMk/>
            <pc:sldMk cId="3070700169" sldId="2147481425"/>
            <ac:spMk id="38" creationId="{40A068F6-942A-D3B4-087C-0B5D9E1B3581}"/>
          </ac:spMkLst>
        </pc:spChg>
        <pc:spChg chg="add mod">
          <ac:chgData name="Saeed Nouri" userId="7aa0469c-7b98-4d69-950a-e9c7f2f4ba47" providerId="ADAL" clId="{E0C0E5B1-C2A4-44D0-AF63-EDAF00A30A4B}" dt="2024-04-22T02:03:05.258" v="369"/>
          <ac:spMkLst>
            <pc:docMk/>
            <pc:sldMk cId="3070700169" sldId="2147481425"/>
            <ac:spMk id="39" creationId="{4DAD81B1-417D-5E19-5FCE-BD8B9CEDC343}"/>
          </ac:spMkLst>
        </pc:spChg>
        <pc:spChg chg="add mod">
          <ac:chgData name="Saeed Nouri" userId="7aa0469c-7b98-4d69-950a-e9c7f2f4ba47" providerId="ADAL" clId="{E0C0E5B1-C2A4-44D0-AF63-EDAF00A30A4B}" dt="2024-04-22T02:11:34.185" v="384" actId="14100"/>
          <ac:spMkLst>
            <pc:docMk/>
            <pc:sldMk cId="3070700169" sldId="2147481425"/>
            <ac:spMk id="40" creationId="{731A6AA9-1F79-1A73-0F05-8446E52C1280}"/>
          </ac:spMkLst>
        </pc:spChg>
        <pc:spChg chg="add mod">
          <ac:chgData name="Saeed Nouri" userId="7aa0469c-7b98-4d69-950a-e9c7f2f4ba47" providerId="ADAL" clId="{E0C0E5B1-C2A4-44D0-AF63-EDAF00A30A4B}" dt="2024-04-22T02:14:10.719" v="392" actId="14100"/>
          <ac:spMkLst>
            <pc:docMk/>
            <pc:sldMk cId="3070700169" sldId="2147481425"/>
            <ac:spMk id="41" creationId="{0FBF60CD-E9F8-A11F-CFA8-3B30113644F7}"/>
          </ac:spMkLst>
        </pc:spChg>
        <pc:spChg chg="add mod">
          <ac:chgData name="Saeed Nouri" userId="7aa0469c-7b98-4d69-950a-e9c7f2f4ba47" providerId="ADAL" clId="{E0C0E5B1-C2A4-44D0-AF63-EDAF00A30A4B}" dt="2024-04-22T02:14:10.719" v="392" actId="14100"/>
          <ac:spMkLst>
            <pc:docMk/>
            <pc:sldMk cId="3070700169" sldId="2147481425"/>
            <ac:spMk id="42" creationId="{FF644A1E-ACEB-704E-7AB4-6278A063BC5F}"/>
          </ac:spMkLst>
        </pc:spChg>
        <pc:spChg chg="add mod">
          <ac:chgData name="Saeed Nouri" userId="7aa0469c-7b98-4d69-950a-e9c7f2f4ba47" providerId="ADAL" clId="{E0C0E5B1-C2A4-44D0-AF63-EDAF00A30A4B}" dt="2024-04-22T02:14:10.719" v="392" actId="14100"/>
          <ac:spMkLst>
            <pc:docMk/>
            <pc:sldMk cId="3070700169" sldId="2147481425"/>
            <ac:spMk id="43" creationId="{F3C19EB8-7EDE-728E-8E2F-FB36A2D36932}"/>
          </ac:spMkLst>
        </pc:spChg>
        <pc:grpChg chg="del">
          <ac:chgData name="Saeed Nouri" userId="7aa0469c-7b98-4d69-950a-e9c7f2f4ba47" providerId="ADAL" clId="{E0C0E5B1-C2A4-44D0-AF63-EDAF00A30A4B}" dt="2024-04-22T02:02:52.719" v="367" actId="478"/>
          <ac:grpSpMkLst>
            <pc:docMk/>
            <pc:sldMk cId="3070700169" sldId="2147481425"/>
            <ac:grpSpMk id="5" creationId="{7D6AE538-C1E2-B90C-EBC3-B7C805F33B20}"/>
          </ac:grpSpMkLst>
        </pc:grpChg>
        <pc:grpChg chg="add mod">
          <ac:chgData name="Saeed Nouri" userId="7aa0469c-7b98-4d69-950a-e9c7f2f4ba47" providerId="ADAL" clId="{E0C0E5B1-C2A4-44D0-AF63-EDAF00A30A4B}" dt="2024-04-22T02:03:05.258" v="369"/>
          <ac:grpSpMkLst>
            <pc:docMk/>
            <pc:sldMk cId="3070700169" sldId="2147481425"/>
            <ac:grpSpMk id="32" creationId="{640A72B2-8DD6-7BD3-29CF-2D6060DE8657}"/>
          </ac:grpSpMkLst>
        </pc:grpChg>
        <pc:picChg chg="mod">
          <ac:chgData name="Saeed Nouri" userId="7aa0469c-7b98-4d69-950a-e9c7f2f4ba47" providerId="ADAL" clId="{E0C0E5B1-C2A4-44D0-AF63-EDAF00A30A4B}" dt="2024-04-22T02:03:05.258" v="369"/>
          <ac:picMkLst>
            <pc:docMk/>
            <pc:sldMk cId="3070700169" sldId="2147481425"/>
            <ac:picMk id="35" creationId="{DF1444FD-10D8-D06C-D591-500D19B15070}"/>
          </ac:picMkLst>
        </pc:picChg>
        <pc:picChg chg="add mod">
          <ac:chgData name="Saeed Nouri" userId="7aa0469c-7b98-4d69-950a-e9c7f2f4ba47" providerId="ADAL" clId="{E0C0E5B1-C2A4-44D0-AF63-EDAF00A30A4B}" dt="2024-04-22T02:12:14.255" v="387" actId="1076"/>
          <ac:picMkLst>
            <pc:docMk/>
            <pc:sldMk cId="3070700169" sldId="2147481425"/>
            <ac:picMk id="36" creationId="{462C7D05-4727-F554-F58E-B8B1FCC65DF4}"/>
          </ac:picMkLst>
        </pc:picChg>
      </pc:sldChg>
    </pc:docChg>
  </pc:docChgLst>
  <pc:docChgLst>
    <pc:chgData name="Paul Caldwell" userId="52e667b6-b276-4c84-b7f8-c8d4c044d5ec" providerId="ADAL" clId="{939712C9-6AD0-43A2-9C02-940FEBA2EBEA}"/>
    <pc:docChg chg="undo custSel addSld delSld modSld sldOrd">
      <pc:chgData name="Paul Caldwell" userId="52e667b6-b276-4c84-b7f8-c8d4c044d5ec" providerId="ADAL" clId="{939712C9-6AD0-43A2-9C02-940FEBA2EBEA}" dt="2024-04-23T23:51:20.087" v="356" actId="47"/>
      <pc:docMkLst>
        <pc:docMk/>
      </pc:docMkLst>
      <pc:sldChg chg="modSp mod">
        <pc:chgData name="Paul Caldwell" userId="52e667b6-b276-4c84-b7f8-c8d4c044d5ec" providerId="ADAL" clId="{939712C9-6AD0-43A2-9C02-940FEBA2EBEA}" dt="2024-04-22T01:23:01.770" v="34" actId="27636"/>
        <pc:sldMkLst>
          <pc:docMk/>
          <pc:sldMk cId="1094592008" sldId="258"/>
        </pc:sldMkLst>
        <pc:spChg chg="mod">
          <ac:chgData name="Paul Caldwell" userId="52e667b6-b276-4c84-b7f8-c8d4c044d5ec" providerId="ADAL" clId="{939712C9-6AD0-43A2-9C02-940FEBA2EBEA}" dt="2024-04-22T01:23:01.770" v="34" actId="27636"/>
          <ac:spMkLst>
            <pc:docMk/>
            <pc:sldMk cId="1094592008" sldId="258"/>
            <ac:spMk id="5" creationId="{C3C16E4F-E657-D1EB-CEB0-536E985DA73E}"/>
          </ac:spMkLst>
        </pc:spChg>
      </pc:sldChg>
      <pc:sldChg chg="modSp mod">
        <pc:chgData name="Paul Caldwell" userId="52e667b6-b276-4c84-b7f8-c8d4c044d5ec" providerId="ADAL" clId="{939712C9-6AD0-43A2-9C02-940FEBA2EBEA}" dt="2024-04-22T01:45:37.375" v="46" actId="1076"/>
        <pc:sldMkLst>
          <pc:docMk/>
          <pc:sldMk cId="3773506922" sldId="263"/>
        </pc:sldMkLst>
        <pc:spChg chg="mod">
          <ac:chgData name="Paul Caldwell" userId="52e667b6-b276-4c84-b7f8-c8d4c044d5ec" providerId="ADAL" clId="{939712C9-6AD0-43A2-9C02-940FEBA2EBEA}" dt="2024-04-22T01:45:37.375" v="46" actId="1076"/>
          <ac:spMkLst>
            <pc:docMk/>
            <pc:sldMk cId="3773506922" sldId="263"/>
            <ac:spMk id="2" creationId="{64690A17-4694-A80C-62A2-E85365C18D89}"/>
          </ac:spMkLst>
        </pc:spChg>
      </pc:sldChg>
      <pc:sldChg chg="addSp delSp modSp mod setBg">
        <pc:chgData name="Paul Caldwell" userId="52e667b6-b276-4c84-b7f8-c8d4c044d5ec" providerId="ADAL" clId="{939712C9-6AD0-43A2-9C02-940FEBA2EBEA}" dt="2024-04-22T05:18:40.076" v="64" actId="1076"/>
        <pc:sldMkLst>
          <pc:docMk/>
          <pc:sldMk cId="1227838345" sldId="264"/>
        </pc:sldMkLst>
        <pc:spChg chg="mod">
          <ac:chgData name="Paul Caldwell" userId="52e667b6-b276-4c84-b7f8-c8d4c044d5ec" providerId="ADAL" clId="{939712C9-6AD0-43A2-9C02-940FEBA2EBEA}" dt="2024-04-22T05:18:25.541" v="62" actId="1076"/>
          <ac:spMkLst>
            <pc:docMk/>
            <pc:sldMk cId="1227838345" sldId="264"/>
            <ac:spMk id="2" creationId="{C7F98489-8070-C274-50D8-54D22D0D8F55}"/>
          </ac:spMkLst>
        </pc:spChg>
        <pc:spChg chg="mod">
          <ac:chgData name="Paul Caldwell" userId="52e667b6-b276-4c84-b7f8-c8d4c044d5ec" providerId="ADAL" clId="{939712C9-6AD0-43A2-9C02-940FEBA2EBEA}" dt="2024-04-22T05:18:40.076" v="64" actId="1076"/>
          <ac:spMkLst>
            <pc:docMk/>
            <pc:sldMk cId="1227838345" sldId="264"/>
            <ac:spMk id="3" creationId="{84F3BA9F-97B7-1147-AE3E-E0587D9DF9AF}"/>
          </ac:spMkLst>
        </pc:spChg>
        <pc:spChg chg="del">
          <ac:chgData name="Paul Caldwell" userId="52e667b6-b276-4c84-b7f8-c8d4c044d5ec" providerId="ADAL" clId="{939712C9-6AD0-43A2-9C02-940FEBA2EBEA}" dt="2024-04-22T05:13:31.578" v="48" actId="931"/>
          <ac:spMkLst>
            <pc:docMk/>
            <pc:sldMk cId="1227838345" sldId="264"/>
            <ac:spMk id="4" creationId="{CB8AAF4E-AD83-C2C2-691D-9A5A9B88BA54}"/>
          </ac:spMkLst>
        </pc:spChg>
        <pc:spChg chg="add">
          <ac:chgData name="Paul Caldwell" userId="52e667b6-b276-4c84-b7f8-c8d4c044d5ec" providerId="ADAL" clId="{939712C9-6AD0-43A2-9C02-940FEBA2EBEA}" dt="2024-04-22T05:13:39.656" v="49" actId="26606"/>
          <ac:spMkLst>
            <pc:docMk/>
            <pc:sldMk cId="1227838345" sldId="264"/>
            <ac:spMk id="11" creationId="{C1DD1A8A-57D5-4A81-AD04-532B043C5611}"/>
          </ac:spMkLst>
        </pc:spChg>
        <pc:spChg chg="add">
          <ac:chgData name="Paul Caldwell" userId="52e667b6-b276-4c84-b7f8-c8d4c044d5ec" providerId="ADAL" clId="{939712C9-6AD0-43A2-9C02-940FEBA2EBEA}" dt="2024-04-22T05:13:39.656" v="49" actId="26606"/>
          <ac:spMkLst>
            <pc:docMk/>
            <pc:sldMk cId="1227838345" sldId="264"/>
            <ac:spMk id="13" creationId="{007891EC-4501-44ED-A8C8-B11B6DB767AB}"/>
          </ac:spMkLst>
        </pc:spChg>
        <pc:picChg chg="add mod ord">
          <ac:chgData name="Paul Caldwell" userId="52e667b6-b276-4c84-b7f8-c8d4c044d5ec" providerId="ADAL" clId="{939712C9-6AD0-43A2-9C02-940FEBA2EBEA}" dt="2024-04-22T05:13:39.656" v="49" actId="26606"/>
          <ac:picMkLst>
            <pc:docMk/>
            <pc:sldMk cId="1227838345" sldId="264"/>
            <ac:picMk id="6" creationId="{FA7D7D5F-B180-38DC-FE4E-74D05344AF23}"/>
          </ac:picMkLst>
        </pc:picChg>
      </pc:sldChg>
      <pc:sldChg chg="modSp mod">
        <pc:chgData name="Paul Caldwell" userId="52e667b6-b276-4c84-b7f8-c8d4c044d5ec" providerId="ADAL" clId="{939712C9-6AD0-43A2-9C02-940FEBA2EBEA}" dt="2024-04-22T01:18:57.555" v="17" actId="20577"/>
        <pc:sldMkLst>
          <pc:docMk/>
          <pc:sldMk cId="1793400018" sldId="2076136174"/>
        </pc:sldMkLst>
        <pc:spChg chg="mod">
          <ac:chgData name="Paul Caldwell" userId="52e667b6-b276-4c84-b7f8-c8d4c044d5ec" providerId="ADAL" clId="{939712C9-6AD0-43A2-9C02-940FEBA2EBEA}" dt="2024-04-22T01:18:57.555" v="17" actId="20577"/>
          <ac:spMkLst>
            <pc:docMk/>
            <pc:sldMk cId="1793400018" sldId="2076136174"/>
            <ac:spMk id="3" creationId="{D0329778-3CFD-DA13-42DC-E9EB3D594E49}"/>
          </ac:spMkLst>
        </pc:spChg>
      </pc:sldChg>
      <pc:sldChg chg="addSp delSp modSp mod ord modShow modNotesTx">
        <pc:chgData name="Paul Caldwell" userId="52e667b6-b276-4c84-b7f8-c8d4c044d5ec" providerId="ADAL" clId="{939712C9-6AD0-43A2-9C02-940FEBA2EBEA}" dt="2024-04-23T23:07:39.537" v="340" actId="729"/>
        <pc:sldMkLst>
          <pc:docMk/>
          <pc:sldMk cId="3157750920" sldId="2147481356"/>
        </pc:sldMkLst>
        <pc:spChg chg="del mod">
          <ac:chgData name="Paul Caldwell" userId="52e667b6-b276-4c84-b7f8-c8d4c044d5ec" providerId="ADAL" clId="{939712C9-6AD0-43A2-9C02-940FEBA2EBEA}" dt="2024-04-23T22:00:21.227" v="323" actId="478"/>
          <ac:spMkLst>
            <pc:docMk/>
            <pc:sldMk cId="3157750920" sldId="2147481356"/>
            <ac:spMk id="3" creationId="{93EF2561-1041-A475-3CEB-65588108D852}"/>
          </ac:spMkLst>
        </pc:spChg>
        <pc:spChg chg="mod">
          <ac:chgData name="Paul Caldwell" userId="52e667b6-b276-4c84-b7f8-c8d4c044d5ec" providerId="ADAL" clId="{939712C9-6AD0-43A2-9C02-940FEBA2EBEA}" dt="2024-04-23T22:02:39.314" v="330" actId="1076"/>
          <ac:spMkLst>
            <pc:docMk/>
            <pc:sldMk cId="3157750920" sldId="2147481356"/>
            <ac:spMk id="8" creationId="{025841E0-9A5B-6B25-7088-604710DE25CA}"/>
          </ac:spMkLst>
        </pc:spChg>
        <pc:spChg chg="mod">
          <ac:chgData name="Paul Caldwell" userId="52e667b6-b276-4c84-b7f8-c8d4c044d5ec" providerId="ADAL" clId="{939712C9-6AD0-43A2-9C02-940FEBA2EBEA}" dt="2024-04-23T22:00:27.209" v="324" actId="1076"/>
          <ac:spMkLst>
            <pc:docMk/>
            <pc:sldMk cId="3157750920" sldId="2147481356"/>
            <ac:spMk id="10" creationId="{9E816C65-4CFB-64C0-C598-AB8151109DEC}"/>
          </ac:spMkLst>
        </pc:spChg>
        <pc:picChg chg="del">
          <ac:chgData name="Paul Caldwell" userId="52e667b6-b276-4c84-b7f8-c8d4c044d5ec" providerId="ADAL" clId="{939712C9-6AD0-43A2-9C02-940FEBA2EBEA}" dt="2024-04-23T21:59:55.845" v="317" actId="478"/>
          <ac:picMkLst>
            <pc:docMk/>
            <pc:sldMk cId="3157750920" sldId="2147481356"/>
            <ac:picMk id="5" creationId="{28AC8C8A-DC64-F886-00D6-A6F87A73A11C}"/>
          </ac:picMkLst>
        </pc:picChg>
        <pc:picChg chg="add mod">
          <ac:chgData name="Paul Caldwell" userId="52e667b6-b276-4c84-b7f8-c8d4c044d5ec" providerId="ADAL" clId="{939712C9-6AD0-43A2-9C02-940FEBA2EBEA}" dt="2024-04-23T22:02:58.637" v="331" actId="1076"/>
          <ac:picMkLst>
            <pc:docMk/>
            <pc:sldMk cId="3157750920" sldId="2147481356"/>
            <ac:picMk id="6" creationId="{475585A1-1437-2406-8CED-A7FEACA7D001}"/>
          </ac:picMkLst>
        </pc:picChg>
      </pc:sldChg>
      <pc:sldChg chg="del">
        <pc:chgData name="Paul Caldwell" userId="52e667b6-b276-4c84-b7f8-c8d4c044d5ec" providerId="ADAL" clId="{939712C9-6AD0-43A2-9C02-940FEBA2EBEA}" dt="2024-04-23T23:51:20.087" v="356" actId="47"/>
        <pc:sldMkLst>
          <pc:docMk/>
          <pc:sldMk cId="2255367006" sldId="2147481406"/>
        </pc:sldMkLst>
      </pc:sldChg>
      <pc:sldChg chg="delSp modSp mod modNotesTx">
        <pc:chgData name="Paul Caldwell" userId="52e667b6-b276-4c84-b7f8-c8d4c044d5ec" providerId="ADAL" clId="{939712C9-6AD0-43A2-9C02-940FEBA2EBEA}" dt="2024-04-22T23:37:35.441" v="223" actId="1076"/>
        <pc:sldMkLst>
          <pc:docMk/>
          <pc:sldMk cId="2328482287" sldId="2147481408"/>
        </pc:sldMkLst>
        <pc:spChg chg="del">
          <ac:chgData name="Paul Caldwell" userId="52e667b6-b276-4c84-b7f8-c8d4c044d5ec" providerId="ADAL" clId="{939712C9-6AD0-43A2-9C02-940FEBA2EBEA}" dt="2024-04-22T23:37:09.166" v="220" actId="478"/>
          <ac:spMkLst>
            <pc:docMk/>
            <pc:sldMk cId="2328482287" sldId="2147481408"/>
            <ac:spMk id="4" creationId="{6AD9591A-CBCD-45BE-5A56-1F50A2DE0708}"/>
          </ac:spMkLst>
        </pc:spChg>
        <pc:spChg chg="mod">
          <ac:chgData name="Paul Caldwell" userId="52e667b6-b276-4c84-b7f8-c8d4c044d5ec" providerId="ADAL" clId="{939712C9-6AD0-43A2-9C02-940FEBA2EBEA}" dt="2024-04-22T23:37:35.441" v="223" actId="1076"/>
          <ac:spMkLst>
            <pc:docMk/>
            <pc:sldMk cId="2328482287" sldId="2147481408"/>
            <ac:spMk id="7" creationId="{7323BE97-E684-3BF0-E05C-68338DD208FF}"/>
          </ac:spMkLst>
        </pc:spChg>
        <pc:picChg chg="mod">
          <ac:chgData name="Paul Caldwell" userId="52e667b6-b276-4c84-b7f8-c8d4c044d5ec" providerId="ADAL" clId="{939712C9-6AD0-43A2-9C02-940FEBA2EBEA}" dt="2024-04-22T23:37:24.597" v="222" actId="14100"/>
          <ac:picMkLst>
            <pc:docMk/>
            <pc:sldMk cId="2328482287" sldId="2147481408"/>
            <ac:picMk id="5" creationId="{4067AB7B-7D0B-2486-BB30-720E3528BAA4}"/>
          </ac:picMkLst>
        </pc:picChg>
      </pc:sldChg>
      <pc:sldChg chg="addSp delSp modSp mod setBg modShow">
        <pc:chgData name="Paul Caldwell" userId="52e667b6-b276-4c84-b7f8-c8d4c044d5ec" providerId="ADAL" clId="{939712C9-6AD0-43A2-9C02-940FEBA2EBEA}" dt="2024-04-23T05:16:50.902" v="256" actId="729"/>
        <pc:sldMkLst>
          <pc:docMk/>
          <pc:sldMk cId="575139717" sldId="2147481409"/>
        </pc:sldMkLst>
        <pc:spChg chg="mod">
          <ac:chgData name="Paul Caldwell" userId="52e667b6-b276-4c84-b7f8-c8d4c044d5ec" providerId="ADAL" clId="{939712C9-6AD0-43A2-9C02-940FEBA2EBEA}" dt="2024-04-22T01:22:37.806" v="25" actId="20577"/>
          <ac:spMkLst>
            <pc:docMk/>
            <pc:sldMk cId="575139717" sldId="2147481409"/>
            <ac:spMk id="3" creationId="{54A51B02-D3C6-AF50-9C37-976920B1C12C}"/>
          </ac:spMkLst>
        </pc:spChg>
        <pc:spChg chg="add mod">
          <ac:chgData name="Paul Caldwell" userId="52e667b6-b276-4c84-b7f8-c8d4c044d5ec" providerId="ADAL" clId="{939712C9-6AD0-43A2-9C02-940FEBA2EBEA}" dt="2024-04-22T01:19:12.415" v="18" actId="478"/>
          <ac:spMkLst>
            <pc:docMk/>
            <pc:sldMk cId="575139717" sldId="2147481409"/>
            <ac:spMk id="6" creationId="{F882DD2F-9373-8142-7474-7367E7D50A52}"/>
          </ac:spMkLst>
        </pc:spChg>
        <pc:spChg chg="mod">
          <ac:chgData name="Paul Caldwell" userId="52e667b6-b276-4c84-b7f8-c8d4c044d5ec" providerId="ADAL" clId="{939712C9-6AD0-43A2-9C02-940FEBA2EBEA}" dt="2024-04-22T23:33:33.871" v="219" actId="26606"/>
          <ac:spMkLst>
            <pc:docMk/>
            <pc:sldMk cId="575139717" sldId="2147481409"/>
            <ac:spMk id="14" creationId="{4814150A-3EDB-E898-7B52-354B18B0FA21}"/>
          </ac:spMkLst>
        </pc:spChg>
        <pc:spChg chg="mod replId">
          <ac:chgData name="Paul Caldwell" userId="52e667b6-b276-4c84-b7f8-c8d4c044d5ec" providerId="ADAL" clId="{939712C9-6AD0-43A2-9C02-940FEBA2EBEA}" dt="2024-04-22T23:33:33.871" v="219" actId="26606"/>
          <ac:spMkLst>
            <pc:docMk/>
            <pc:sldMk cId="575139717" sldId="2147481409"/>
            <ac:spMk id="16" creationId="{B7670735-5CCC-194E-9708-807B4BBF1345}"/>
          </ac:spMkLst>
        </pc:spChg>
        <pc:spChg chg="mod replId">
          <ac:chgData name="Paul Caldwell" userId="52e667b6-b276-4c84-b7f8-c8d4c044d5ec" providerId="ADAL" clId="{939712C9-6AD0-43A2-9C02-940FEBA2EBEA}" dt="2024-04-22T23:33:33.871" v="219" actId="26606"/>
          <ac:spMkLst>
            <pc:docMk/>
            <pc:sldMk cId="575139717" sldId="2147481409"/>
            <ac:spMk id="19" creationId="{FDFD089C-E03F-B817-8E84-5C1F3C9F925D}"/>
          </ac:spMkLst>
        </pc:spChg>
        <pc:spChg chg="mod">
          <ac:chgData name="Paul Caldwell" userId="52e667b6-b276-4c84-b7f8-c8d4c044d5ec" providerId="ADAL" clId="{939712C9-6AD0-43A2-9C02-940FEBA2EBEA}" dt="2024-04-22T23:33:33.871" v="219" actId="26606"/>
          <ac:spMkLst>
            <pc:docMk/>
            <pc:sldMk cId="575139717" sldId="2147481409"/>
            <ac:spMk id="24" creationId="{DC1FC373-EFF5-A6E0-7B4E-26463F98D2F6}"/>
          </ac:spMkLst>
        </pc:spChg>
        <pc:spChg chg="add del">
          <ac:chgData name="Paul Caldwell" userId="52e667b6-b276-4c84-b7f8-c8d4c044d5ec" providerId="ADAL" clId="{939712C9-6AD0-43A2-9C02-940FEBA2EBEA}" dt="2024-04-22T23:33:33.871" v="219" actId="26606"/>
          <ac:spMkLst>
            <pc:docMk/>
            <pc:sldMk cId="575139717" sldId="2147481409"/>
            <ac:spMk id="29" creationId="{A7AE9375-4664-4DB2-922D-2782A6E439AC}"/>
          </ac:spMkLst>
        </pc:spChg>
        <pc:grpChg chg="add del">
          <ac:chgData name="Paul Caldwell" userId="52e667b6-b276-4c84-b7f8-c8d4c044d5ec" providerId="ADAL" clId="{939712C9-6AD0-43A2-9C02-940FEBA2EBEA}" dt="2024-04-22T23:33:33.871" v="219" actId="26606"/>
          <ac:grpSpMkLst>
            <pc:docMk/>
            <pc:sldMk cId="575139717" sldId="2147481409"/>
            <ac:grpSpMk id="15" creationId="{0B46261B-934D-9F47-FCFB-0654B0AE5FA2}"/>
          </ac:grpSpMkLst>
        </pc:grpChg>
        <pc:grpChg chg="add del">
          <ac:chgData name="Paul Caldwell" userId="52e667b6-b276-4c84-b7f8-c8d4c044d5ec" providerId="ADAL" clId="{939712C9-6AD0-43A2-9C02-940FEBA2EBEA}" dt="2024-04-22T23:33:33.871" v="219" actId="26606"/>
          <ac:grpSpMkLst>
            <pc:docMk/>
            <pc:sldMk cId="575139717" sldId="2147481409"/>
            <ac:grpSpMk id="18" creationId="{8527D75A-536E-0FBD-5509-AE6B7BD79C38}"/>
          </ac:grpSpMkLst>
        </pc:grpChg>
        <pc:picChg chg="del">
          <ac:chgData name="Paul Caldwell" userId="52e667b6-b276-4c84-b7f8-c8d4c044d5ec" providerId="ADAL" clId="{939712C9-6AD0-43A2-9C02-940FEBA2EBEA}" dt="2024-04-22T01:19:12.415" v="18" actId="478"/>
          <ac:picMkLst>
            <pc:docMk/>
            <pc:sldMk cId="575139717" sldId="2147481409"/>
            <ac:picMk id="5" creationId="{90387420-15BD-9868-C3D1-ED399DA11FB9}"/>
          </ac:picMkLst>
        </pc:picChg>
        <pc:picChg chg="mod replId">
          <ac:chgData name="Paul Caldwell" userId="52e667b6-b276-4c84-b7f8-c8d4c044d5ec" providerId="ADAL" clId="{939712C9-6AD0-43A2-9C02-940FEBA2EBEA}" dt="2024-04-22T23:33:33.871" v="219" actId="26606"/>
          <ac:picMkLst>
            <pc:docMk/>
            <pc:sldMk cId="575139717" sldId="2147481409"/>
            <ac:picMk id="17" creationId="{4F3CED0C-9D67-83B0-154A-E03970349C7E}"/>
          </ac:picMkLst>
        </pc:picChg>
        <pc:picChg chg="mod replId">
          <ac:chgData name="Paul Caldwell" userId="52e667b6-b276-4c84-b7f8-c8d4c044d5ec" providerId="ADAL" clId="{939712C9-6AD0-43A2-9C02-940FEBA2EBEA}" dt="2024-04-22T23:33:33.871" v="219" actId="26606"/>
          <ac:picMkLst>
            <pc:docMk/>
            <pc:sldMk cId="575139717" sldId="2147481409"/>
            <ac:picMk id="20" creationId="{35E725B1-7CF3-3786-69FB-576B6C5C06F5}"/>
          </ac:picMkLst>
        </pc:picChg>
        <pc:picChg chg="mod ord">
          <ac:chgData name="Paul Caldwell" userId="52e667b6-b276-4c84-b7f8-c8d4c044d5ec" providerId="ADAL" clId="{939712C9-6AD0-43A2-9C02-940FEBA2EBEA}" dt="2024-04-22T23:33:33.871" v="219" actId="26606"/>
          <ac:picMkLst>
            <pc:docMk/>
            <pc:sldMk cId="575139717" sldId="2147481409"/>
            <ac:picMk id="21" creationId="{C9394EC5-1776-E20E-C7AD-C7056335499D}"/>
          </ac:picMkLst>
        </pc:picChg>
        <pc:picChg chg="mod">
          <ac:chgData name="Paul Caldwell" userId="52e667b6-b276-4c84-b7f8-c8d4c044d5ec" providerId="ADAL" clId="{939712C9-6AD0-43A2-9C02-940FEBA2EBEA}" dt="2024-04-22T23:33:33.871" v="219" actId="26606"/>
          <ac:picMkLst>
            <pc:docMk/>
            <pc:sldMk cId="575139717" sldId="2147481409"/>
            <ac:picMk id="22" creationId="{16E78D86-A139-223A-9E2F-E5DECE29D4F3}"/>
          </ac:picMkLst>
        </pc:picChg>
        <pc:cxnChg chg="add del">
          <ac:chgData name="Paul Caldwell" userId="52e667b6-b276-4c84-b7f8-c8d4c044d5ec" providerId="ADAL" clId="{939712C9-6AD0-43A2-9C02-940FEBA2EBEA}" dt="2024-04-22T23:33:33.871" v="219" actId="26606"/>
          <ac:cxnSpMkLst>
            <pc:docMk/>
            <pc:sldMk cId="575139717" sldId="2147481409"/>
            <ac:cxnSpMk id="31" creationId="{EE504C98-6397-41C1-A8D8-2D9C4ED307E0}"/>
          </ac:cxnSpMkLst>
        </pc:cxnChg>
        <pc:cxnChg chg="add del">
          <ac:chgData name="Paul Caldwell" userId="52e667b6-b276-4c84-b7f8-c8d4c044d5ec" providerId="ADAL" clId="{939712C9-6AD0-43A2-9C02-940FEBA2EBEA}" dt="2024-04-22T23:33:33.871" v="219" actId="26606"/>
          <ac:cxnSpMkLst>
            <pc:docMk/>
            <pc:sldMk cId="575139717" sldId="2147481409"/>
            <ac:cxnSpMk id="33" creationId="{B7188D9B-1674-419B-A379-D1632A7EC3A2}"/>
          </ac:cxnSpMkLst>
        </pc:cxnChg>
      </pc:sldChg>
      <pc:sldChg chg="del">
        <pc:chgData name="Paul Caldwell" userId="52e667b6-b276-4c84-b7f8-c8d4c044d5ec" providerId="ADAL" clId="{939712C9-6AD0-43A2-9C02-940FEBA2EBEA}" dt="2024-04-22T01:26:40.926" v="36" actId="47"/>
        <pc:sldMkLst>
          <pc:docMk/>
          <pc:sldMk cId="3749404649" sldId="2147481410"/>
        </pc:sldMkLst>
      </pc:sldChg>
      <pc:sldChg chg="del">
        <pc:chgData name="Paul Caldwell" userId="52e667b6-b276-4c84-b7f8-c8d4c044d5ec" providerId="ADAL" clId="{939712C9-6AD0-43A2-9C02-940FEBA2EBEA}" dt="2024-04-22T01:26:40.926" v="36" actId="47"/>
        <pc:sldMkLst>
          <pc:docMk/>
          <pc:sldMk cId="3113069329" sldId="2147481411"/>
        </pc:sldMkLst>
      </pc:sldChg>
      <pc:sldChg chg="addSp modSp mod">
        <pc:chgData name="Paul Caldwell" userId="52e667b6-b276-4c84-b7f8-c8d4c044d5ec" providerId="ADAL" clId="{939712C9-6AD0-43A2-9C02-940FEBA2EBEA}" dt="2024-04-23T21:54:48.735" v="309"/>
        <pc:sldMkLst>
          <pc:docMk/>
          <pc:sldMk cId="3466057779" sldId="2147481412"/>
        </pc:sldMkLst>
        <pc:picChg chg="add mod">
          <ac:chgData name="Paul Caldwell" userId="52e667b6-b276-4c84-b7f8-c8d4c044d5ec" providerId="ADAL" clId="{939712C9-6AD0-43A2-9C02-940FEBA2EBEA}" dt="2024-04-23T21:54:48.735" v="309"/>
          <ac:picMkLst>
            <pc:docMk/>
            <pc:sldMk cId="3466057779" sldId="2147481412"/>
            <ac:picMk id="3" creationId="{87778805-B3DA-58C7-3BE5-5EE90FD20331}"/>
          </ac:picMkLst>
        </pc:picChg>
      </pc:sldChg>
      <pc:sldChg chg="del">
        <pc:chgData name="Paul Caldwell" userId="52e667b6-b276-4c84-b7f8-c8d4c044d5ec" providerId="ADAL" clId="{939712C9-6AD0-43A2-9C02-940FEBA2EBEA}" dt="2024-04-22T01:26:45.681" v="37" actId="47"/>
        <pc:sldMkLst>
          <pc:docMk/>
          <pc:sldMk cId="493322488" sldId="2147481413"/>
        </pc:sldMkLst>
      </pc:sldChg>
      <pc:sldChg chg="del">
        <pc:chgData name="Paul Caldwell" userId="52e667b6-b276-4c84-b7f8-c8d4c044d5ec" providerId="ADAL" clId="{939712C9-6AD0-43A2-9C02-940FEBA2EBEA}" dt="2024-04-22T01:26:40.926" v="36" actId="47"/>
        <pc:sldMkLst>
          <pc:docMk/>
          <pc:sldMk cId="2626720056" sldId="2147481414"/>
        </pc:sldMkLst>
      </pc:sldChg>
      <pc:sldChg chg="del">
        <pc:chgData name="Paul Caldwell" userId="52e667b6-b276-4c84-b7f8-c8d4c044d5ec" providerId="ADAL" clId="{939712C9-6AD0-43A2-9C02-940FEBA2EBEA}" dt="2024-04-22T01:17:57.218" v="0" actId="47"/>
        <pc:sldMkLst>
          <pc:docMk/>
          <pc:sldMk cId="454415833" sldId="2147481415"/>
        </pc:sldMkLst>
      </pc:sldChg>
      <pc:sldChg chg="del">
        <pc:chgData name="Paul Caldwell" userId="52e667b6-b276-4c84-b7f8-c8d4c044d5ec" providerId="ADAL" clId="{939712C9-6AD0-43A2-9C02-940FEBA2EBEA}" dt="2024-04-22T01:17:57.218" v="0" actId="47"/>
        <pc:sldMkLst>
          <pc:docMk/>
          <pc:sldMk cId="526110095" sldId="2147481416"/>
        </pc:sldMkLst>
      </pc:sldChg>
      <pc:sldChg chg="del">
        <pc:chgData name="Paul Caldwell" userId="52e667b6-b276-4c84-b7f8-c8d4c044d5ec" providerId="ADAL" clId="{939712C9-6AD0-43A2-9C02-940FEBA2EBEA}" dt="2024-04-22T23:06:37.411" v="73" actId="47"/>
        <pc:sldMkLst>
          <pc:docMk/>
          <pc:sldMk cId="4234975382" sldId="2147481417"/>
        </pc:sldMkLst>
      </pc:sldChg>
      <pc:sldChg chg="addSp modSp new mod">
        <pc:chgData name="Paul Caldwell" userId="52e667b6-b276-4c84-b7f8-c8d4c044d5ec" providerId="ADAL" clId="{939712C9-6AD0-43A2-9C02-940FEBA2EBEA}" dt="2024-04-23T21:06:45.489" v="263" actId="1076"/>
        <pc:sldMkLst>
          <pc:docMk/>
          <pc:sldMk cId="4179651353" sldId="2147481418"/>
        </pc:sldMkLst>
        <pc:spChg chg="add mod">
          <ac:chgData name="Paul Caldwell" userId="52e667b6-b276-4c84-b7f8-c8d4c044d5ec" providerId="ADAL" clId="{939712C9-6AD0-43A2-9C02-940FEBA2EBEA}" dt="2024-04-23T21:06:45.489" v="263" actId="1076"/>
          <ac:spMkLst>
            <pc:docMk/>
            <pc:sldMk cId="4179651353" sldId="2147481418"/>
            <ac:spMk id="2" creationId="{BF260BFF-1BE7-CD5F-6E65-EF7046A7BFFF}"/>
          </ac:spMkLst>
        </pc:spChg>
      </pc:sldChg>
      <pc:sldChg chg="addSp delSp modSp new mod setBg modShow modNotesTx">
        <pc:chgData name="Paul Caldwell" userId="52e667b6-b276-4c84-b7f8-c8d4c044d5ec" providerId="ADAL" clId="{939712C9-6AD0-43A2-9C02-940FEBA2EBEA}" dt="2024-04-23T23:47:33.201" v="353" actId="1076"/>
        <pc:sldMkLst>
          <pc:docMk/>
          <pc:sldMk cId="3764741091" sldId="2147481421"/>
        </pc:sldMkLst>
        <pc:spChg chg="mod">
          <ac:chgData name="Paul Caldwell" userId="52e667b6-b276-4c84-b7f8-c8d4c044d5ec" providerId="ADAL" clId="{939712C9-6AD0-43A2-9C02-940FEBA2EBEA}" dt="2024-04-22T23:15:57.290" v="120" actId="26606"/>
          <ac:spMkLst>
            <pc:docMk/>
            <pc:sldMk cId="3764741091" sldId="2147481421"/>
            <ac:spMk id="2" creationId="{E39C2EB0-C66B-14CC-B8F7-454BA3965862}"/>
          </ac:spMkLst>
        </pc:spChg>
        <pc:spChg chg="add del">
          <ac:chgData name="Paul Caldwell" userId="52e667b6-b276-4c84-b7f8-c8d4c044d5ec" providerId="ADAL" clId="{939712C9-6AD0-43A2-9C02-940FEBA2EBEA}" dt="2024-04-22T23:16:01.500" v="122" actId="931"/>
          <ac:spMkLst>
            <pc:docMk/>
            <pc:sldMk cId="3764741091" sldId="2147481421"/>
            <ac:spMk id="3" creationId="{01FD3C4D-8895-E3D3-6C4E-22E24A01CD7D}"/>
          </ac:spMkLst>
        </pc:spChg>
        <pc:spChg chg="del">
          <ac:chgData name="Paul Caldwell" userId="52e667b6-b276-4c84-b7f8-c8d4c044d5ec" providerId="ADAL" clId="{939712C9-6AD0-43A2-9C02-940FEBA2EBEA}" dt="2024-04-22T23:08:00.952" v="78" actId="478"/>
          <ac:spMkLst>
            <pc:docMk/>
            <pc:sldMk cId="3764741091" sldId="2147481421"/>
            <ac:spMk id="4" creationId="{4936140E-4934-5EDD-5AA0-718FA84F07D8}"/>
          </ac:spMkLst>
        </pc:spChg>
        <pc:spChg chg="add mod">
          <ac:chgData name="Paul Caldwell" userId="52e667b6-b276-4c84-b7f8-c8d4c044d5ec" providerId="ADAL" clId="{939712C9-6AD0-43A2-9C02-940FEBA2EBEA}" dt="2024-04-23T23:47:33.201" v="353" actId="1076"/>
          <ac:spMkLst>
            <pc:docMk/>
            <pc:sldMk cId="3764741091" sldId="2147481421"/>
            <ac:spMk id="6" creationId="{7CC43864-0177-FCB1-695A-7EA61C090636}"/>
          </ac:spMkLst>
        </pc:spChg>
        <pc:spChg chg="add mod">
          <ac:chgData name="Paul Caldwell" userId="52e667b6-b276-4c84-b7f8-c8d4c044d5ec" providerId="ADAL" clId="{939712C9-6AD0-43A2-9C02-940FEBA2EBEA}" dt="2024-04-22T23:15:57.290" v="120" actId="26606"/>
          <ac:spMkLst>
            <pc:docMk/>
            <pc:sldMk cId="3764741091" sldId="2147481421"/>
            <ac:spMk id="7" creationId="{603C6E71-F539-7A37-BAE3-7073DF5EA8BD}"/>
          </ac:spMkLst>
        </pc:spChg>
        <pc:spChg chg="add del">
          <ac:chgData name="Paul Caldwell" userId="52e667b6-b276-4c84-b7f8-c8d4c044d5ec" providerId="ADAL" clId="{939712C9-6AD0-43A2-9C02-940FEBA2EBEA}" dt="2024-04-22T23:15:57.290" v="120" actId="26606"/>
          <ac:spMkLst>
            <pc:docMk/>
            <pc:sldMk cId="3764741091" sldId="2147481421"/>
            <ac:spMk id="16" creationId="{E8A8EAB8-D2FF-444D-B34B-7D32F106AD0E}"/>
          </ac:spMkLst>
        </pc:spChg>
        <pc:picChg chg="add mod ord">
          <ac:chgData name="Paul Caldwell" userId="52e667b6-b276-4c84-b7f8-c8d4c044d5ec" providerId="ADAL" clId="{939712C9-6AD0-43A2-9C02-940FEBA2EBEA}" dt="2024-04-22T23:15:57.290" v="120" actId="26606"/>
          <ac:picMkLst>
            <pc:docMk/>
            <pc:sldMk cId="3764741091" sldId="2147481421"/>
            <ac:picMk id="5" creationId="{B724523E-3AE9-A8FA-9A04-0D54545334C0}"/>
          </ac:picMkLst>
        </pc:picChg>
        <pc:picChg chg="add mod">
          <ac:chgData name="Paul Caldwell" userId="52e667b6-b276-4c84-b7f8-c8d4c044d5ec" providerId="ADAL" clId="{939712C9-6AD0-43A2-9C02-940FEBA2EBEA}" dt="2024-04-22T23:15:06.026" v="114" actId="931"/>
          <ac:picMkLst>
            <pc:docMk/>
            <pc:sldMk cId="3764741091" sldId="2147481421"/>
            <ac:picMk id="9" creationId="{BEC45CF6-F542-6078-D76D-21C13D8FCE07}"/>
          </ac:picMkLst>
        </pc:picChg>
        <pc:picChg chg="add mod ord">
          <ac:chgData name="Paul Caldwell" userId="52e667b6-b276-4c84-b7f8-c8d4c044d5ec" providerId="ADAL" clId="{939712C9-6AD0-43A2-9C02-940FEBA2EBEA}" dt="2024-04-22T23:16:01.500" v="122" actId="931"/>
          <ac:picMkLst>
            <pc:docMk/>
            <pc:sldMk cId="3764741091" sldId="2147481421"/>
            <ac:picMk id="11" creationId="{3C6969F9-DC68-6832-9C80-CE671380AD60}"/>
          </ac:picMkLst>
        </pc:picChg>
        <pc:picChg chg="add mod">
          <ac:chgData name="Paul Caldwell" userId="52e667b6-b276-4c84-b7f8-c8d4c044d5ec" providerId="ADAL" clId="{939712C9-6AD0-43A2-9C02-940FEBA2EBEA}" dt="2024-04-22T23:18:35.042" v="127" actId="1076"/>
          <ac:picMkLst>
            <pc:docMk/>
            <pc:sldMk cId="3764741091" sldId="2147481421"/>
            <ac:picMk id="12" creationId="{840E5536-60F1-FEC9-DE89-6448744E0DA5}"/>
          </ac:picMkLst>
        </pc:picChg>
        <pc:cxnChg chg="add del">
          <ac:chgData name="Paul Caldwell" userId="52e667b6-b276-4c84-b7f8-c8d4c044d5ec" providerId="ADAL" clId="{939712C9-6AD0-43A2-9C02-940FEBA2EBEA}" dt="2024-04-22T23:15:57.290" v="120" actId="26606"/>
          <ac:cxnSpMkLst>
            <pc:docMk/>
            <pc:sldMk cId="3764741091" sldId="2147481421"/>
            <ac:cxnSpMk id="18" creationId="{EEA38897-7BA3-4408-8083-3235339C4A60}"/>
          </ac:cxnSpMkLst>
        </pc:cxnChg>
        <pc:cxnChg chg="add del">
          <ac:chgData name="Paul Caldwell" userId="52e667b6-b276-4c84-b7f8-c8d4c044d5ec" providerId="ADAL" clId="{939712C9-6AD0-43A2-9C02-940FEBA2EBEA}" dt="2024-04-22T23:15:57.290" v="120" actId="26606"/>
          <ac:cxnSpMkLst>
            <pc:docMk/>
            <pc:sldMk cId="3764741091" sldId="2147481421"/>
            <ac:cxnSpMk id="20" creationId="{CA240C79-242E-4918-9F28-B101847D1CC6}"/>
          </ac:cxnSpMkLst>
        </pc:cxnChg>
        <pc:cxnChg chg="add del">
          <ac:chgData name="Paul Caldwell" userId="52e667b6-b276-4c84-b7f8-c8d4c044d5ec" providerId="ADAL" clId="{939712C9-6AD0-43A2-9C02-940FEBA2EBEA}" dt="2024-04-22T23:15:57.290" v="120" actId="26606"/>
          <ac:cxnSpMkLst>
            <pc:docMk/>
            <pc:sldMk cId="3764741091" sldId="2147481421"/>
            <ac:cxnSpMk id="22" creationId="{F11AD06B-AB20-4097-8606-5DA00DBACE88}"/>
          </ac:cxnSpMkLst>
        </pc:cxnChg>
      </pc:sldChg>
      <pc:sldChg chg="addSp delSp modSp mod ord modMedia setBg modAnim">
        <pc:chgData name="Paul Caldwell" userId="52e667b6-b276-4c84-b7f8-c8d4c044d5ec" providerId="ADAL" clId="{939712C9-6AD0-43A2-9C02-940FEBA2EBEA}" dt="2024-04-23T05:17:12.989" v="258" actId="1076"/>
        <pc:sldMkLst>
          <pc:docMk/>
          <pc:sldMk cId="3007328879" sldId="2147481426"/>
        </pc:sldMkLst>
        <pc:spChg chg="mod">
          <ac:chgData name="Paul Caldwell" userId="52e667b6-b276-4c84-b7f8-c8d4c044d5ec" providerId="ADAL" clId="{939712C9-6AD0-43A2-9C02-940FEBA2EBEA}" dt="2024-04-23T05:14:22.961" v="246" actId="26606"/>
          <ac:spMkLst>
            <pc:docMk/>
            <pc:sldMk cId="3007328879" sldId="2147481426"/>
            <ac:spMk id="2" creationId="{64690A17-4694-A80C-62A2-E85365C18D89}"/>
          </ac:spMkLst>
        </pc:spChg>
        <pc:spChg chg="mod">
          <ac:chgData name="Paul Caldwell" userId="52e667b6-b276-4c84-b7f8-c8d4c044d5ec" providerId="ADAL" clId="{939712C9-6AD0-43A2-9C02-940FEBA2EBEA}" dt="2024-04-23T05:15:29.848" v="250" actId="1076"/>
          <ac:spMkLst>
            <pc:docMk/>
            <pc:sldMk cId="3007328879" sldId="2147481426"/>
            <ac:spMk id="5" creationId="{04AAA2BE-EF8B-FFB5-AE28-4FF217F93DFB}"/>
          </ac:spMkLst>
        </pc:spChg>
        <pc:spChg chg="add del">
          <ac:chgData name="Paul Caldwell" userId="52e667b6-b276-4c84-b7f8-c8d4c044d5ec" providerId="ADAL" clId="{939712C9-6AD0-43A2-9C02-940FEBA2EBEA}" dt="2024-04-23T05:14:22.961" v="246" actId="26606"/>
          <ac:spMkLst>
            <pc:docMk/>
            <pc:sldMk cId="3007328879" sldId="2147481426"/>
            <ac:spMk id="8" creationId="{C1DD1A8A-57D5-4A81-AD04-532B043C5611}"/>
          </ac:spMkLst>
        </pc:spChg>
        <pc:spChg chg="mod">
          <ac:chgData name="Paul Caldwell" userId="52e667b6-b276-4c84-b7f8-c8d4c044d5ec" providerId="ADAL" clId="{939712C9-6AD0-43A2-9C02-940FEBA2EBEA}" dt="2024-04-23T05:15:29.848" v="250" actId="1076"/>
          <ac:spMkLst>
            <pc:docMk/>
            <pc:sldMk cId="3007328879" sldId="2147481426"/>
            <ac:spMk id="9" creationId="{C6D04119-C291-C6F9-88AD-9324E46A5EF8}"/>
          </ac:spMkLst>
        </pc:spChg>
        <pc:spChg chg="add del">
          <ac:chgData name="Paul Caldwell" userId="52e667b6-b276-4c84-b7f8-c8d4c044d5ec" providerId="ADAL" clId="{939712C9-6AD0-43A2-9C02-940FEBA2EBEA}" dt="2024-04-23T05:14:22.961" v="246" actId="26606"/>
          <ac:spMkLst>
            <pc:docMk/>
            <pc:sldMk cId="3007328879" sldId="2147481426"/>
            <ac:spMk id="10" creationId="{007891EC-4501-44ED-A8C8-B11B6DB767AB}"/>
          </ac:spMkLst>
        </pc:spChg>
        <pc:spChg chg="add mod">
          <ac:chgData name="Paul Caldwell" userId="52e667b6-b276-4c84-b7f8-c8d4c044d5ec" providerId="ADAL" clId="{939712C9-6AD0-43A2-9C02-940FEBA2EBEA}" dt="2024-04-23T05:17:12.989" v="258" actId="1076"/>
          <ac:spMkLst>
            <pc:docMk/>
            <pc:sldMk cId="3007328879" sldId="2147481426"/>
            <ac:spMk id="14" creationId="{DF9590AB-DB98-67EB-E55F-947CD9A7A3AE}"/>
          </ac:spMkLst>
        </pc:spChg>
        <pc:spChg chg="add">
          <ac:chgData name="Paul Caldwell" userId="52e667b6-b276-4c84-b7f8-c8d4c044d5ec" providerId="ADAL" clId="{939712C9-6AD0-43A2-9C02-940FEBA2EBEA}" dt="2024-04-23T05:14:22.961" v="246" actId="26606"/>
          <ac:spMkLst>
            <pc:docMk/>
            <pc:sldMk cId="3007328879" sldId="2147481426"/>
            <ac:spMk id="15" creationId="{FB5B0058-AF13-4859-B429-4EDDE2A26F7F}"/>
          </ac:spMkLst>
        </pc:spChg>
        <pc:spChg chg="add">
          <ac:chgData name="Paul Caldwell" userId="52e667b6-b276-4c84-b7f8-c8d4c044d5ec" providerId="ADAL" clId="{939712C9-6AD0-43A2-9C02-940FEBA2EBEA}" dt="2024-04-23T05:14:22.961" v="246" actId="26606"/>
          <ac:spMkLst>
            <pc:docMk/>
            <pc:sldMk cId="3007328879" sldId="2147481426"/>
            <ac:spMk id="17" creationId="{D84C2E9E-0B5D-4B5F-9A1F-70EBDCE39034}"/>
          </ac:spMkLst>
        </pc:spChg>
        <pc:grpChg chg="add mod">
          <ac:chgData name="Paul Caldwell" userId="52e667b6-b276-4c84-b7f8-c8d4c044d5ec" providerId="ADAL" clId="{939712C9-6AD0-43A2-9C02-940FEBA2EBEA}" dt="2024-04-23T05:15:29.848" v="250" actId="1076"/>
          <ac:grpSpMkLst>
            <pc:docMk/>
            <pc:sldMk cId="3007328879" sldId="2147481426"/>
            <ac:grpSpMk id="3" creationId="{C87E17E8-EF50-1666-06D2-06EDC084867F}"/>
          </ac:grpSpMkLst>
        </pc:grpChg>
        <pc:grpChg chg="add mod">
          <ac:chgData name="Paul Caldwell" userId="52e667b6-b276-4c84-b7f8-c8d4c044d5ec" providerId="ADAL" clId="{939712C9-6AD0-43A2-9C02-940FEBA2EBEA}" dt="2024-04-23T05:15:29.848" v="250" actId="1076"/>
          <ac:grpSpMkLst>
            <pc:docMk/>
            <pc:sldMk cId="3007328879" sldId="2147481426"/>
            <ac:grpSpMk id="7" creationId="{82BD763A-3132-BF9D-711E-86DA93A4CC3A}"/>
          </ac:grpSpMkLst>
        </pc:grpChg>
        <pc:picChg chg="add mod ord">
          <ac:chgData name="Paul Caldwell" userId="52e667b6-b276-4c84-b7f8-c8d4c044d5ec" providerId="ADAL" clId="{939712C9-6AD0-43A2-9C02-940FEBA2EBEA}" dt="2024-04-23T05:17:01.515" v="257" actId="1076"/>
          <ac:picMkLst>
            <pc:docMk/>
            <pc:sldMk cId="3007328879" sldId="2147481426"/>
            <ac:picMk id="4" creationId="{6CCDED26-BCD6-B83A-7066-AC374D2D9A96}"/>
          </ac:picMkLst>
        </pc:picChg>
        <pc:picChg chg="mod">
          <ac:chgData name="Paul Caldwell" userId="52e667b6-b276-4c84-b7f8-c8d4c044d5ec" providerId="ADAL" clId="{939712C9-6AD0-43A2-9C02-940FEBA2EBEA}" dt="2024-04-23T05:15:29.848" v="250" actId="1076"/>
          <ac:picMkLst>
            <pc:docMk/>
            <pc:sldMk cId="3007328879" sldId="2147481426"/>
            <ac:picMk id="6" creationId="{03F0159B-6185-2CAB-6B78-F5F6BBB2F30E}"/>
          </ac:picMkLst>
        </pc:picChg>
        <pc:picChg chg="mod">
          <ac:chgData name="Paul Caldwell" userId="52e667b6-b276-4c84-b7f8-c8d4c044d5ec" providerId="ADAL" clId="{939712C9-6AD0-43A2-9C02-940FEBA2EBEA}" dt="2024-04-23T05:15:29.848" v="250" actId="1076"/>
          <ac:picMkLst>
            <pc:docMk/>
            <pc:sldMk cId="3007328879" sldId="2147481426"/>
            <ac:picMk id="11" creationId="{3ABE3A6C-B3E9-645D-43BB-824A87071A93}"/>
          </ac:picMkLst>
        </pc:picChg>
        <pc:picChg chg="add mod">
          <ac:chgData name="Paul Caldwell" userId="52e667b6-b276-4c84-b7f8-c8d4c044d5ec" providerId="ADAL" clId="{939712C9-6AD0-43A2-9C02-940FEBA2EBEA}" dt="2024-04-23T05:15:29.848" v="250" actId="1076"/>
          <ac:picMkLst>
            <pc:docMk/>
            <pc:sldMk cId="3007328879" sldId="2147481426"/>
            <ac:picMk id="12" creationId="{83C3291E-8C0F-5A8B-D4D8-F41393956036}"/>
          </ac:picMkLst>
        </pc:picChg>
        <pc:picChg chg="add mod">
          <ac:chgData name="Paul Caldwell" userId="52e667b6-b276-4c84-b7f8-c8d4c044d5ec" providerId="ADAL" clId="{939712C9-6AD0-43A2-9C02-940FEBA2EBEA}" dt="2024-04-23T05:15:29.848" v="250" actId="1076"/>
          <ac:picMkLst>
            <pc:docMk/>
            <pc:sldMk cId="3007328879" sldId="2147481426"/>
            <ac:picMk id="13" creationId="{27F6DA57-DC1F-F30C-8429-7A9ED1F2ABBA}"/>
          </ac:picMkLst>
        </pc:picChg>
      </pc:sldChg>
      <pc:sldChg chg="addSp delSp modSp new mod modNotesTx">
        <pc:chgData name="Paul Caldwell" userId="52e667b6-b276-4c84-b7f8-c8d4c044d5ec" providerId="ADAL" clId="{939712C9-6AD0-43A2-9C02-940FEBA2EBEA}" dt="2024-04-23T21:57:17.690" v="315" actId="1076"/>
        <pc:sldMkLst>
          <pc:docMk/>
          <pc:sldMk cId="3393587641" sldId="2147481427"/>
        </pc:sldMkLst>
        <pc:spChg chg="del mod">
          <ac:chgData name="Paul Caldwell" userId="52e667b6-b276-4c84-b7f8-c8d4c044d5ec" providerId="ADAL" clId="{939712C9-6AD0-43A2-9C02-940FEBA2EBEA}" dt="2024-04-22T23:22:58.654" v="142" actId="478"/>
          <ac:spMkLst>
            <pc:docMk/>
            <pc:sldMk cId="3393587641" sldId="2147481427"/>
            <ac:spMk id="2" creationId="{BC50D30C-94F3-62D7-9515-93F4FAF78696}"/>
          </ac:spMkLst>
        </pc:spChg>
        <pc:spChg chg="del mod">
          <ac:chgData name="Paul Caldwell" userId="52e667b6-b276-4c84-b7f8-c8d4c044d5ec" providerId="ADAL" clId="{939712C9-6AD0-43A2-9C02-940FEBA2EBEA}" dt="2024-04-22T23:22:54.020" v="141" actId="478"/>
          <ac:spMkLst>
            <pc:docMk/>
            <pc:sldMk cId="3393587641" sldId="2147481427"/>
            <ac:spMk id="3" creationId="{3CC97493-8162-2567-06CA-03C016A150CB}"/>
          </ac:spMkLst>
        </pc:spChg>
        <pc:spChg chg="del">
          <ac:chgData name="Paul Caldwell" userId="52e667b6-b276-4c84-b7f8-c8d4c044d5ec" providerId="ADAL" clId="{939712C9-6AD0-43A2-9C02-940FEBA2EBEA}" dt="2024-04-22T23:20:50.698" v="130" actId="478"/>
          <ac:spMkLst>
            <pc:docMk/>
            <pc:sldMk cId="3393587641" sldId="2147481427"/>
            <ac:spMk id="4" creationId="{8D8B33B2-AAF8-D062-714C-1FD8A2036DF6}"/>
          </ac:spMkLst>
        </pc:spChg>
        <pc:spChg chg="add mod">
          <ac:chgData name="Paul Caldwell" userId="52e667b6-b276-4c84-b7f8-c8d4c044d5ec" providerId="ADAL" clId="{939712C9-6AD0-43A2-9C02-940FEBA2EBEA}" dt="2024-04-23T21:57:17.690" v="315" actId="1076"/>
          <ac:spMkLst>
            <pc:docMk/>
            <pc:sldMk cId="3393587641" sldId="2147481427"/>
            <ac:spMk id="6" creationId="{B2FD9776-63C8-561C-CC05-D345E42561FB}"/>
          </ac:spMkLst>
        </pc:spChg>
        <pc:spChg chg="add mod">
          <ac:chgData name="Paul Caldwell" userId="52e667b6-b276-4c84-b7f8-c8d4c044d5ec" providerId="ADAL" clId="{939712C9-6AD0-43A2-9C02-940FEBA2EBEA}" dt="2024-04-22T23:41:34.474" v="225" actId="1076"/>
          <ac:spMkLst>
            <pc:docMk/>
            <pc:sldMk cId="3393587641" sldId="2147481427"/>
            <ac:spMk id="8" creationId="{EBF98427-39DA-BD64-877D-2A6633CAFBE3}"/>
          </ac:spMkLst>
        </pc:spChg>
        <pc:picChg chg="add del mod">
          <ac:chgData name="Paul Caldwell" userId="52e667b6-b276-4c84-b7f8-c8d4c044d5ec" providerId="ADAL" clId="{939712C9-6AD0-43A2-9C02-940FEBA2EBEA}" dt="2024-04-23T21:56:30.888" v="312" actId="478"/>
          <ac:picMkLst>
            <pc:docMk/>
            <pc:sldMk cId="3393587641" sldId="2147481427"/>
            <ac:picMk id="2" creationId="{062CCE51-56ED-5410-C86B-26BF46D0E245}"/>
          </ac:picMkLst>
        </pc:picChg>
        <pc:picChg chg="add mod">
          <ac:chgData name="Paul Caldwell" userId="52e667b6-b276-4c84-b7f8-c8d4c044d5ec" providerId="ADAL" clId="{939712C9-6AD0-43A2-9C02-940FEBA2EBEA}" dt="2024-04-23T21:57:07.236" v="314" actId="1076"/>
          <ac:picMkLst>
            <pc:docMk/>
            <pc:sldMk cId="3393587641" sldId="2147481427"/>
            <ac:picMk id="3" creationId="{E30DB939-25D5-BE62-95CD-4A1C237F8133}"/>
          </ac:picMkLst>
        </pc:picChg>
        <pc:picChg chg="add mod">
          <ac:chgData name="Paul Caldwell" userId="52e667b6-b276-4c84-b7f8-c8d4c044d5ec" providerId="ADAL" clId="{939712C9-6AD0-43A2-9C02-940FEBA2EBEA}" dt="2024-04-22T23:26:52.483" v="150" actId="1076"/>
          <ac:picMkLst>
            <pc:docMk/>
            <pc:sldMk cId="3393587641" sldId="2147481427"/>
            <ac:picMk id="5" creationId="{599553D1-064E-2674-8B6E-9432044BD021}"/>
          </ac:picMkLst>
        </pc:picChg>
        <pc:picChg chg="add mod">
          <ac:chgData name="Paul Caldwell" userId="52e667b6-b276-4c84-b7f8-c8d4c044d5ec" providerId="ADAL" clId="{939712C9-6AD0-43A2-9C02-940FEBA2EBEA}" dt="2024-04-22T23:30:39.879" v="195" actId="1076"/>
          <ac:picMkLst>
            <pc:docMk/>
            <pc:sldMk cId="3393587641" sldId="2147481427"/>
            <ac:picMk id="10" creationId="{45A2D0E2-52FA-8FEC-13F0-F1D578EFF3E0}"/>
          </ac:picMkLst>
        </pc:picChg>
      </pc:sldChg>
      <pc:sldChg chg="addSp delSp modSp new mod">
        <pc:chgData name="Paul Caldwell" userId="52e667b6-b276-4c84-b7f8-c8d4c044d5ec" providerId="ADAL" clId="{939712C9-6AD0-43A2-9C02-940FEBA2EBEA}" dt="2024-04-23T23:43:21.367" v="349" actId="115"/>
        <pc:sldMkLst>
          <pc:docMk/>
          <pc:sldMk cId="982929356" sldId="2147481428"/>
        </pc:sldMkLst>
        <pc:spChg chg="del">
          <ac:chgData name="Paul Caldwell" userId="52e667b6-b276-4c84-b7f8-c8d4c044d5ec" providerId="ADAL" clId="{939712C9-6AD0-43A2-9C02-940FEBA2EBEA}" dt="2024-04-23T03:36:17.225" v="239" actId="478"/>
          <ac:spMkLst>
            <pc:docMk/>
            <pc:sldMk cId="982929356" sldId="2147481428"/>
            <ac:spMk id="2" creationId="{1C71C28A-70B7-D4EE-EAF8-6819EBE42557}"/>
          </ac:spMkLst>
        </pc:spChg>
        <pc:spChg chg="add mod">
          <ac:chgData name="Paul Caldwell" userId="52e667b6-b276-4c84-b7f8-c8d4c044d5ec" providerId="ADAL" clId="{939712C9-6AD0-43A2-9C02-940FEBA2EBEA}" dt="2024-04-23T23:43:21.367" v="349" actId="115"/>
          <ac:spMkLst>
            <pc:docMk/>
            <pc:sldMk cId="982929356" sldId="2147481428"/>
            <ac:spMk id="3" creationId="{244BA723-CE3A-E820-4838-93EC407A0F59}"/>
          </ac:spMkLst>
        </pc:spChg>
        <pc:spChg chg="del">
          <ac:chgData name="Paul Caldwell" userId="52e667b6-b276-4c84-b7f8-c8d4c044d5ec" providerId="ADAL" clId="{939712C9-6AD0-43A2-9C02-940FEBA2EBEA}" dt="2024-04-23T03:36:22.605" v="240" actId="478"/>
          <ac:spMkLst>
            <pc:docMk/>
            <pc:sldMk cId="982929356" sldId="2147481428"/>
            <ac:spMk id="3" creationId="{71BCEF8A-0694-AF57-DFDF-CBB791DC3664}"/>
          </ac:spMkLst>
        </pc:spChg>
        <pc:spChg chg="del">
          <ac:chgData name="Paul Caldwell" userId="52e667b6-b276-4c84-b7f8-c8d4c044d5ec" providerId="ADAL" clId="{939712C9-6AD0-43A2-9C02-940FEBA2EBEA}" dt="2024-04-23T03:34:38.435" v="231" actId="478"/>
          <ac:spMkLst>
            <pc:docMk/>
            <pc:sldMk cId="982929356" sldId="2147481428"/>
            <ac:spMk id="4" creationId="{EF13FA5D-EFEA-B0AA-5EB7-1654E17FFE2C}"/>
          </ac:spMkLst>
        </pc:spChg>
        <pc:spChg chg="add mod">
          <ac:chgData name="Paul Caldwell" userId="52e667b6-b276-4c84-b7f8-c8d4c044d5ec" providerId="ADAL" clId="{939712C9-6AD0-43A2-9C02-940FEBA2EBEA}" dt="2024-04-23T03:36:02.990" v="236" actId="1076"/>
          <ac:spMkLst>
            <pc:docMk/>
            <pc:sldMk cId="982929356" sldId="2147481428"/>
            <ac:spMk id="8" creationId="{C9EFF8CA-677F-766A-3112-C2E664B6044D}"/>
          </ac:spMkLst>
        </pc:spChg>
        <pc:picChg chg="add mod">
          <ac:chgData name="Paul Caldwell" userId="52e667b6-b276-4c84-b7f8-c8d4c044d5ec" providerId="ADAL" clId="{939712C9-6AD0-43A2-9C02-940FEBA2EBEA}" dt="2024-04-23T23:42:21.255" v="342" actId="1076"/>
          <ac:picMkLst>
            <pc:docMk/>
            <pc:sldMk cId="982929356" sldId="2147481428"/>
            <ac:picMk id="6" creationId="{02DC89AC-F502-E82C-D1D1-BF7DFA42E59F}"/>
          </ac:picMkLst>
        </pc:picChg>
      </pc:sldChg>
      <pc:sldChg chg="addSp delSp modSp new mod setBg">
        <pc:chgData name="Paul Caldwell" userId="52e667b6-b276-4c84-b7f8-c8d4c044d5ec" providerId="ADAL" clId="{939712C9-6AD0-43A2-9C02-940FEBA2EBEA}" dt="2024-04-23T22:10:38" v="338" actId="26606"/>
        <pc:sldMkLst>
          <pc:docMk/>
          <pc:sldMk cId="1188338176" sldId="2147481429"/>
        </pc:sldMkLst>
        <pc:spChg chg="del mod ord">
          <ac:chgData name="Paul Caldwell" userId="52e667b6-b276-4c84-b7f8-c8d4c044d5ec" providerId="ADAL" clId="{939712C9-6AD0-43A2-9C02-940FEBA2EBEA}" dt="2024-04-23T22:10:23.507" v="337" actId="478"/>
          <ac:spMkLst>
            <pc:docMk/>
            <pc:sldMk cId="1188338176" sldId="2147481429"/>
            <ac:spMk id="2" creationId="{E5303EB1-ACBB-2E0C-8B71-C37E52FD61E6}"/>
          </ac:spMkLst>
        </pc:spChg>
        <pc:spChg chg="add del">
          <ac:chgData name="Paul Caldwell" userId="52e667b6-b276-4c84-b7f8-c8d4c044d5ec" providerId="ADAL" clId="{939712C9-6AD0-43A2-9C02-940FEBA2EBEA}" dt="2024-04-23T22:09:49.990" v="335" actId="26606"/>
          <ac:spMkLst>
            <pc:docMk/>
            <pc:sldMk cId="1188338176" sldId="2147481429"/>
            <ac:spMk id="8" creationId="{6753252F-4873-4F63-801D-CC719279A7D5}"/>
          </ac:spMkLst>
        </pc:spChg>
        <pc:spChg chg="add del">
          <ac:chgData name="Paul Caldwell" userId="52e667b6-b276-4c84-b7f8-c8d4c044d5ec" providerId="ADAL" clId="{939712C9-6AD0-43A2-9C02-940FEBA2EBEA}" dt="2024-04-23T22:09:49.990" v="335" actId="26606"/>
          <ac:spMkLst>
            <pc:docMk/>
            <pc:sldMk cId="1188338176" sldId="2147481429"/>
            <ac:spMk id="10" creationId="{047C8CCB-F95D-4249-92DD-651249D3535A}"/>
          </ac:spMkLst>
        </pc:spChg>
        <pc:spChg chg="add del">
          <ac:chgData name="Paul Caldwell" userId="52e667b6-b276-4c84-b7f8-c8d4c044d5ec" providerId="ADAL" clId="{939712C9-6AD0-43A2-9C02-940FEBA2EBEA}" dt="2024-04-23T22:10:38" v="338" actId="26606"/>
          <ac:spMkLst>
            <pc:docMk/>
            <pc:sldMk cId="1188338176" sldId="2147481429"/>
            <ac:spMk id="15" creationId="{D4771268-CB57-404A-9271-370EB28F6090}"/>
          </ac:spMkLst>
        </pc:spChg>
        <pc:spChg chg="add">
          <ac:chgData name="Paul Caldwell" userId="52e667b6-b276-4c84-b7f8-c8d4c044d5ec" providerId="ADAL" clId="{939712C9-6AD0-43A2-9C02-940FEBA2EBEA}" dt="2024-04-23T22:10:38" v="338" actId="26606"/>
          <ac:spMkLst>
            <pc:docMk/>
            <pc:sldMk cId="1188338176" sldId="2147481429"/>
            <ac:spMk id="20" creationId="{AB8C311F-7253-4AED-9701-7FC0708C41C7}"/>
          </ac:spMkLst>
        </pc:spChg>
        <pc:spChg chg="add">
          <ac:chgData name="Paul Caldwell" userId="52e667b6-b276-4c84-b7f8-c8d4c044d5ec" providerId="ADAL" clId="{939712C9-6AD0-43A2-9C02-940FEBA2EBEA}" dt="2024-04-23T22:10:38" v="338" actId="26606"/>
          <ac:spMkLst>
            <pc:docMk/>
            <pc:sldMk cId="1188338176" sldId="2147481429"/>
            <ac:spMk id="22" creationId="{E2384209-CB15-4CDF-9D31-C44FD9A3F20D}"/>
          </ac:spMkLst>
        </pc:spChg>
        <pc:spChg chg="add">
          <ac:chgData name="Paul Caldwell" userId="52e667b6-b276-4c84-b7f8-c8d4c044d5ec" providerId="ADAL" clId="{939712C9-6AD0-43A2-9C02-940FEBA2EBEA}" dt="2024-04-23T22:10:38" v="338" actId="26606"/>
          <ac:spMkLst>
            <pc:docMk/>
            <pc:sldMk cId="1188338176" sldId="2147481429"/>
            <ac:spMk id="24" creationId="{2633B3B5-CC90-43F0-8714-D31D1F3F0209}"/>
          </ac:spMkLst>
        </pc:spChg>
        <pc:spChg chg="add">
          <ac:chgData name="Paul Caldwell" userId="52e667b6-b276-4c84-b7f8-c8d4c044d5ec" providerId="ADAL" clId="{939712C9-6AD0-43A2-9C02-940FEBA2EBEA}" dt="2024-04-23T22:10:38" v="338" actId="26606"/>
          <ac:spMkLst>
            <pc:docMk/>
            <pc:sldMk cId="1188338176" sldId="2147481429"/>
            <ac:spMk id="26" creationId="{A8D57A06-A426-446D-B02C-A2DC6B62E45E}"/>
          </ac:spMkLst>
        </pc:spChg>
        <pc:picChg chg="add mod ord">
          <ac:chgData name="Paul Caldwell" userId="52e667b6-b276-4c84-b7f8-c8d4c044d5ec" providerId="ADAL" clId="{939712C9-6AD0-43A2-9C02-940FEBA2EBEA}" dt="2024-04-23T22:10:38" v="338" actId="26606"/>
          <ac:picMkLst>
            <pc:docMk/>
            <pc:sldMk cId="1188338176" sldId="2147481429"/>
            <ac:picMk id="3" creationId="{E3B20BE6-19E8-C230-B0FB-52A27CDEFA05}"/>
          </ac:picMkLst>
        </pc:picChg>
      </pc:sldChg>
      <pc:sldChg chg="addSp modSp new mod">
        <pc:chgData name="Paul Caldwell" userId="52e667b6-b276-4c84-b7f8-c8d4c044d5ec" providerId="ADAL" clId="{939712C9-6AD0-43A2-9C02-940FEBA2EBEA}" dt="2024-04-23T23:50:44.165" v="355" actId="1076"/>
        <pc:sldMkLst>
          <pc:docMk/>
          <pc:sldMk cId="2282575129" sldId="2147481430"/>
        </pc:sldMkLst>
        <pc:spChg chg="mod">
          <ac:chgData name="Paul Caldwell" userId="52e667b6-b276-4c84-b7f8-c8d4c044d5ec" providerId="ADAL" clId="{939712C9-6AD0-43A2-9C02-940FEBA2EBEA}" dt="2024-04-23T23:50:34.909" v="354" actId="1076"/>
          <ac:spMkLst>
            <pc:docMk/>
            <pc:sldMk cId="2282575129" sldId="2147481430"/>
            <ac:spMk id="2" creationId="{E9D6267D-A0CF-50CF-9595-9A879D006477}"/>
          </ac:spMkLst>
        </pc:spChg>
        <pc:spChg chg="mod">
          <ac:chgData name="Paul Caldwell" userId="52e667b6-b276-4c84-b7f8-c8d4c044d5ec" providerId="ADAL" clId="{939712C9-6AD0-43A2-9C02-940FEBA2EBEA}" dt="2024-04-23T23:50:44.165" v="355" actId="1076"/>
          <ac:spMkLst>
            <pc:docMk/>
            <pc:sldMk cId="2282575129" sldId="2147481430"/>
            <ac:spMk id="3" creationId="{E7124639-336A-F899-B4E1-AECD4EDCFE45}"/>
          </ac:spMkLst>
        </pc:spChg>
        <pc:picChg chg="add mod">
          <ac:chgData name="Paul Caldwell" userId="52e667b6-b276-4c84-b7f8-c8d4c044d5ec" providerId="ADAL" clId="{939712C9-6AD0-43A2-9C02-940FEBA2EBEA}" dt="2024-04-23T21:50:20.266" v="305" actId="1076"/>
          <ac:picMkLst>
            <pc:docMk/>
            <pc:sldMk cId="2282575129" sldId="2147481430"/>
            <ac:picMk id="6" creationId="{5AE30755-50A9-05AA-646A-69D6BBD8E153}"/>
          </ac:picMkLst>
        </pc:picChg>
        <pc:picChg chg="add mod">
          <ac:chgData name="Paul Caldwell" userId="52e667b6-b276-4c84-b7f8-c8d4c044d5ec" providerId="ADAL" clId="{939712C9-6AD0-43A2-9C02-940FEBA2EBEA}" dt="2024-04-23T21:50:20.266" v="305" actId="1076"/>
          <ac:picMkLst>
            <pc:docMk/>
            <pc:sldMk cId="2282575129" sldId="2147481430"/>
            <ac:picMk id="8" creationId="{21239DF0-63C0-B525-76AE-727B6CAB4943}"/>
          </ac:picMkLst>
        </pc:picChg>
        <pc:picChg chg="add ord">
          <ac:chgData name="Paul Caldwell" userId="52e667b6-b276-4c84-b7f8-c8d4c044d5ec" providerId="ADAL" clId="{939712C9-6AD0-43A2-9C02-940FEBA2EBEA}" dt="2024-04-23T21:48:08.874" v="297" actId="167"/>
          <ac:picMkLst>
            <pc:docMk/>
            <pc:sldMk cId="2282575129" sldId="2147481430"/>
            <ac:picMk id="9" creationId="{42F4C3DE-56CB-6A33-1E5F-2672E049AF5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24/04/2024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119076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2671071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we will start shortly</a:t>
            </a:r>
          </a:p>
        </p:txBody>
      </p:sp>
      <p:sp>
        <p:nvSpPr>
          <p:cNvPr id="4" name="Slide Number Placeholder 3"/>
          <p:cNvSpPr>
            <a:spLocks noGrp="1"/>
          </p:cNvSpPr>
          <p:nvPr>
            <p:ph type="sldNum" sz="quarter" idx="5"/>
          </p:nvPr>
        </p:nvSpPr>
        <p:spPr/>
        <p:txBody>
          <a:bodyPr/>
          <a:lstStyle/>
          <a:p>
            <a:fld id="{EEDE68B3-A1FE-4367-B7EC-594F9F4C4465}" type="slidenum">
              <a:rPr lang="en-AU" smtClean="0"/>
              <a:t>11</a:t>
            </a:fld>
            <a:endParaRPr lang="en-AU"/>
          </a:p>
        </p:txBody>
      </p:sp>
    </p:spTree>
    <p:extLst>
      <p:ext uri="{BB962C8B-B14F-4D97-AF65-F5344CB8AC3E}">
        <p14:creationId xmlns:p14="http://schemas.microsoft.com/office/powerpoint/2010/main" val="3836356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EDE68B3-A1FE-4367-B7EC-594F9F4C4465}" type="slidenum">
              <a:rPr lang="en-AU" smtClean="0"/>
              <a:t>12</a:t>
            </a:fld>
            <a:endParaRPr lang="en-AU"/>
          </a:p>
        </p:txBody>
      </p:sp>
    </p:spTree>
    <p:extLst>
      <p:ext uri="{BB962C8B-B14F-4D97-AF65-F5344CB8AC3E}">
        <p14:creationId xmlns:p14="http://schemas.microsoft.com/office/powerpoint/2010/main" val="2334069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EDE68B3-A1FE-4367-B7EC-594F9F4C4465}" type="slidenum">
              <a:rPr lang="en-AU" smtClean="0"/>
              <a:t>13</a:t>
            </a:fld>
            <a:endParaRPr lang="en-AU"/>
          </a:p>
        </p:txBody>
      </p:sp>
    </p:spTree>
    <p:extLst>
      <p:ext uri="{BB962C8B-B14F-4D97-AF65-F5344CB8AC3E}">
        <p14:creationId xmlns:p14="http://schemas.microsoft.com/office/powerpoint/2010/main" val="641079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EDE68B3-A1FE-4367-B7EC-594F9F4C4465}" type="slidenum">
              <a:rPr lang="en-AU" smtClean="0"/>
              <a:t>14</a:t>
            </a:fld>
            <a:endParaRPr lang="en-AU"/>
          </a:p>
        </p:txBody>
      </p:sp>
    </p:spTree>
    <p:extLst>
      <p:ext uri="{BB962C8B-B14F-4D97-AF65-F5344CB8AC3E}">
        <p14:creationId xmlns:p14="http://schemas.microsoft.com/office/powerpoint/2010/main" val="3331453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EDE68B3-A1FE-4367-B7EC-594F9F4C4465}" type="slidenum">
              <a:rPr lang="en-AU" smtClean="0"/>
              <a:t>15</a:t>
            </a:fld>
            <a:endParaRPr lang="en-AU"/>
          </a:p>
        </p:txBody>
      </p:sp>
    </p:spTree>
    <p:extLst>
      <p:ext uri="{BB962C8B-B14F-4D97-AF65-F5344CB8AC3E}">
        <p14:creationId xmlns:p14="http://schemas.microsoft.com/office/powerpoint/2010/main" val="3238594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EDE68B3-A1FE-4367-B7EC-594F9F4C4465}" type="slidenum">
              <a:rPr lang="en-AU" smtClean="0"/>
              <a:t>16</a:t>
            </a:fld>
            <a:endParaRPr lang="en-AU"/>
          </a:p>
        </p:txBody>
      </p:sp>
    </p:spTree>
    <p:extLst>
      <p:ext uri="{BB962C8B-B14F-4D97-AF65-F5344CB8AC3E}">
        <p14:creationId xmlns:p14="http://schemas.microsoft.com/office/powerpoint/2010/main" val="12388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EDE68B3-A1FE-4367-B7EC-594F9F4C4465}" type="slidenum">
              <a:rPr lang="en-AU" smtClean="0"/>
              <a:t>17</a:t>
            </a:fld>
            <a:endParaRPr lang="en-AU"/>
          </a:p>
        </p:txBody>
      </p:sp>
    </p:spTree>
    <p:extLst>
      <p:ext uri="{BB962C8B-B14F-4D97-AF65-F5344CB8AC3E}">
        <p14:creationId xmlns:p14="http://schemas.microsoft.com/office/powerpoint/2010/main" val="4074804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EDE68B3-A1FE-4367-B7EC-594F9F4C4465}" type="slidenum">
              <a:rPr lang="en-AU" smtClean="0"/>
              <a:t>18</a:t>
            </a:fld>
            <a:endParaRPr lang="en-AU"/>
          </a:p>
        </p:txBody>
      </p:sp>
    </p:spTree>
    <p:extLst>
      <p:ext uri="{BB962C8B-B14F-4D97-AF65-F5344CB8AC3E}">
        <p14:creationId xmlns:p14="http://schemas.microsoft.com/office/powerpoint/2010/main" val="2877051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19</a:t>
            </a:fld>
            <a:endParaRPr lang="en-AU"/>
          </a:p>
        </p:txBody>
      </p:sp>
    </p:spTree>
    <p:extLst>
      <p:ext uri="{BB962C8B-B14F-4D97-AF65-F5344CB8AC3E}">
        <p14:creationId xmlns:p14="http://schemas.microsoft.com/office/powerpoint/2010/main" val="46268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we will start shortly</a:t>
            </a:r>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20</a:t>
            </a:fld>
            <a:endParaRPr lang="en-AU"/>
          </a:p>
        </p:txBody>
      </p:sp>
    </p:spTree>
    <p:extLst>
      <p:ext uri="{BB962C8B-B14F-4D97-AF65-F5344CB8AC3E}">
        <p14:creationId xmlns:p14="http://schemas.microsoft.com/office/powerpoint/2010/main" val="1779367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your attendance and if you have any questions we will stop recording. Feel free to ask in the chat window.</a:t>
            </a:r>
          </a:p>
          <a:p>
            <a:endParaRPr lang="en-AU"/>
          </a:p>
          <a:p>
            <a:r>
              <a:rPr lang="en-AU"/>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21</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a:t>
            </a:r>
            <a:r>
              <a:rPr lang="en-AU" err="1"/>
              <a:t>Opoint</a:t>
            </a:r>
            <a:r>
              <a:rPr lang="en-AU"/>
              <a:t> 2024, Happy New year. If you are joining for the first time welcome and thank you, we hope that you find the next 30 mins informative and possibly a little entertaining. </a:t>
            </a:r>
          </a:p>
          <a:p>
            <a:endParaRPr lang="en-AU"/>
          </a:p>
          <a:p>
            <a:r>
              <a:rPr lang="en-AU"/>
              <a:t>If you have attended our previous </a:t>
            </a:r>
            <a:r>
              <a:rPr lang="en-AU" err="1"/>
              <a:t>onpoints</a:t>
            </a:r>
            <a:r>
              <a:rPr lang="en-AU"/>
              <a:t> welcome back and thanks for all your support. You will find this year we are doing things a little different this year. More about that in a moment.</a:t>
            </a:r>
          </a:p>
          <a:p>
            <a:r>
              <a:rPr lang="en-AU"/>
              <a:t>Then we do a quick catchup on our carefully hand curated Microsoft relevant news for the previous week, </a:t>
            </a:r>
          </a:p>
          <a:p>
            <a:r>
              <a:rPr lang="en-AU"/>
              <a:t>Followed by the subject de </a:t>
            </a:r>
            <a:r>
              <a:rPr lang="fr-FR"/>
              <a:t>semaine</a:t>
            </a:r>
            <a:r>
              <a:rPr lang="en-AU"/>
              <a:t> (week in English) today we will explain on why you should choose Dicker Data as your Distributor and the benefits of being a Dicker Partner.</a:t>
            </a:r>
          </a:p>
          <a:p>
            <a:r>
              <a:rPr lang="en-AU"/>
              <a:t>Then we close out with an open Q&amp;A session /prize draw</a:t>
            </a:r>
          </a:p>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21</a:t>
            </a:r>
            <a:r>
              <a:rPr lang="en-AU" baseline="30000"/>
              <a:t>st</a:t>
            </a:r>
            <a:r>
              <a:rPr lang="en-AU"/>
              <a:t> May to 23</a:t>
            </a:r>
            <a:r>
              <a:rPr lang="en-AU" baseline="30000"/>
              <a:t>rd</a:t>
            </a:r>
            <a:r>
              <a:rPr lang="en-AU"/>
              <a:t> May</a:t>
            </a:r>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221030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NZ Only Hide for AU</a:t>
            </a:r>
          </a:p>
        </p:txBody>
      </p:sp>
      <p:sp>
        <p:nvSpPr>
          <p:cNvPr id="4" name="Slide Number Placeholder 3"/>
          <p:cNvSpPr>
            <a:spLocks noGrp="1"/>
          </p:cNvSpPr>
          <p:nvPr>
            <p:ph type="sldNum" sz="quarter" idx="5"/>
          </p:nvPr>
        </p:nvSpPr>
        <p:spPr/>
        <p:txBody>
          <a:bodyPr/>
          <a:lstStyle/>
          <a:p>
            <a:fld id="{EEDE68B3-A1FE-4367-B7EC-594F9F4C4465}" type="slidenum">
              <a:rPr lang="en-AU" smtClean="0"/>
              <a:t>6</a:t>
            </a:fld>
            <a:endParaRPr lang="en-AU"/>
          </a:p>
        </p:txBody>
      </p:sp>
    </p:spTree>
    <p:extLst>
      <p:ext uri="{BB962C8B-B14F-4D97-AF65-F5344CB8AC3E}">
        <p14:creationId xmlns:p14="http://schemas.microsoft.com/office/powerpoint/2010/main" val="142379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a:solidFill>
                  <a:srgbClr val="333333"/>
                </a:solidFill>
                <a:effectLst/>
                <a:latin typeface="Segoe UI" panose="020B0502040204020203" pitchFamily="34" charset="0"/>
              </a:rPr>
              <a:t>NZ Only</a:t>
            </a: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7</a:t>
            </a:fld>
            <a:endParaRPr lang="en-AU"/>
          </a:p>
        </p:txBody>
      </p:sp>
    </p:spTree>
    <p:extLst>
      <p:ext uri="{BB962C8B-B14F-4D97-AF65-F5344CB8AC3E}">
        <p14:creationId xmlns:p14="http://schemas.microsoft.com/office/powerpoint/2010/main" val="3280675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ANZ</a:t>
            </a:r>
          </a:p>
        </p:txBody>
      </p:sp>
      <p:sp>
        <p:nvSpPr>
          <p:cNvPr id="4" name="Slide Number Placeholder 3"/>
          <p:cNvSpPr>
            <a:spLocks noGrp="1"/>
          </p:cNvSpPr>
          <p:nvPr>
            <p:ph type="sldNum" sz="quarter" idx="5"/>
          </p:nvPr>
        </p:nvSpPr>
        <p:spPr/>
        <p:txBody>
          <a:bodyPr/>
          <a:lstStyle/>
          <a:p>
            <a:fld id="{EEDE68B3-A1FE-4367-B7EC-594F9F4C4465}" type="slidenum">
              <a:rPr lang="en-AU" smtClean="0"/>
              <a:t>8</a:t>
            </a:fld>
            <a:endParaRPr lang="en-AU"/>
          </a:p>
        </p:txBody>
      </p:sp>
    </p:spTree>
    <p:extLst>
      <p:ext uri="{BB962C8B-B14F-4D97-AF65-F5344CB8AC3E}">
        <p14:creationId xmlns:p14="http://schemas.microsoft.com/office/powerpoint/2010/main" val="3529173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ANZ</a:t>
            </a:r>
          </a:p>
        </p:txBody>
      </p:sp>
      <p:sp>
        <p:nvSpPr>
          <p:cNvPr id="4" name="Slide Number Placeholder 3"/>
          <p:cNvSpPr>
            <a:spLocks noGrp="1"/>
          </p:cNvSpPr>
          <p:nvPr>
            <p:ph type="sldNum" sz="quarter" idx="5"/>
          </p:nvPr>
        </p:nvSpPr>
        <p:spPr/>
        <p:txBody>
          <a:bodyPr/>
          <a:lstStyle/>
          <a:p>
            <a:fld id="{EEDE68B3-A1FE-4367-B7EC-594F9F4C4465}" type="slidenum">
              <a:rPr lang="en-AU" smtClean="0"/>
              <a:t>9</a:t>
            </a:fld>
            <a:endParaRPr lang="en-AU"/>
          </a:p>
        </p:txBody>
      </p:sp>
    </p:spTree>
    <p:extLst>
      <p:ext uri="{BB962C8B-B14F-4D97-AF65-F5344CB8AC3E}">
        <p14:creationId xmlns:p14="http://schemas.microsoft.com/office/powerpoint/2010/main" val="32380313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Master" Target="../slideMasters/slideMaster5.xml"/><Relationship Id="rId4" Type="http://schemas.openxmlformats.org/officeDocument/2006/relationships/image" Target="../media/image4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5.xml"/><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5.xml"/><Relationship Id="rId4" Type="http://schemas.openxmlformats.org/officeDocument/2006/relationships/image" Target="../media/image56.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5.xml"/><Relationship Id="rId5" Type="http://schemas.openxmlformats.org/officeDocument/2006/relationships/image" Target="../media/image60.jpeg"/><Relationship Id="rId4" Type="http://schemas.openxmlformats.org/officeDocument/2006/relationships/image" Target="../media/image59.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5.xml"/><Relationship Id="rId4" Type="http://schemas.openxmlformats.org/officeDocument/2006/relationships/image" Target="../media/image68.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5.xml"/><Relationship Id="rId5" Type="http://schemas.openxmlformats.org/officeDocument/2006/relationships/image" Target="../media/image69.jpeg"/><Relationship Id="rId4" Type="http://schemas.openxmlformats.org/officeDocument/2006/relationships/image" Target="../media/image68.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Master" Target="../slideMasters/slideMaster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image" Target="../media/image15.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2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svg"/><Relationship Id="rId7" Type="http://schemas.openxmlformats.org/officeDocument/2006/relationships/image" Target="../media/image15.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82D2DD5A-C337-4F22-BED0-547AFC68CFD6}" type="datetime1">
              <a:rPr lang="en-US" smtClean="0"/>
              <a:t>4/24/2024</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68177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30.emf"/><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image" Target="../media/image39.svg"/><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image" Target="../media/image38.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heme" Target="../theme/theme5.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74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urfaceelevate.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slideLayout" Target="../slideLayouts/slideLayout1.xml"/><Relationship Id="rId7" Type="http://schemas.openxmlformats.org/officeDocument/2006/relationships/image" Target="../media/image90.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notesSlide" Target="../notesSlides/notesSlide11.xml"/><Relationship Id="rId9" Type="http://schemas.openxmlformats.org/officeDocument/2006/relationships/image" Target="../media/image92.png"/></Relationships>
</file>

<file path=ppt/slides/_rels/slide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learn.microsoft.com/en-us/entra/identity/monitoring-health/concept-identity-secure-score" TargetMode="External"/><Relationship Id="rId13" Type="http://schemas.openxmlformats.org/officeDocument/2006/relationships/hyperlink" Target="https://learn.microsoft.com/en-us/partner-center/security-contact" TargetMode="External"/><Relationship Id="rId3" Type="http://schemas.openxmlformats.org/officeDocument/2006/relationships/image" Target="../media/image97.png"/><Relationship Id="rId7" Type="http://schemas.openxmlformats.org/officeDocument/2006/relationships/hyperlink" Target="https://learn.microsoft.com/en-us/entra/identity/role-based-access-control/best-practices" TargetMode="External"/><Relationship Id="rId12" Type="http://schemas.openxmlformats.org/officeDocument/2006/relationships/hyperlink" Target="https://youtu.be/OTvzzopaEBY?si=q01ELwR0gPEpmFlG" TargetMode="External"/><Relationship Id="rId2" Type="http://schemas.openxmlformats.org/officeDocument/2006/relationships/notesSlide" Target="../notesSlides/notesSlide17.xml"/><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hyperlink" Target="https://learn.microsoft.com/en-us/entra/fundamentals/security-defaults" TargetMode="External"/><Relationship Id="rId11" Type="http://schemas.openxmlformats.org/officeDocument/2006/relationships/hyperlink" Target="https://learn.microsoft.com/en-us/entra/identity/conditional-access/concept-conditional-access-policy-common?tabs=secure-foundation" TargetMode="External"/><Relationship Id="rId5" Type="http://schemas.openxmlformats.org/officeDocument/2006/relationships/hyperlink" Target="https://partner.microsoft.com/en-US/blog/article/journey-to-zero-trust-a-proactive-approach-to-securing-your-customers" TargetMode="External"/><Relationship Id="rId15" Type="http://schemas.openxmlformats.org/officeDocument/2006/relationships/hyperlink" Target="https://learn.microsoft.com/en-us/partner-center/gdap-obtain-admin-permissions-to-manage-customer" TargetMode="External"/><Relationship Id="rId10" Type="http://schemas.openxmlformats.org/officeDocument/2006/relationships/hyperlink" Target="https://learn.microsoft.com/en-us/entra/identity/conditional-access/plan-conditional-access" TargetMode="External"/><Relationship Id="rId4" Type="http://schemas.openxmlformats.org/officeDocument/2006/relationships/image" Target="../media/image98.svg"/><Relationship Id="rId9" Type="http://schemas.openxmlformats.org/officeDocument/2006/relationships/hyperlink" Target="https://learn.microsoft.com/en-us/entra/identity/authentication/concept-authentication-passwordless" TargetMode="External"/><Relationship Id="rId14" Type="http://schemas.openxmlformats.org/officeDocument/2006/relationships/hyperlink" Target="https://learn.microsoft.com/en-us/partner-center/gdap-introduction"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s://learn.microsoft.com/en-us/azure/defender-for-cloud/workload-protections-dashboard#defender-for-cloud-coverage" TargetMode="External"/><Relationship Id="rId7" Type="http://schemas.openxmlformats.org/officeDocument/2006/relationships/image" Target="../media/image101.svg"/><Relationship Id="rId12" Type="http://schemas.openxmlformats.org/officeDocument/2006/relationships/hyperlink" Target="https://azure.microsoft.com/en-us/pricing/details/defender-for-cloud/?v=17.23h"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hyperlink" Target="https://learn.microsoft.com/en-us/azure/defender-for-cloud/concept-cloud-security-posture-management" TargetMode="External"/><Relationship Id="rId5" Type="http://schemas.openxmlformats.org/officeDocument/2006/relationships/hyperlink" Target="https://learn.microsoft.com/en-us/azure/defender-for-cloud/secure-score-access-and-track" TargetMode="External"/><Relationship Id="rId10" Type="http://schemas.openxmlformats.org/officeDocument/2006/relationships/hyperlink" Target="https://learn.microsoft.com/en-us/azure/defender-for-cloud/plan-defender-for-servers-select-plan" TargetMode="External"/><Relationship Id="rId4" Type="http://schemas.openxmlformats.org/officeDocument/2006/relationships/hyperlink" Target="https://learn.microsoft.com/en-us/azure/defender-for-cloud/overview-page" TargetMode="External"/><Relationship Id="rId9" Type="http://schemas.openxmlformats.org/officeDocument/2006/relationships/hyperlink" Target="https://learn.microsoft.com/en-us/azure/defender-for-cloud/cross-tenant-management"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learn.microsoft.com/en-us/entra/id-protection/howto-identity-protection-configure-notifications" TargetMode="External"/><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hyperlink" Target="https://learn.microsoft.com/en-us/partner-center/azure-fraud-notification#subscribe-to-security-alert-notifications" TargetMode="External"/><Relationship Id="rId21" Type="http://schemas.openxmlformats.org/officeDocument/2006/relationships/image" Target="../media/image115.svg"/><Relationship Id="rId7" Type="http://schemas.openxmlformats.org/officeDocument/2006/relationships/hyperlink" Target="https://learn.microsoft.com/en-us/azure/cost-management-billing/costs/tutorial-acm-create-budgets?tabs=psbudget" TargetMode="External"/><Relationship Id="rId12" Type="http://schemas.openxmlformats.org/officeDocument/2006/relationships/image" Target="../media/image106.svg"/><Relationship Id="rId17" Type="http://schemas.openxmlformats.org/officeDocument/2006/relationships/image" Target="../media/image111.svg"/><Relationship Id="rId25" Type="http://schemas.openxmlformats.org/officeDocument/2006/relationships/image" Target="../media/image119.svg"/><Relationship Id="rId2" Type="http://schemas.openxmlformats.org/officeDocument/2006/relationships/notesSlide" Target="../notesSlides/notesSlide19.xml"/><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hyperlink" Target="https://learn.microsoft.com/en-us/azure/cost-management-billing/costs/cost-mgt-alerts-monitor-usage-spending" TargetMode="External"/><Relationship Id="rId11" Type="http://schemas.openxmlformats.org/officeDocument/2006/relationships/image" Target="../media/image105.png"/><Relationship Id="rId24" Type="http://schemas.openxmlformats.org/officeDocument/2006/relationships/image" Target="../media/image118.png"/><Relationship Id="rId5" Type="http://schemas.openxmlformats.org/officeDocument/2006/relationships/image" Target="../media/image104.svg"/><Relationship Id="rId15" Type="http://schemas.openxmlformats.org/officeDocument/2006/relationships/image" Target="../media/image109.svg"/><Relationship Id="rId23" Type="http://schemas.openxmlformats.org/officeDocument/2006/relationships/image" Target="../media/image117.svg"/><Relationship Id="rId10" Type="http://schemas.openxmlformats.org/officeDocument/2006/relationships/hyperlink" Target="https://youtu.be/4wGns611G4w" TargetMode="External"/><Relationship Id="rId19" Type="http://schemas.openxmlformats.org/officeDocument/2006/relationships/image" Target="../media/image113.svg"/><Relationship Id="rId4" Type="http://schemas.openxmlformats.org/officeDocument/2006/relationships/image" Target="../media/image103.png"/><Relationship Id="rId9" Type="http://schemas.openxmlformats.org/officeDocument/2006/relationships/hyperlink" Target="https://learn.microsoft.com/en-us/azure/governance/policy/assign-policy-portal" TargetMode="External"/><Relationship Id="rId14" Type="http://schemas.openxmlformats.org/officeDocument/2006/relationships/image" Target="../media/image108.png"/><Relationship Id="rId22" Type="http://schemas.openxmlformats.org/officeDocument/2006/relationships/image" Target="../media/image1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learn.microsoft.com/en-us/training/courses/az-500t00" TargetMode="External"/><Relationship Id="rId5" Type="http://schemas.openxmlformats.org/officeDocument/2006/relationships/image" Target="../media/image121.png"/><Relationship Id="rId4" Type="http://schemas.openxmlformats.org/officeDocument/2006/relationships/hyperlink" Target="https://learn.microsoft.com/en-us/credentials/certifications/azure-security-engineer/?practice-assessment-type=certification#certification-practice-for-the-exa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dickerdata-my.sharepoint.com/:t:/g/personal/paul_caldwell_dickerdata_co_nz/EfXeBnuU5jJNpafOMCS6xskBBVjVMJYrMYxamhr-7-ItOw?e=CA72eT"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register.build.microsoft.com/" TargetMode="External"/><Relationship Id="rId5" Type="http://schemas.openxmlformats.org/officeDocument/2006/relationships/image" Target="../media/image78.png"/><Relationship Id="rId4" Type="http://schemas.openxmlformats.org/officeDocument/2006/relationships/hyperlink" Target="https://msfteventsb2c.b2clogin.com/msfteventsb2c.onmicrosoft.com/b2c_1a_universal_signuporsignin_externalstandardidps_unpw_v2/oauth2/v2.0/authorize?client_id=69fe198e-533f-4d3a-9978-2be3bea6f1a9&amp;redirect_uri=https%3A%2F%2Fregister.build.microsoft.com%2Fauth%2Flogin&amp;response_type=id_token&amp;scope=openid&amp;state=OpenIdConnect.AuthenticationProperties%3DwA6ZFbFrRIwGmxRbsnbRUcmR6RUxJDwg3EkmC46ZH-i4j4KHvn1p9Bk_2Iky_UC2f87Xzk8dvCwO3qMt2tFtuZUJvfsLJsP3QDelcf8yWWWIEL8ljcSbGdnw00FSzDC01WtK0-BMWV-_P0CpNDWY7cHAfJTZy90kLstxUeiPweAiulBwzftTA6LIWD_iXOvXdNX-t5yjIUK5B7xM_A5qXIo3jsZazPi2mlUxgeCLtkX-6s0MoASK-SftkLafwgYS9CvigQ&amp;response_mode=form_post&amp;nonce=638488152801258949.ZDI5YmM2YTUtODI3ZC00ZTA4LWI3YTgtOTk2YzJiZjJlYmNiOWNmZTVlYTAtYWRjNy00NjhiLWFkMTUtODU0MmM2MmM2YzJh&amp;appId=69fe198e-533f-4d3a-9978-2be3bea6f1a9&amp;extension_event_id=32393&amp;x-client-SKU=ID_NET461&amp;x-client-ver=5.3.0.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aus01.safelinks.protection.outlook.com/?url=https%3A%2F%2Fdickerdata.us6.list-manage.com%2Ftrack%2Fclick%3Fu%3D0768ff9de1adaa500201e8550%26id%3Df3f69d04c1%26e%3Db7adf967c5&amp;data=05%7C02%7CPaul.Caldwell%40dickerdata.co.nz%7Cec0e4141106547138ff708dc631d080f%7C6e417ab358de417d9aaada5837716c4c%7C0%7C0%7C638494223555725914%7CUnknown%7CTWFpbGZsb3d8eyJWIjoiMC4wLjAwMDAiLCJQIjoiV2luMzIiLCJBTiI6Ik1haWwiLCJXVCI6Mn0%3D%7C0%7C%7C%7C&amp;sdata=Y%2BARcoGo%2FDCaRT0cTVkBaZcTyu975sg%2By7nUsfDEF4Y%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hyperlink" Target="https://msevents.microsoft.com/event?id=378942385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msit.events.teams.microsoft.com/event/eafb3cf9-ac1f-4ddb-b9b2-6227cce85603@72f988bf-86f1-41af-91ab-2d7cd011db47/registration"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dickerdata.co.nz/techx#register"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dickerdata.com.au/techx?utm_campaign=TechX%202024&amp;utm_source=linkedin&amp;utm_medium=social&amp;utm_term=Company%20Page#register" TargetMode="External"/><Relationship Id="rId5" Type="http://schemas.openxmlformats.org/officeDocument/2006/relationships/image" Target="../media/image8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soldiers standing on a hill&#10;&#10;Description automatically generated">
            <a:extLst>
              <a:ext uri="{FF2B5EF4-FFF2-40B4-BE49-F238E27FC236}">
                <a16:creationId xmlns:a16="http://schemas.microsoft.com/office/drawing/2014/main" id="{E3B20BE6-19E8-C230-B0FB-52A27CDEFA05}"/>
              </a:ext>
            </a:extLst>
          </p:cNvPr>
          <p:cNvPicPr>
            <a:picLocks noChangeAspect="1"/>
          </p:cNvPicPr>
          <p:nvPr/>
        </p:nvPicPr>
        <p:blipFill>
          <a:blip r:embed="rId3"/>
          <a:stretch>
            <a:fillRect/>
          </a:stretch>
        </p:blipFill>
        <p:spPr>
          <a:xfrm>
            <a:off x="643156" y="457200"/>
            <a:ext cx="10905687" cy="5943600"/>
          </a:xfrm>
          <a:prstGeom prst="rect">
            <a:avLst/>
          </a:prstGeom>
        </p:spPr>
      </p:pic>
    </p:spTree>
    <p:extLst>
      <p:ext uri="{BB962C8B-B14F-4D97-AF65-F5344CB8AC3E}">
        <p14:creationId xmlns:p14="http://schemas.microsoft.com/office/powerpoint/2010/main" val="118833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02DC89AC-F502-E82C-D1D1-BF7DFA42E59F}"/>
              </a:ext>
            </a:extLst>
          </p:cNvPr>
          <p:cNvPicPr>
            <a:picLocks noChangeAspect="1"/>
          </p:cNvPicPr>
          <p:nvPr/>
        </p:nvPicPr>
        <p:blipFill>
          <a:blip r:embed="rId4"/>
          <a:stretch>
            <a:fillRect/>
          </a:stretch>
        </p:blipFill>
        <p:spPr>
          <a:xfrm>
            <a:off x="1500757" y="118580"/>
            <a:ext cx="8561493" cy="4673941"/>
          </a:xfrm>
          <a:prstGeom prst="rect">
            <a:avLst/>
          </a:prstGeom>
        </p:spPr>
      </p:pic>
      <p:sp>
        <p:nvSpPr>
          <p:cNvPr id="8" name="TextBox 7">
            <a:extLst>
              <a:ext uri="{FF2B5EF4-FFF2-40B4-BE49-F238E27FC236}">
                <a16:creationId xmlns:a16="http://schemas.microsoft.com/office/drawing/2014/main" id="{C9EFF8CA-677F-766A-3112-C2E664B6044D}"/>
              </a:ext>
            </a:extLst>
          </p:cNvPr>
          <p:cNvSpPr txBox="1"/>
          <p:nvPr/>
        </p:nvSpPr>
        <p:spPr>
          <a:xfrm>
            <a:off x="71120" y="4402449"/>
            <a:ext cx="12049759" cy="2308324"/>
          </a:xfrm>
          <a:prstGeom prst="rect">
            <a:avLst/>
          </a:prstGeom>
          <a:noFill/>
        </p:spPr>
        <p:txBody>
          <a:bodyPr wrap="square">
            <a:spAutoFit/>
          </a:bodyPr>
          <a:lstStyle/>
          <a:p>
            <a:pPr algn="l"/>
            <a:r>
              <a:rPr lang="en-AU" b="0" i="0">
                <a:solidFill>
                  <a:srgbClr val="3D3D3D"/>
                </a:solidFill>
                <a:effectLst/>
                <a:highlight>
                  <a:srgbClr val="FFFFFF"/>
                </a:highlight>
                <a:latin typeface="Poppins" panose="00000500000000000000" pitchFamily="2" charset="0"/>
              </a:rPr>
              <a:t>Join the Surface Elevate Program for a comprehensive four-hour session that transforms you into a Surface expert, offering an all-encompassing training experience designed to enhance your product knowledge and sales tactics in one dynamic workshop.</a:t>
            </a:r>
            <a:endParaRPr lang="en-AU" b="0" i="0">
              <a:solidFill>
                <a:srgbClr val="737680"/>
              </a:solidFill>
              <a:effectLst/>
              <a:highlight>
                <a:srgbClr val="FFFFFF"/>
              </a:highlight>
              <a:latin typeface="Poppins" panose="00000500000000000000" pitchFamily="2" charset="0"/>
            </a:endParaRPr>
          </a:p>
          <a:p>
            <a:pPr algn="l"/>
            <a:r>
              <a:rPr lang="en-AU" b="0" i="0">
                <a:solidFill>
                  <a:srgbClr val="3D3D3D"/>
                </a:solidFill>
                <a:effectLst/>
                <a:highlight>
                  <a:srgbClr val="FFFFFF"/>
                </a:highlight>
                <a:latin typeface="Poppins" panose="00000500000000000000" pitchFamily="2" charset="0"/>
              </a:rPr>
              <a:t>Upon finishing, proudly display your earned badge of expertise, which not only reflects your dedication to mastery but also serves as a trusted emblem to your customers, solidifying your role as their go-to for all things Surface.</a:t>
            </a:r>
            <a:endParaRPr lang="en-AU" b="0" i="0">
              <a:solidFill>
                <a:srgbClr val="737680"/>
              </a:solidFill>
              <a:effectLst/>
              <a:highlight>
                <a:srgbClr val="FFFFFF"/>
              </a:highlight>
              <a:latin typeface="Poppins" panose="00000500000000000000" pitchFamily="2" charset="0"/>
            </a:endParaRPr>
          </a:p>
          <a:p>
            <a:pPr algn="l"/>
            <a:r>
              <a:rPr lang="en-AU" b="0" i="0">
                <a:solidFill>
                  <a:srgbClr val="3D3D3D"/>
                </a:solidFill>
                <a:effectLst/>
                <a:highlight>
                  <a:srgbClr val="FFFFFF"/>
                </a:highlight>
                <a:latin typeface="Poppins" panose="00000500000000000000" pitchFamily="2" charset="0"/>
              </a:rPr>
              <a:t>Dive into this program to streamline your sales strategy, elevate your customer interactions, and become a one-stop source for informed, effective Surface solutions.</a:t>
            </a:r>
            <a:endParaRPr lang="en-AU" b="0" i="0">
              <a:solidFill>
                <a:srgbClr val="737680"/>
              </a:solidFill>
              <a:effectLst/>
              <a:highlight>
                <a:srgbClr val="FFFFFF"/>
              </a:highlight>
              <a:latin typeface="Poppins" panose="00000500000000000000" pitchFamily="2" charset="0"/>
            </a:endParaRPr>
          </a:p>
        </p:txBody>
      </p:sp>
      <p:sp>
        <p:nvSpPr>
          <p:cNvPr id="3" name="TextBox 2">
            <a:extLst>
              <a:ext uri="{FF2B5EF4-FFF2-40B4-BE49-F238E27FC236}">
                <a16:creationId xmlns:a16="http://schemas.microsoft.com/office/drawing/2014/main" id="{244BA723-CE3A-E820-4838-93EC407A0F59}"/>
              </a:ext>
            </a:extLst>
          </p:cNvPr>
          <p:cNvSpPr txBox="1"/>
          <p:nvPr/>
        </p:nvSpPr>
        <p:spPr>
          <a:xfrm>
            <a:off x="153444" y="229189"/>
            <a:ext cx="3573049" cy="2031325"/>
          </a:xfrm>
          <a:prstGeom prst="rect">
            <a:avLst/>
          </a:prstGeom>
          <a:noFill/>
        </p:spPr>
        <p:txBody>
          <a:bodyPr wrap="square">
            <a:spAutoFit/>
          </a:bodyPr>
          <a:lstStyle/>
          <a:p>
            <a:r>
              <a:rPr lang="en-AU" dirty="0">
                <a:solidFill>
                  <a:srgbClr val="FF0000"/>
                </a:solidFill>
              </a:rPr>
              <a:t>Windows 10 will reach end of support on </a:t>
            </a:r>
            <a:r>
              <a:rPr lang="en-AU" b="1" u="sng" dirty="0">
                <a:solidFill>
                  <a:srgbClr val="FF0000"/>
                </a:solidFill>
              </a:rPr>
              <a:t>October 14, 2025</a:t>
            </a:r>
            <a:r>
              <a:rPr lang="en-AU" dirty="0">
                <a:solidFill>
                  <a:srgbClr val="FF0000"/>
                </a:solidFill>
              </a:rPr>
              <a:t>. The current version, 22H2, will be the final version of Windows 10, and all editions will remain in support with monthly security update releases through that date.</a:t>
            </a:r>
          </a:p>
        </p:txBody>
      </p:sp>
    </p:spTree>
    <p:extLst>
      <p:ext uri="{BB962C8B-B14F-4D97-AF65-F5344CB8AC3E}">
        <p14:creationId xmlns:p14="http://schemas.microsoft.com/office/powerpoint/2010/main" val="982929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908454" y="1360481"/>
            <a:ext cx="4605340" cy="2387600"/>
          </a:xfrm>
        </p:spPr>
        <p:txBody>
          <a:bodyPr vert="horz" lIns="91440" tIns="45720" rIns="91440" bIns="45720" rtlCol="0" anchor="b">
            <a:normAutofit/>
          </a:bodyPr>
          <a:lstStyle/>
          <a:p>
            <a:pPr>
              <a:lnSpc>
                <a:spcPct val="90000"/>
              </a:lnSpc>
            </a:pPr>
            <a:br>
              <a:rPr lang="en-US" sz="3500" kern="1200">
                <a:latin typeface="+mj-lt"/>
                <a:ea typeface="+mj-ea"/>
                <a:cs typeface="+mj-cs"/>
              </a:rPr>
            </a:br>
            <a:r>
              <a:rPr lang="en-US" sz="3500" kern="1200">
                <a:latin typeface="+mj-lt"/>
                <a:ea typeface="+mj-ea"/>
                <a:cs typeface="+mj-cs"/>
              </a:rPr>
              <a:t>Security Basics for your New Azure Subscription </a:t>
            </a:r>
            <a:br>
              <a:rPr lang="en-US" sz="3500" kern="1200">
                <a:effectLst/>
                <a:latin typeface="+mj-lt"/>
                <a:ea typeface="+mj-ea"/>
                <a:cs typeface="+mj-cs"/>
              </a:rPr>
            </a:br>
            <a:endParaRPr lang="en-US" sz="3500" kern="1200">
              <a:latin typeface="+mj-lt"/>
              <a:ea typeface="+mj-ea"/>
              <a:cs typeface="+mj-cs"/>
            </a:endParaRPr>
          </a:p>
        </p:txBody>
      </p:sp>
      <p:pic>
        <p:nvPicPr>
          <p:cNvPr id="4" name="Video 3" descr="Green Lock In A 3D Electronic System">
            <a:extLst>
              <a:ext uri="{FF2B5EF4-FFF2-40B4-BE49-F238E27FC236}">
                <a16:creationId xmlns:a16="http://schemas.microsoft.com/office/drawing/2014/main" id="{6CCDED26-BCD6-B83A-7066-AC374D2D9A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r="1" b="285"/>
          <a:stretch/>
        </p:blipFill>
        <p:spPr>
          <a:xfrm>
            <a:off x="5504325" y="2150721"/>
            <a:ext cx="5917401" cy="3319084"/>
          </a:xfrm>
          <a:prstGeom prst="rect">
            <a:avLst/>
          </a:prstGeom>
        </p:spPr>
      </p:pic>
      <p:sp>
        <p:nvSpPr>
          <p:cNvPr id="17" name="Rectangle 16">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87E17E8-EF50-1666-06D2-06EDC084867F}"/>
              </a:ext>
            </a:extLst>
          </p:cNvPr>
          <p:cNvGrpSpPr/>
          <p:nvPr/>
        </p:nvGrpSpPr>
        <p:grpSpPr>
          <a:xfrm>
            <a:off x="1977630" y="3475724"/>
            <a:ext cx="4861321" cy="763021"/>
            <a:chOff x="929819" y="5619239"/>
            <a:chExt cx="4861321" cy="763021"/>
          </a:xfrm>
        </p:grpSpPr>
        <p:sp>
          <p:nvSpPr>
            <p:cNvPr id="5" name="Text Placeholder 2">
              <a:extLst>
                <a:ext uri="{FF2B5EF4-FFF2-40B4-BE49-F238E27FC236}">
                  <a16:creationId xmlns:a16="http://schemas.microsoft.com/office/drawing/2014/main" id="{04AAA2BE-EF8B-FFB5-AE28-4FF217F93DFB}"/>
                </a:ext>
              </a:extLst>
            </p:cNvPr>
            <p:cNvSpPr txBox="1">
              <a:spLocks/>
            </p:cNvSpPr>
            <p:nvPr/>
          </p:nvSpPr>
          <p:spPr>
            <a:xfrm>
              <a:off x="1879427" y="5682089"/>
              <a:ext cx="3911713" cy="700171"/>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b="1">
                  <a:solidFill>
                    <a:srgbClr val="0878D3"/>
                  </a:solidFill>
                  <a:cs typeface="Segoe UI Semibold"/>
                </a:rPr>
                <a:t>Saeed Nouri</a:t>
              </a:r>
              <a:endParaRPr lang="en-AU" sz="1400" b="1">
                <a:solidFill>
                  <a:srgbClr val="0878D3"/>
                </a:solidFill>
                <a:cs typeface="Segoe UI Semibold" panose="020B0702040204020203" pitchFamily="34" charset="0"/>
              </a:endParaRPr>
            </a:p>
            <a:p>
              <a:r>
                <a:rPr lang="en-AU" sz="1200">
                  <a:solidFill>
                    <a:srgbClr val="5B6B86"/>
                  </a:solidFill>
                  <a:cs typeface="Segoe UI Semilight" panose="020B0402040204020203" pitchFamily="34" charset="0"/>
                </a:rPr>
                <a:t>Cloud Solution Architect ( MCT ) </a:t>
              </a:r>
            </a:p>
            <a:p>
              <a:r>
                <a:rPr lang="en-AU" sz="1200">
                  <a:solidFill>
                    <a:srgbClr val="5B6B86"/>
                  </a:solidFill>
                  <a:cs typeface="Segoe UI Semibold" panose="020B0702040204020203" pitchFamily="34" charset="0"/>
                </a:rPr>
                <a:t>Saeed.Nouri@dickerdata.com.au</a:t>
              </a:r>
            </a:p>
          </p:txBody>
        </p:sp>
        <p:pic>
          <p:nvPicPr>
            <p:cNvPr id="6" name="Picture 8">
              <a:extLst>
                <a:ext uri="{FF2B5EF4-FFF2-40B4-BE49-F238E27FC236}">
                  <a16:creationId xmlns:a16="http://schemas.microsoft.com/office/drawing/2014/main" id="{03F0159B-6185-2CAB-6B78-F5F6BBB2F30E}"/>
                </a:ext>
              </a:extLst>
            </p:cNvPr>
            <p:cNvPicPr>
              <a:picLocks noChangeAspect="1"/>
            </p:cNvPicPr>
            <p:nvPr/>
          </p:nvPicPr>
          <p:blipFill>
            <a:blip r:embed="rId6"/>
            <a:stretch>
              <a:fillRect/>
            </a:stretch>
          </p:blipFill>
          <p:spPr>
            <a:xfrm>
              <a:off x="929819" y="5619239"/>
              <a:ext cx="763021" cy="763021"/>
            </a:xfrm>
            <a:prstGeom prst="ellipse">
              <a:avLst/>
            </a:prstGeom>
            <a:ln w="63500" cap="rnd">
              <a:noFill/>
            </a:ln>
            <a:effectLst>
              <a:outerShdw blurRad="381000" dist="292100" dir="5400000" sx="-80000" sy="-18000" rotWithShape="0">
                <a:srgbClr val="000000">
                  <a:alpha val="22000"/>
                </a:srgbClr>
              </a:outerShdw>
              <a:softEdge rad="317500"/>
            </a:effectLst>
            <a:scene3d>
              <a:camera prst="orthographicFront"/>
              <a:lightRig rig="contrasting" dir="t">
                <a:rot lat="0" lon="0" rev="3000000"/>
              </a:lightRig>
            </a:scene3d>
            <a:sp3d contourW="7620">
              <a:contourClr>
                <a:srgbClr val="333333"/>
              </a:contourClr>
            </a:sp3d>
          </p:spPr>
        </p:pic>
      </p:grpSp>
      <p:grpSp>
        <p:nvGrpSpPr>
          <p:cNvPr id="7" name="Group 6">
            <a:extLst>
              <a:ext uri="{FF2B5EF4-FFF2-40B4-BE49-F238E27FC236}">
                <a16:creationId xmlns:a16="http://schemas.microsoft.com/office/drawing/2014/main" id="{82BD763A-3132-BF9D-711E-86DA93A4CC3A}"/>
              </a:ext>
            </a:extLst>
          </p:cNvPr>
          <p:cNvGrpSpPr/>
          <p:nvPr/>
        </p:nvGrpSpPr>
        <p:grpSpPr>
          <a:xfrm>
            <a:off x="1977630" y="4468568"/>
            <a:ext cx="3764477" cy="797368"/>
            <a:chOff x="929819" y="4649617"/>
            <a:chExt cx="3764477" cy="797368"/>
          </a:xfrm>
        </p:grpSpPr>
        <p:sp>
          <p:nvSpPr>
            <p:cNvPr id="9" name="Text Placeholder 2">
              <a:extLst>
                <a:ext uri="{FF2B5EF4-FFF2-40B4-BE49-F238E27FC236}">
                  <a16:creationId xmlns:a16="http://schemas.microsoft.com/office/drawing/2014/main" id="{C6D04119-C291-C6F9-88AD-9324E46A5EF8}"/>
                </a:ext>
              </a:extLst>
            </p:cNvPr>
            <p:cNvSpPr txBox="1">
              <a:spLocks/>
            </p:cNvSpPr>
            <p:nvPr/>
          </p:nvSpPr>
          <p:spPr>
            <a:xfrm>
              <a:off x="1897913" y="4649617"/>
              <a:ext cx="2796383" cy="706879"/>
            </a:xfrm>
            <a:prstGeom prst="rect">
              <a:avLst/>
            </a:prstGeom>
          </p:spPr>
          <p:txBody>
            <a:bodyPr vert="horz" lIns="91440" tIns="45720" rIns="91440" bIns="45720" rtlCol="0" anchor="b">
              <a:noAutofit/>
            </a:bodyPr>
            <a:lstStyle>
              <a:defPPr>
                <a:defRPr lang="en-US"/>
              </a:defPPr>
              <a:lvl1pPr>
                <a:defRPr sz="1400" b="1">
                  <a:solidFill>
                    <a:schemeClr val="bg1"/>
                  </a:solidFill>
                  <a:cs typeface="Segoe UI Semibold"/>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a:solidFill>
                    <a:srgbClr val="0878D3"/>
                  </a:solidFill>
                </a:rPr>
                <a:t>Mikki Chopra</a:t>
              </a:r>
            </a:p>
            <a:p>
              <a:r>
                <a:rPr lang="en-AU" sz="1200" b="0">
                  <a:solidFill>
                    <a:srgbClr val="5B6B86"/>
                  </a:solidFill>
                </a:rPr>
                <a:t>Cloud Solution Architect </a:t>
              </a:r>
              <a:r>
                <a:rPr lang="en-AU" sz="1200" b="0">
                  <a:solidFill>
                    <a:srgbClr val="5B6B86"/>
                  </a:solidFill>
                  <a:cs typeface="Segoe UI Semilight" panose="020B0402040204020203" pitchFamily="34" charset="0"/>
                </a:rPr>
                <a:t>( MCT ) </a:t>
              </a:r>
              <a:endParaRPr lang="en-AU" sz="1200" b="0">
                <a:solidFill>
                  <a:srgbClr val="5B6B86"/>
                </a:solidFill>
              </a:endParaRPr>
            </a:p>
            <a:p>
              <a:r>
                <a:rPr lang="en-AU" sz="1200" b="0">
                  <a:solidFill>
                    <a:srgbClr val="5B6B86"/>
                  </a:solidFill>
                </a:rPr>
                <a:t>Mikki.Chopra@dickerdata.com.au</a:t>
              </a:r>
            </a:p>
          </p:txBody>
        </p:sp>
        <p:pic>
          <p:nvPicPr>
            <p:cNvPr id="11" name="Picture 10" descr="A picture containing wall, indoor, person, person&#10;&#10;Description automatically generated">
              <a:extLst>
                <a:ext uri="{FF2B5EF4-FFF2-40B4-BE49-F238E27FC236}">
                  <a16:creationId xmlns:a16="http://schemas.microsoft.com/office/drawing/2014/main" id="{3ABE3A6C-B3E9-645D-43BB-824A87071A93}"/>
                </a:ext>
              </a:extLst>
            </p:cNvPr>
            <p:cNvPicPr>
              <a:picLocks noChangeAspect="1"/>
            </p:cNvPicPr>
            <p:nvPr/>
          </p:nvPicPr>
          <p:blipFill>
            <a:blip r:embed="rId7"/>
            <a:stretch>
              <a:fillRect/>
            </a:stretch>
          </p:blipFill>
          <p:spPr>
            <a:xfrm>
              <a:off x="929819" y="4663359"/>
              <a:ext cx="783626" cy="783626"/>
            </a:xfrm>
            <a:prstGeom prst="ellipse">
              <a:avLst/>
            </a:prstGeom>
            <a:ln w="63500" cap="rnd">
              <a:noFill/>
            </a:ln>
            <a:effectLst>
              <a:outerShdw blurRad="381000" dist="292100" dir="5400000" sx="-80000" sy="-18000" rotWithShape="0">
                <a:srgbClr val="000000">
                  <a:alpha val="22000"/>
                </a:srgbClr>
              </a:outerShdw>
              <a:softEdge rad="317500"/>
            </a:effectLst>
            <a:scene3d>
              <a:camera prst="orthographicFront"/>
              <a:lightRig rig="contrasting" dir="t">
                <a:rot lat="0" lon="0" rev="3000000"/>
              </a:lightRig>
            </a:scene3d>
            <a:sp3d contourW="7620">
              <a:contourClr>
                <a:srgbClr val="333333"/>
              </a:contourClr>
            </a:sp3d>
          </p:spPr>
        </p:pic>
      </p:grpSp>
      <p:pic>
        <p:nvPicPr>
          <p:cNvPr id="12" name="Picture 2">
            <a:extLst>
              <a:ext uri="{FF2B5EF4-FFF2-40B4-BE49-F238E27FC236}">
                <a16:creationId xmlns:a16="http://schemas.microsoft.com/office/drawing/2014/main" id="{83C3291E-8C0F-5A8B-D4D8-F413939560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840" y="3429000"/>
            <a:ext cx="86177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27F6DA57-DC1F-F30C-8429-7A9ED1F2AB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417" y="4456191"/>
            <a:ext cx="854197" cy="8541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F9590AB-DB98-67EB-E55F-947CD9A7A3AE}"/>
              </a:ext>
            </a:extLst>
          </p:cNvPr>
          <p:cNvSpPr txBox="1"/>
          <p:nvPr/>
        </p:nvSpPr>
        <p:spPr>
          <a:xfrm>
            <a:off x="5977693" y="2554570"/>
            <a:ext cx="10461780" cy="3200876"/>
          </a:xfrm>
          <a:prstGeom prst="rect">
            <a:avLst/>
          </a:prstGeom>
          <a:noFill/>
        </p:spPr>
        <p:txBody>
          <a:bodyPr wrap="square">
            <a:spAutoFit/>
          </a:bodyPr>
          <a:lstStyle/>
          <a:p>
            <a:r>
              <a:rPr lang="en-US" sz="2400" b="1">
                <a:solidFill>
                  <a:schemeClr val="bg1"/>
                </a:solidFill>
              </a:rPr>
              <a:t>Agenda:</a:t>
            </a:r>
          </a:p>
          <a:p>
            <a:pPr marL="285750" indent="-285750">
              <a:buFont typeface="Arial" panose="020B0604020202020204" pitchFamily="34" charset="0"/>
              <a:buChar char="•"/>
            </a:pPr>
            <a:r>
              <a:rPr lang="en-US" sz="2400">
                <a:solidFill>
                  <a:schemeClr val="bg1"/>
                </a:solidFill>
              </a:rPr>
              <a:t>Review some security concepts</a:t>
            </a:r>
          </a:p>
          <a:p>
            <a:pPr marL="285750" indent="-285750">
              <a:buFont typeface="Arial" panose="020B0604020202020204" pitchFamily="34" charset="0"/>
              <a:buChar char="•"/>
            </a:pPr>
            <a:r>
              <a:rPr lang="en-US" sz="2400">
                <a:solidFill>
                  <a:schemeClr val="bg1"/>
                </a:solidFill>
              </a:rPr>
              <a:t>Cloud Security</a:t>
            </a:r>
          </a:p>
          <a:p>
            <a:pPr marL="285750" indent="-285750">
              <a:buFont typeface="Arial" panose="020B0604020202020204" pitchFamily="34" charset="0"/>
              <a:buChar char="•"/>
            </a:pPr>
            <a:r>
              <a:rPr lang="en-US" sz="2400">
                <a:solidFill>
                  <a:schemeClr val="bg1"/>
                </a:solidFill>
              </a:rPr>
              <a:t>Recommendations:</a:t>
            </a:r>
          </a:p>
          <a:p>
            <a:pPr marL="742950" lvl="1" indent="-285750">
              <a:buFont typeface="Arial" panose="020B0604020202020204" pitchFamily="34" charset="0"/>
              <a:buChar char="•"/>
            </a:pPr>
            <a:r>
              <a:rPr lang="en-US" sz="2400">
                <a:solidFill>
                  <a:schemeClr val="bg1"/>
                </a:solidFill>
              </a:rPr>
              <a:t>Secure Identities</a:t>
            </a:r>
          </a:p>
          <a:p>
            <a:pPr marL="742950" lvl="1" indent="-285750">
              <a:buFont typeface="Arial" panose="020B0604020202020204" pitchFamily="34" charset="0"/>
              <a:buChar char="•"/>
            </a:pPr>
            <a:r>
              <a:rPr lang="en-US" sz="2400">
                <a:solidFill>
                  <a:schemeClr val="bg1"/>
                </a:solidFill>
              </a:rPr>
              <a:t>Secure Resources</a:t>
            </a:r>
          </a:p>
          <a:p>
            <a:pPr marL="742950" lvl="1" indent="-285750">
              <a:buFont typeface="Arial" panose="020B0604020202020204" pitchFamily="34" charset="0"/>
              <a:buChar char="•"/>
            </a:pPr>
            <a:r>
              <a:rPr lang="en-US" sz="2400">
                <a:solidFill>
                  <a:schemeClr val="bg1"/>
                </a:solidFill>
              </a:rPr>
              <a:t>Gain Visibility</a:t>
            </a:r>
          </a:p>
          <a:p>
            <a:pPr marL="285750" indent="-285750">
              <a:buFont typeface="Arial" panose="020B0604020202020204" pitchFamily="34" charset="0"/>
              <a:buChar char="•"/>
            </a:pPr>
            <a:endParaRPr lang="en-US" sz="1600" b="1">
              <a:solidFill>
                <a:schemeClr val="bg1"/>
              </a:solidFill>
            </a:endParaRPr>
          </a:p>
          <a:p>
            <a:endParaRPr lang="en-AU">
              <a:solidFill>
                <a:schemeClr val="bg1"/>
              </a:solidFill>
            </a:endParaRPr>
          </a:p>
        </p:txBody>
      </p:sp>
    </p:spTree>
    <p:extLst>
      <p:ext uri="{BB962C8B-B14F-4D97-AF65-F5344CB8AC3E}">
        <p14:creationId xmlns:p14="http://schemas.microsoft.com/office/powerpoint/2010/main" val="300732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mute="1">
                <p:cTn id="15" repeatCount="indefinite" fill="hold" display="0">
                  <p:stCondLst>
                    <p:cond delay="indefinite"/>
                  </p:stCondLst>
                </p:cTn>
                <p:tgtEl>
                  <p:spTgt spid="4"/>
                </p:tgtEl>
              </p:cMediaNode>
            </p:video>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4814150A-3EDB-E898-7B52-354B18B0FA21}"/>
              </a:ext>
            </a:extLst>
          </p:cNvPr>
          <p:cNvSpPr txBox="1">
            <a:spLocks/>
          </p:cNvSpPr>
          <p:nvPr/>
        </p:nvSpPr>
        <p:spPr>
          <a:xfrm>
            <a:off x="952937" y="2596834"/>
            <a:ext cx="8762821" cy="861774"/>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sz="3200" b="1">
                <a:effectLst/>
                <a:latin typeface="Aptos Black" panose="020F0502020204030204" pitchFamily="34" charset="0"/>
                <a:ea typeface="Calibri" panose="020F0502020204030204" pitchFamily="34" charset="0"/>
                <a:cs typeface="Times New Roman" panose="02020603050405020304" pitchFamily="18" charset="0"/>
              </a:rPr>
              <a:t>Microsoft Azure Security</a:t>
            </a:r>
          </a:p>
          <a:p>
            <a:r>
              <a:rPr lang="en-US" sz="2400" b="1">
                <a:cs typeface="Times New Roman" panose="02020603050405020304" pitchFamily="18" charset="0"/>
              </a:rPr>
              <a:t>Security basics for your new Azure subscription</a:t>
            </a:r>
            <a:endParaRPr lang="en-US" sz="3200" b="1"/>
          </a:p>
        </p:txBody>
      </p:sp>
      <p:grpSp>
        <p:nvGrpSpPr>
          <p:cNvPr id="15" name="Group 14">
            <a:extLst>
              <a:ext uri="{FF2B5EF4-FFF2-40B4-BE49-F238E27FC236}">
                <a16:creationId xmlns:a16="http://schemas.microsoft.com/office/drawing/2014/main" id="{0B46261B-934D-9F47-FCFB-0654B0AE5FA2}"/>
              </a:ext>
            </a:extLst>
          </p:cNvPr>
          <p:cNvGrpSpPr/>
          <p:nvPr/>
        </p:nvGrpSpPr>
        <p:grpSpPr>
          <a:xfrm>
            <a:off x="1947150" y="4051130"/>
            <a:ext cx="4861321" cy="763021"/>
            <a:chOff x="929819" y="5619239"/>
            <a:chExt cx="4861321" cy="763021"/>
          </a:xfrm>
        </p:grpSpPr>
        <p:sp>
          <p:nvSpPr>
            <p:cNvPr id="16" name="Text Placeholder 2">
              <a:extLst>
                <a:ext uri="{FF2B5EF4-FFF2-40B4-BE49-F238E27FC236}">
                  <a16:creationId xmlns:a16="http://schemas.microsoft.com/office/drawing/2014/main" id="{B7670735-5CCC-194E-9708-807B4BBF1345}"/>
                </a:ext>
              </a:extLst>
            </p:cNvPr>
            <p:cNvSpPr txBox="1">
              <a:spLocks/>
            </p:cNvSpPr>
            <p:nvPr/>
          </p:nvSpPr>
          <p:spPr>
            <a:xfrm>
              <a:off x="1879427" y="5682089"/>
              <a:ext cx="3911713" cy="700171"/>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b="1">
                  <a:solidFill>
                    <a:srgbClr val="0878D3"/>
                  </a:solidFill>
                  <a:cs typeface="Segoe UI Semibold"/>
                </a:rPr>
                <a:t>Saeed Nouri</a:t>
              </a:r>
              <a:endParaRPr lang="en-AU" sz="1400" b="1">
                <a:solidFill>
                  <a:srgbClr val="0878D3"/>
                </a:solidFill>
                <a:cs typeface="Segoe UI Semibold" panose="020B0702040204020203" pitchFamily="34" charset="0"/>
              </a:endParaRPr>
            </a:p>
            <a:p>
              <a:r>
                <a:rPr lang="en-AU" sz="1200">
                  <a:solidFill>
                    <a:srgbClr val="5B6B86"/>
                  </a:solidFill>
                  <a:cs typeface="Segoe UI Semilight" panose="020B0402040204020203" pitchFamily="34" charset="0"/>
                </a:rPr>
                <a:t>Cloud Solution Architect ( MCT ) </a:t>
              </a:r>
            </a:p>
            <a:p>
              <a:r>
                <a:rPr lang="en-AU" sz="1200">
                  <a:solidFill>
                    <a:srgbClr val="5B6B86"/>
                  </a:solidFill>
                  <a:cs typeface="Segoe UI Semibold" panose="020B0702040204020203" pitchFamily="34" charset="0"/>
                </a:rPr>
                <a:t>Saeed.Nouri@dickerdata.com.au</a:t>
              </a:r>
            </a:p>
          </p:txBody>
        </p:sp>
        <p:pic>
          <p:nvPicPr>
            <p:cNvPr id="17" name="Picture 8">
              <a:extLst>
                <a:ext uri="{FF2B5EF4-FFF2-40B4-BE49-F238E27FC236}">
                  <a16:creationId xmlns:a16="http://schemas.microsoft.com/office/drawing/2014/main" id="{4F3CED0C-9D67-83B0-154A-E03970349C7E}"/>
                </a:ext>
              </a:extLst>
            </p:cNvPr>
            <p:cNvPicPr>
              <a:picLocks noChangeAspect="1"/>
            </p:cNvPicPr>
            <p:nvPr/>
          </p:nvPicPr>
          <p:blipFill>
            <a:blip r:embed="rId3"/>
            <a:stretch>
              <a:fillRect/>
            </a:stretch>
          </p:blipFill>
          <p:spPr>
            <a:xfrm>
              <a:off x="929819" y="5619239"/>
              <a:ext cx="763021" cy="763021"/>
            </a:xfrm>
            <a:prstGeom prst="ellipse">
              <a:avLst/>
            </a:prstGeom>
            <a:ln w="63500" cap="rnd">
              <a:noFill/>
            </a:ln>
            <a:effectLst>
              <a:outerShdw blurRad="381000" dist="292100" dir="5400000" sx="-80000" sy="-18000" rotWithShape="0">
                <a:srgbClr val="000000">
                  <a:alpha val="22000"/>
                </a:srgbClr>
              </a:outerShdw>
              <a:softEdge rad="317500"/>
            </a:effectLst>
            <a:scene3d>
              <a:camera prst="orthographicFront"/>
              <a:lightRig rig="contrasting" dir="t">
                <a:rot lat="0" lon="0" rev="3000000"/>
              </a:lightRig>
            </a:scene3d>
            <a:sp3d contourW="7620">
              <a:contourClr>
                <a:srgbClr val="333333"/>
              </a:contourClr>
            </a:sp3d>
          </p:spPr>
        </p:pic>
      </p:grpSp>
      <p:grpSp>
        <p:nvGrpSpPr>
          <p:cNvPr id="18" name="Group 17">
            <a:extLst>
              <a:ext uri="{FF2B5EF4-FFF2-40B4-BE49-F238E27FC236}">
                <a16:creationId xmlns:a16="http://schemas.microsoft.com/office/drawing/2014/main" id="{8527D75A-536E-0FBD-5509-AE6B7BD79C38}"/>
              </a:ext>
            </a:extLst>
          </p:cNvPr>
          <p:cNvGrpSpPr/>
          <p:nvPr/>
        </p:nvGrpSpPr>
        <p:grpSpPr>
          <a:xfrm>
            <a:off x="1947150" y="5043974"/>
            <a:ext cx="3764477" cy="797368"/>
            <a:chOff x="929819" y="4649617"/>
            <a:chExt cx="3764477" cy="797368"/>
          </a:xfrm>
        </p:grpSpPr>
        <p:sp>
          <p:nvSpPr>
            <p:cNvPr id="19" name="Text Placeholder 2">
              <a:extLst>
                <a:ext uri="{FF2B5EF4-FFF2-40B4-BE49-F238E27FC236}">
                  <a16:creationId xmlns:a16="http://schemas.microsoft.com/office/drawing/2014/main" id="{FDFD089C-E03F-B817-8E84-5C1F3C9F925D}"/>
                </a:ext>
              </a:extLst>
            </p:cNvPr>
            <p:cNvSpPr txBox="1">
              <a:spLocks/>
            </p:cNvSpPr>
            <p:nvPr/>
          </p:nvSpPr>
          <p:spPr>
            <a:xfrm>
              <a:off x="1897913" y="4649617"/>
              <a:ext cx="2796383" cy="706879"/>
            </a:xfrm>
            <a:prstGeom prst="rect">
              <a:avLst/>
            </a:prstGeom>
          </p:spPr>
          <p:txBody>
            <a:bodyPr vert="horz" lIns="91440" tIns="45720" rIns="91440" bIns="45720" rtlCol="0" anchor="b">
              <a:noAutofit/>
            </a:bodyPr>
            <a:lstStyle>
              <a:defPPr>
                <a:defRPr lang="en-US"/>
              </a:defPPr>
              <a:lvl1pPr>
                <a:defRPr sz="1400" b="1">
                  <a:solidFill>
                    <a:schemeClr val="bg1"/>
                  </a:solidFill>
                  <a:cs typeface="Segoe UI Semibold"/>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a:solidFill>
                    <a:srgbClr val="0878D3"/>
                  </a:solidFill>
                </a:rPr>
                <a:t>Mikki Chopra</a:t>
              </a:r>
            </a:p>
            <a:p>
              <a:r>
                <a:rPr lang="en-AU" sz="1200" b="0">
                  <a:solidFill>
                    <a:srgbClr val="5B6B86"/>
                  </a:solidFill>
                </a:rPr>
                <a:t>Cloud Solution Architect </a:t>
              </a:r>
              <a:r>
                <a:rPr lang="en-AU" sz="1200" b="0">
                  <a:solidFill>
                    <a:srgbClr val="5B6B86"/>
                  </a:solidFill>
                  <a:cs typeface="Segoe UI Semilight" panose="020B0402040204020203" pitchFamily="34" charset="0"/>
                </a:rPr>
                <a:t>( MCT ) </a:t>
              </a:r>
              <a:endParaRPr lang="en-AU" sz="1200" b="0">
                <a:solidFill>
                  <a:srgbClr val="5B6B86"/>
                </a:solidFill>
              </a:endParaRPr>
            </a:p>
            <a:p>
              <a:r>
                <a:rPr lang="en-AU" sz="1200" b="0">
                  <a:solidFill>
                    <a:srgbClr val="5B6B86"/>
                  </a:solidFill>
                </a:rPr>
                <a:t>Mikki.Chopra@dickerdata.com.au</a:t>
              </a:r>
            </a:p>
          </p:txBody>
        </p:sp>
        <p:pic>
          <p:nvPicPr>
            <p:cNvPr id="20" name="Picture 19" descr="A picture containing wall, indoor, person, person&#10;&#10;Description automatically generated">
              <a:extLst>
                <a:ext uri="{FF2B5EF4-FFF2-40B4-BE49-F238E27FC236}">
                  <a16:creationId xmlns:a16="http://schemas.microsoft.com/office/drawing/2014/main" id="{35E725B1-7CF3-3786-69FB-576B6C5C06F5}"/>
                </a:ext>
              </a:extLst>
            </p:cNvPr>
            <p:cNvPicPr>
              <a:picLocks noChangeAspect="1"/>
            </p:cNvPicPr>
            <p:nvPr/>
          </p:nvPicPr>
          <p:blipFill>
            <a:blip r:embed="rId4"/>
            <a:stretch>
              <a:fillRect/>
            </a:stretch>
          </p:blipFill>
          <p:spPr>
            <a:xfrm>
              <a:off x="929819" y="4663359"/>
              <a:ext cx="783626" cy="783626"/>
            </a:xfrm>
            <a:prstGeom prst="ellipse">
              <a:avLst/>
            </a:prstGeom>
            <a:ln w="63500" cap="rnd">
              <a:noFill/>
            </a:ln>
            <a:effectLst>
              <a:outerShdw blurRad="381000" dist="292100" dir="5400000" sx="-80000" sy="-18000" rotWithShape="0">
                <a:srgbClr val="000000">
                  <a:alpha val="22000"/>
                </a:srgbClr>
              </a:outerShdw>
              <a:softEdge rad="317500"/>
            </a:effectLst>
            <a:scene3d>
              <a:camera prst="orthographicFront"/>
              <a:lightRig rig="contrasting" dir="t">
                <a:rot lat="0" lon="0" rev="3000000"/>
              </a:lightRig>
            </a:scene3d>
            <a:sp3d contourW="7620">
              <a:contourClr>
                <a:srgbClr val="333333"/>
              </a:contourClr>
            </a:sp3d>
          </p:spPr>
        </p:pic>
      </p:grpSp>
      <p:pic>
        <p:nvPicPr>
          <p:cNvPr id="21" name="Picture 2">
            <a:extLst>
              <a:ext uri="{FF2B5EF4-FFF2-40B4-BE49-F238E27FC236}">
                <a16:creationId xmlns:a16="http://schemas.microsoft.com/office/drawing/2014/main" id="{C9394EC5-1776-E20E-C7AD-C70563354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360" y="4004406"/>
            <a:ext cx="86177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a:extLst>
              <a:ext uri="{FF2B5EF4-FFF2-40B4-BE49-F238E27FC236}">
                <a16:creationId xmlns:a16="http://schemas.microsoft.com/office/drawing/2014/main" id="{16E78D86-A139-223A-9E2F-E5DECE29D4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937" y="5031597"/>
            <a:ext cx="854197" cy="85419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C1FC373-EFF5-A6E0-7B4E-26463F98D2F6}"/>
              </a:ext>
            </a:extLst>
          </p:cNvPr>
          <p:cNvSpPr txBox="1"/>
          <p:nvPr/>
        </p:nvSpPr>
        <p:spPr>
          <a:xfrm>
            <a:off x="6808471" y="3213713"/>
            <a:ext cx="4917069" cy="3200876"/>
          </a:xfrm>
          <a:prstGeom prst="rect">
            <a:avLst/>
          </a:prstGeom>
          <a:noFill/>
        </p:spPr>
        <p:txBody>
          <a:bodyPr wrap="square">
            <a:spAutoFit/>
          </a:bodyPr>
          <a:lstStyle/>
          <a:p>
            <a:r>
              <a:rPr lang="en-US" sz="2400" b="1">
                <a:solidFill>
                  <a:srgbClr val="289ED8"/>
                </a:solidFill>
              </a:rPr>
              <a:t>Agenda:</a:t>
            </a:r>
          </a:p>
          <a:p>
            <a:pPr marL="285750" indent="-285750">
              <a:buFont typeface="Arial" panose="020B0604020202020204" pitchFamily="34" charset="0"/>
              <a:buChar char="•"/>
            </a:pPr>
            <a:r>
              <a:rPr lang="en-US" sz="2400"/>
              <a:t>Review some security concepts</a:t>
            </a:r>
          </a:p>
          <a:p>
            <a:pPr marL="285750" indent="-285750">
              <a:buFont typeface="Arial" panose="020B0604020202020204" pitchFamily="34" charset="0"/>
              <a:buChar char="•"/>
            </a:pPr>
            <a:r>
              <a:rPr lang="en-US" sz="2400"/>
              <a:t>Cloud Security</a:t>
            </a:r>
          </a:p>
          <a:p>
            <a:pPr marL="285750" indent="-285750">
              <a:buFont typeface="Arial" panose="020B0604020202020204" pitchFamily="34" charset="0"/>
              <a:buChar char="•"/>
            </a:pPr>
            <a:r>
              <a:rPr lang="en-US" sz="2400"/>
              <a:t>Recommendations:</a:t>
            </a:r>
          </a:p>
          <a:p>
            <a:pPr marL="742950" lvl="1" indent="-285750">
              <a:buFont typeface="Arial" panose="020B0604020202020204" pitchFamily="34" charset="0"/>
              <a:buChar char="•"/>
            </a:pPr>
            <a:r>
              <a:rPr lang="en-US" sz="2400"/>
              <a:t>Secure Identities</a:t>
            </a:r>
          </a:p>
          <a:p>
            <a:pPr marL="742950" lvl="1" indent="-285750">
              <a:buFont typeface="Arial" panose="020B0604020202020204" pitchFamily="34" charset="0"/>
              <a:buChar char="•"/>
            </a:pPr>
            <a:r>
              <a:rPr lang="en-US" sz="2400"/>
              <a:t>Secure Resources</a:t>
            </a:r>
          </a:p>
          <a:p>
            <a:pPr marL="742950" lvl="1" indent="-285750">
              <a:buFont typeface="Arial" panose="020B0604020202020204" pitchFamily="34" charset="0"/>
              <a:buChar char="•"/>
            </a:pPr>
            <a:r>
              <a:rPr lang="en-US" sz="2400"/>
              <a:t>Gain Visibility</a:t>
            </a:r>
          </a:p>
          <a:p>
            <a:pPr marL="285750" indent="-285750">
              <a:buFont typeface="Arial" panose="020B0604020202020204" pitchFamily="34" charset="0"/>
              <a:buChar char="•"/>
            </a:pPr>
            <a:endParaRPr lang="en-US" sz="1600" b="1"/>
          </a:p>
          <a:p>
            <a:endParaRPr lang="en-AU"/>
          </a:p>
        </p:txBody>
      </p:sp>
    </p:spTree>
    <p:extLst>
      <p:ext uri="{BB962C8B-B14F-4D97-AF65-F5344CB8AC3E}">
        <p14:creationId xmlns:p14="http://schemas.microsoft.com/office/powerpoint/2010/main" val="57513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E9A56580-1738-1B7C-5F29-EE7C911204F3}"/>
              </a:ext>
            </a:extLst>
          </p:cNvPr>
          <p:cNvSpPr>
            <a:spLocks noGrp="1"/>
          </p:cNvSpPr>
          <p:nvPr>
            <p:ph type="title"/>
          </p:nvPr>
        </p:nvSpPr>
        <p:spPr>
          <a:xfrm>
            <a:off x="580830" y="1776583"/>
            <a:ext cx="4917069" cy="553998"/>
          </a:xfrm>
        </p:spPr>
        <p:txBody>
          <a:bodyPr/>
          <a:lstStyle/>
          <a:p>
            <a:r>
              <a:rPr lang="en-AU" sz="3200"/>
              <a:t>Cloud Security</a:t>
            </a:r>
          </a:p>
        </p:txBody>
      </p:sp>
      <p:sp>
        <p:nvSpPr>
          <p:cNvPr id="5" name="TextBox 4">
            <a:extLst>
              <a:ext uri="{FF2B5EF4-FFF2-40B4-BE49-F238E27FC236}">
                <a16:creationId xmlns:a16="http://schemas.microsoft.com/office/drawing/2014/main" id="{C9CA25B1-76C0-0056-BE53-33BEACBD3318}"/>
              </a:ext>
            </a:extLst>
          </p:cNvPr>
          <p:cNvSpPr txBox="1"/>
          <p:nvPr/>
        </p:nvSpPr>
        <p:spPr>
          <a:xfrm>
            <a:off x="580830" y="2431736"/>
            <a:ext cx="4917069" cy="2800767"/>
          </a:xfrm>
          <a:prstGeom prst="rect">
            <a:avLst/>
          </a:prstGeom>
          <a:noFill/>
        </p:spPr>
        <p:txBody>
          <a:bodyPr wrap="square">
            <a:spAutoFit/>
          </a:bodyPr>
          <a:lstStyle/>
          <a:p>
            <a:r>
              <a:rPr lang="en-US" sz="1600"/>
              <a:t>Cloud cybersecurity isn't a mere product you enable and then disengage from; it's a journey. This path requires constant engagement, evolving strategies, and a commitment to adaptability as the cloud landscape and its associated threats transform. </a:t>
            </a:r>
          </a:p>
          <a:p>
            <a:endParaRPr lang="en-US" sz="1600"/>
          </a:p>
          <a:p>
            <a:r>
              <a:rPr lang="en-US" sz="1600"/>
              <a:t>Navigating this journey successfully demands a proactive stance, continuous learning, and the integration of best practices into the very fabric of an organization's operations, ensuring the protection of its cloud-based assets is not a one-time task but an ongoing endeavor</a:t>
            </a:r>
            <a:endParaRPr lang="en-AU" sz="1600"/>
          </a:p>
        </p:txBody>
      </p:sp>
      <p:pic>
        <p:nvPicPr>
          <p:cNvPr id="6" name="Picture 5">
            <a:extLst>
              <a:ext uri="{FF2B5EF4-FFF2-40B4-BE49-F238E27FC236}">
                <a16:creationId xmlns:a16="http://schemas.microsoft.com/office/drawing/2014/main" id="{6D9CADAD-C5FC-A575-7741-273B5485AE83}"/>
              </a:ext>
            </a:extLst>
          </p:cNvPr>
          <p:cNvPicPr>
            <a:picLocks noChangeAspect="1"/>
          </p:cNvPicPr>
          <p:nvPr/>
        </p:nvPicPr>
        <p:blipFill>
          <a:blip r:embed="rId3"/>
          <a:stretch>
            <a:fillRect/>
          </a:stretch>
        </p:blipFill>
        <p:spPr>
          <a:xfrm>
            <a:off x="5934701" y="0"/>
            <a:ext cx="6257299" cy="6858000"/>
          </a:xfrm>
          <a:prstGeom prst="rect">
            <a:avLst/>
          </a:prstGeom>
        </p:spPr>
      </p:pic>
      <p:sp>
        <p:nvSpPr>
          <p:cNvPr id="12" name="TextBox 11">
            <a:extLst>
              <a:ext uri="{FF2B5EF4-FFF2-40B4-BE49-F238E27FC236}">
                <a16:creationId xmlns:a16="http://schemas.microsoft.com/office/drawing/2014/main" id="{7ED1F6B5-0FF9-040A-3BBE-AD481BAADE21}"/>
              </a:ext>
            </a:extLst>
          </p:cNvPr>
          <p:cNvSpPr txBox="1"/>
          <p:nvPr/>
        </p:nvSpPr>
        <p:spPr>
          <a:xfrm>
            <a:off x="6759232" y="482662"/>
            <a:ext cx="806311" cy="369332"/>
          </a:xfrm>
          <a:prstGeom prst="rect">
            <a:avLst/>
          </a:prstGeom>
          <a:noFill/>
        </p:spPr>
        <p:txBody>
          <a:bodyPr wrap="none" lIns="0" tIns="0" rIns="0" bIns="0" rtlCol="0">
            <a:spAutoFit/>
          </a:bodyPr>
          <a:lstStyle/>
          <a:p>
            <a:pPr algn="l"/>
            <a:r>
              <a:rPr lang="en-US" sz="2400" b="1">
                <a:solidFill>
                  <a:srgbClr val="212121"/>
                </a:solidFill>
                <a:latin typeface="ADLaM Display" panose="02010000000000000000" pitchFamily="2" charset="0"/>
                <a:ea typeface="ADLaM Display" panose="02010000000000000000" pitchFamily="2" charset="0"/>
                <a:cs typeface="ADLaM Display" panose="02010000000000000000" pitchFamily="2" charset="0"/>
              </a:rPr>
              <a:t>Some</a:t>
            </a:r>
            <a:endParaRPr lang="en-AU" sz="2400" b="1" err="1">
              <a:solidFill>
                <a:srgbClr val="21212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TextBox 12">
            <a:extLst>
              <a:ext uri="{FF2B5EF4-FFF2-40B4-BE49-F238E27FC236}">
                <a16:creationId xmlns:a16="http://schemas.microsoft.com/office/drawing/2014/main" id="{5011B485-F00D-14E2-C3AC-CEB3EA6EC002}"/>
              </a:ext>
            </a:extLst>
          </p:cNvPr>
          <p:cNvSpPr txBox="1"/>
          <p:nvPr/>
        </p:nvSpPr>
        <p:spPr>
          <a:xfrm>
            <a:off x="1575085" y="5468086"/>
            <a:ext cx="3146636" cy="954107"/>
          </a:xfrm>
          <a:prstGeom prst="rect">
            <a:avLst/>
          </a:prstGeom>
          <a:noFill/>
        </p:spPr>
        <p:txBody>
          <a:bodyPr wrap="square">
            <a:spAutoFit/>
          </a:bodyPr>
          <a:lstStyle/>
          <a:p>
            <a:pPr marL="285750" indent="-285750">
              <a:buFont typeface="Arial" panose="020B0604020202020204" pitchFamily="34" charset="0"/>
              <a:buChar char="•"/>
            </a:pPr>
            <a:r>
              <a:rPr lang="en-AU" sz="1400"/>
              <a:t>Perimeter vs. Identity-Centric</a:t>
            </a:r>
          </a:p>
          <a:p>
            <a:pPr marL="285750" indent="-285750">
              <a:buFont typeface="Arial" panose="020B0604020202020204" pitchFamily="34" charset="0"/>
              <a:buChar char="•"/>
            </a:pPr>
            <a:r>
              <a:rPr lang="en-AU" sz="1400"/>
              <a:t>Implicit vs. Explicit Trust</a:t>
            </a:r>
          </a:p>
          <a:p>
            <a:pPr marL="285750" indent="-285750">
              <a:buFont typeface="Arial" panose="020B0604020202020204" pitchFamily="34" charset="0"/>
              <a:buChar char="•"/>
            </a:pPr>
            <a:r>
              <a:rPr lang="en-AU" sz="1400"/>
              <a:t>Flat vs. Segmented Network</a:t>
            </a:r>
          </a:p>
          <a:p>
            <a:pPr marL="285750" indent="-285750">
              <a:buFont typeface="Arial" panose="020B0604020202020204" pitchFamily="34" charset="0"/>
              <a:buChar char="•"/>
            </a:pPr>
            <a:r>
              <a:rPr lang="en-AU" sz="1400"/>
              <a:t>Reactive vs. Proactive</a:t>
            </a:r>
          </a:p>
        </p:txBody>
      </p:sp>
    </p:spTree>
    <p:extLst>
      <p:ext uri="{BB962C8B-B14F-4D97-AF65-F5344CB8AC3E}">
        <p14:creationId xmlns:p14="http://schemas.microsoft.com/office/powerpoint/2010/main" val="794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500"/>
                                        <p:tgtEl>
                                          <p:spTgt spid="6"/>
                                        </p:tgtEl>
                                      </p:cBhvr>
                                    </p:animEffec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DC6C46-D466-8825-A4AA-05194B70A016}"/>
              </a:ext>
            </a:extLst>
          </p:cNvPr>
          <p:cNvSpPr txBox="1"/>
          <p:nvPr/>
        </p:nvSpPr>
        <p:spPr>
          <a:xfrm>
            <a:off x="571499" y="2217132"/>
            <a:ext cx="11175742" cy="1754326"/>
          </a:xfrm>
          <a:prstGeom prst="rect">
            <a:avLst/>
          </a:prstGeom>
          <a:noFill/>
        </p:spPr>
        <p:txBody>
          <a:bodyPr wrap="square">
            <a:spAutoFit/>
          </a:bodyPr>
          <a:lstStyle/>
          <a:p>
            <a:r>
              <a:rPr lang="en-US"/>
              <a:t>A layered security strategy essential for protecting an organization's digital assets against cyber threats. It integrates multiple security measures—technological, administrative, and physical—to ensure redundancy and resilience. This approach is highlighting the importance of a proactive security posture, adaptability, and a culture of security awareness across the organization. </a:t>
            </a:r>
          </a:p>
          <a:p>
            <a:endParaRPr lang="en-US"/>
          </a:p>
          <a:p>
            <a:r>
              <a:rPr lang="en-US" err="1"/>
              <a:t>DiD</a:t>
            </a:r>
            <a:r>
              <a:rPr lang="en-US"/>
              <a:t> not only defend against diverse threats but also supports the organization's overall sustainability and reputation</a:t>
            </a:r>
            <a:endParaRPr lang="en-AU"/>
          </a:p>
        </p:txBody>
      </p:sp>
      <p:pic>
        <p:nvPicPr>
          <p:cNvPr id="11" name="Picture 10">
            <a:extLst>
              <a:ext uri="{FF2B5EF4-FFF2-40B4-BE49-F238E27FC236}">
                <a16:creationId xmlns:a16="http://schemas.microsoft.com/office/drawing/2014/main" id="{EE7F7772-7212-1FD6-1054-E21CBFDACF89}"/>
              </a:ext>
            </a:extLst>
          </p:cNvPr>
          <p:cNvPicPr>
            <a:picLocks noChangeAspect="1"/>
          </p:cNvPicPr>
          <p:nvPr/>
        </p:nvPicPr>
        <p:blipFill rotWithShape="1">
          <a:blip r:embed="rId3"/>
          <a:srcRect r="1078"/>
          <a:stretch/>
        </p:blipFill>
        <p:spPr>
          <a:xfrm>
            <a:off x="1816802" y="4182490"/>
            <a:ext cx="8558396" cy="2035212"/>
          </a:xfrm>
          <a:prstGeom prst="rect">
            <a:avLst/>
          </a:prstGeom>
        </p:spPr>
      </p:pic>
      <p:sp>
        <p:nvSpPr>
          <p:cNvPr id="9" name="Title 9">
            <a:extLst>
              <a:ext uri="{FF2B5EF4-FFF2-40B4-BE49-F238E27FC236}">
                <a16:creationId xmlns:a16="http://schemas.microsoft.com/office/drawing/2014/main" id="{4DE17123-02D3-095A-72F4-9C084F45BE0B}"/>
              </a:ext>
            </a:extLst>
          </p:cNvPr>
          <p:cNvSpPr>
            <a:spLocks noGrp="1"/>
          </p:cNvSpPr>
          <p:nvPr>
            <p:ph type="title"/>
          </p:nvPr>
        </p:nvSpPr>
        <p:spPr>
          <a:xfrm>
            <a:off x="571499" y="1452102"/>
            <a:ext cx="7340860" cy="553998"/>
          </a:xfrm>
        </p:spPr>
        <p:txBody>
          <a:bodyPr/>
          <a:lstStyle/>
          <a:p>
            <a:r>
              <a:rPr lang="en-AU" sz="2800"/>
              <a:t>Defence in Depth (</a:t>
            </a:r>
            <a:r>
              <a:rPr lang="en-AU" sz="2800" err="1"/>
              <a:t>DiD</a:t>
            </a:r>
            <a:r>
              <a:rPr lang="en-AU" sz="2800"/>
              <a:t>)</a:t>
            </a:r>
          </a:p>
        </p:txBody>
      </p:sp>
    </p:spTree>
    <p:extLst>
      <p:ext uri="{BB962C8B-B14F-4D97-AF65-F5344CB8AC3E}">
        <p14:creationId xmlns:p14="http://schemas.microsoft.com/office/powerpoint/2010/main" val="94954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1B4E17-36F6-99F4-C62F-90DB8AD4F8B6}"/>
              </a:ext>
            </a:extLst>
          </p:cNvPr>
          <p:cNvPicPr>
            <a:picLocks noChangeAspect="1"/>
          </p:cNvPicPr>
          <p:nvPr/>
        </p:nvPicPr>
        <p:blipFill>
          <a:blip r:embed="rId3"/>
          <a:stretch>
            <a:fillRect/>
          </a:stretch>
        </p:blipFill>
        <p:spPr>
          <a:xfrm>
            <a:off x="6315079" y="477113"/>
            <a:ext cx="5673228" cy="5903774"/>
          </a:xfrm>
          <a:prstGeom prst="rect">
            <a:avLst/>
          </a:prstGeom>
        </p:spPr>
      </p:pic>
      <p:sp>
        <p:nvSpPr>
          <p:cNvPr id="5" name="Title 9">
            <a:extLst>
              <a:ext uri="{FF2B5EF4-FFF2-40B4-BE49-F238E27FC236}">
                <a16:creationId xmlns:a16="http://schemas.microsoft.com/office/drawing/2014/main" id="{3F2F8755-A9CE-A8F3-0C95-05D53659FA7C}"/>
              </a:ext>
            </a:extLst>
          </p:cNvPr>
          <p:cNvSpPr>
            <a:spLocks noGrp="1"/>
          </p:cNvSpPr>
          <p:nvPr>
            <p:ph type="title"/>
          </p:nvPr>
        </p:nvSpPr>
        <p:spPr>
          <a:xfrm>
            <a:off x="608441" y="2531311"/>
            <a:ext cx="5487559" cy="1107996"/>
          </a:xfrm>
        </p:spPr>
        <p:txBody>
          <a:bodyPr/>
          <a:lstStyle/>
          <a:p>
            <a:r>
              <a:rPr lang="en-AU" sz="2400"/>
              <a:t>Shared Responsibility Model</a:t>
            </a:r>
          </a:p>
        </p:txBody>
      </p:sp>
      <p:sp>
        <p:nvSpPr>
          <p:cNvPr id="6" name="TextBox 5">
            <a:extLst>
              <a:ext uri="{FF2B5EF4-FFF2-40B4-BE49-F238E27FC236}">
                <a16:creationId xmlns:a16="http://schemas.microsoft.com/office/drawing/2014/main" id="{8EB27E27-49A8-7CDC-2409-617439D5A401}"/>
              </a:ext>
            </a:extLst>
          </p:cNvPr>
          <p:cNvSpPr txBox="1"/>
          <p:nvPr/>
        </p:nvSpPr>
        <p:spPr>
          <a:xfrm>
            <a:off x="608441" y="3615980"/>
            <a:ext cx="4917069" cy="2265236"/>
          </a:xfrm>
          <a:prstGeom prst="rect">
            <a:avLst/>
          </a:prstGeom>
          <a:noFill/>
        </p:spPr>
        <p:txBody>
          <a:bodyPr wrap="square">
            <a:spAutoFit/>
          </a:bodyPr>
          <a:lstStyle/>
          <a:p>
            <a:r>
              <a:rPr lang="en-US"/>
              <a:t>Shared Responsibility Model outlines that while Microsoft secures the cloud infrastructure, customers are responsible for securing their data, configuration and  applications within the cloud. </a:t>
            </a:r>
          </a:p>
          <a:p>
            <a:endParaRPr lang="en-US"/>
          </a:p>
          <a:p>
            <a:r>
              <a:rPr lang="en-US"/>
              <a:t>This delineation ensures a collaborative approach to cloud security</a:t>
            </a:r>
            <a:endParaRPr lang="en-AU"/>
          </a:p>
        </p:txBody>
      </p:sp>
    </p:spTree>
    <p:extLst>
      <p:ext uri="{BB962C8B-B14F-4D97-AF65-F5344CB8AC3E}">
        <p14:creationId xmlns:p14="http://schemas.microsoft.com/office/powerpoint/2010/main" val="23788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AE120DC2-A879-A640-78B7-678E2B1A2681}"/>
              </a:ext>
            </a:extLst>
          </p:cNvPr>
          <p:cNvSpPr>
            <a:spLocks noGrp="1"/>
          </p:cNvSpPr>
          <p:nvPr>
            <p:ph type="title"/>
          </p:nvPr>
        </p:nvSpPr>
        <p:spPr>
          <a:xfrm>
            <a:off x="532935" y="1458028"/>
            <a:ext cx="5619596" cy="553998"/>
          </a:xfrm>
        </p:spPr>
        <p:txBody>
          <a:bodyPr/>
          <a:lstStyle/>
          <a:p>
            <a:r>
              <a:rPr lang="en-AU" sz="3200"/>
              <a:t>Zero Trust</a:t>
            </a:r>
          </a:p>
        </p:txBody>
      </p:sp>
      <p:sp>
        <p:nvSpPr>
          <p:cNvPr id="8" name="TextBox 7">
            <a:extLst>
              <a:ext uri="{FF2B5EF4-FFF2-40B4-BE49-F238E27FC236}">
                <a16:creationId xmlns:a16="http://schemas.microsoft.com/office/drawing/2014/main" id="{2D63785E-6E1B-671B-0CD4-682A0514B227}"/>
              </a:ext>
            </a:extLst>
          </p:cNvPr>
          <p:cNvSpPr txBox="1"/>
          <p:nvPr/>
        </p:nvSpPr>
        <p:spPr>
          <a:xfrm>
            <a:off x="532935" y="2012026"/>
            <a:ext cx="11126130" cy="1169551"/>
          </a:xfrm>
          <a:prstGeom prst="rect">
            <a:avLst/>
          </a:prstGeom>
          <a:noFill/>
        </p:spPr>
        <p:txBody>
          <a:bodyPr wrap="square">
            <a:spAutoFit/>
          </a:bodyPr>
          <a:lstStyle/>
          <a:p>
            <a:r>
              <a:rPr lang="en-US" sz="1400"/>
              <a:t>Zero Trust is a cybersecurity approach that challenges the traditional notion of "trust but verify" by assuming that no entity, whether inside or outside an organization's network, should be inherently trusted. Instead, Zero Trust advocates verifying every user, device, and application attempting to access resources, regardless of their location. The core principle of Zero Trust is to minimize the "attack surface" and reduce the potential impact of security breaches.</a:t>
            </a:r>
          </a:p>
          <a:p>
            <a:endParaRPr lang="en-US" sz="1400"/>
          </a:p>
        </p:txBody>
      </p:sp>
      <p:pic>
        <p:nvPicPr>
          <p:cNvPr id="9" name="Picture 8">
            <a:extLst>
              <a:ext uri="{FF2B5EF4-FFF2-40B4-BE49-F238E27FC236}">
                <a16:creationId xmlns:a16="http://schemas.microsoft.com/office/drawing/2014/main" id="{5DB17B84-601D-FA62-B0AE-EC91FC59019C}"/>
              </a:ext>
            </a:extLst>
          </p:cNvPr>
          <p:cNvPicPr>
            <a:picLocks noChangeAspect="1"/>
          </p:cNvPicPr>
          <p:nvPr/>
        </p:nvPicPr>
        <p:blipFill>
          <a:blip r:embed="rId3"/>
          <a:stretch>
            <a:fillRect/>
          </a:stretch>
        </p:blipFill>
        <p:spPr>
          <a:xfrm>
            <a:off x="1947403" y="2983542"/>
            <a:ext cx="8297193" cy="1896597"/>
          </a:xfrm>
          <a:prstGeom prst="rect">
            <a:avLst/>
          </a:prstGeom>
        </p:spPr>
      </p:pic>
      <p:sp>
        <p:nvSpPr>
          <p:cNvPr id="10" name="TextBox 9">
            <a:extLst>
              <a:ext uri="{FF2B5EF4-FFF2-40B4-BE49-F238E27FC236}">
                <a16:creationId xmlns:a16="http://schemas.microsoft.com/office/drawing/2014/main" id="{F472306E-20F5-F35E-16E0-4FD337F46ECF}"/>
              </a:ext>
            </a:extLst>
          </p:cNvPr>
          <p:cNvSpPr txBox="1"/>
          <p:nvPr/>
        </p:nvSpPr>
        <p:spPr>
          <a:xfrm>
            <a:off x="2223226" y="5116555"/>
            <a:ext cx="7745546" cy="338554"/>
          </a:xfrm>
          <a:prstGeom prst="rect">
            <a:avLst/>
          </a:prstGeom>
          <a:noFill/>
        </p:spPr>
        <p:txBody>
          <a:bodyPr wrap="square">
            <a:spAutoFit/>
          </a:bodyPr>
          <a:lstStyle/>
          <a:p>
            <a:r>
              <a:rPr lang="en-US" sz="1600" b="1">
                <a:solidFill>
                  <a:srgbClr val="243A5E"/>
                </a:solidFill>
              </a:rPr>
              <a:t>Zero Trust differs from traditional security architectures, such as perimeter-based models</a:t>
            </a:r>
            <a:endParaRPr lang="en-AU" sz="1600" b="1">
              <a:solidFill>
                <a:srgbClr val="243A5E"/>
              </a:solidFill>
            </a:endParaRPr>
          </a:p>
        </p:txBody>
      </p:sp>
      <p:sp>
        <p:nvSpPr>
          <p:cNvPr id="13" name="TextBox 12">
            <a:extLst>
              <a:ext uri="{FF2B5EF4-FFF2-40B4-BE49-F238E27FC236}">
                <a16:creationId xmlns:a16="http://schemas.microsoft.com/office/drawing/2014/main" id="{082E1A60-31B2-BD4D-FA28-342AFBFED520}"/>
              </a:ext>
            </a:extLst>
          </p:cNvPr>
          <p:cNvSpPr txBox="1"/>
          <p:nvPr/>
        </p:nvSpPr>
        <p:spPr>
          <a:xfrm>
            <a:off x="2816290" y="5666989"/>
            <a:ext cx="7324531" cy="369332"/>
          </a:xfrm>
          <a:prstGeom prst="rect">
            <a:avLst/>
          </a:prstGeom>
          <a:noFill/>
        </p:spPr>
        <p:txBody>
          <a:bodyPr wrap="square">
            <a:spAutoFit/>
          </a:bodyPr>
          <a:lstStyle/>
          <a:p>
            <a:r>
              <a:rPr lang="en-AU" sz="1800" kern="0">
                <a:solidFill>
                  <a:srgbClr val="7F7F7F"/>
                </a:solidFill>
                <a:effectLst/>
                <a:latin typeface="Aptos" panose="020B0004020202020204" pitchFamily="34" charset="0"/>
                <a:ea typeface="Times New Roman" panose="02020603050405020304" pitchFamily="18" charset="0"/>
                <a:cs typeface="Calibri" panose="020F0502020204030204" pitchFamily="34" charset="0"/>
              </a:rPr>
              <a:t>Verify</a:t>
            </a:r>
            <a:r>
              <a:rPr lang="en-AU" sz="1800" kern="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a:t>
            </a:r>
            <a:r>
              <a:rPr lang="en-AU" sz="1800" b="1" kern="0">
                <a:solidFill>
                  <a:srgbClr val="00B0F0"/>
                </a:solidFill>
                <a:effectLst/>
                <a:latin typeface="Aptos" panose="020B0004020202020204" pitchFamily="34" charset="0"/>
                <a:ea typeface="Times New Roman" panose="02020603050405020304" pitchFamily="18" charset="0"/>
                <a:cs typeface="Calibri" panose="020F0502020204030204" pitchFamily="34" charset="0"/>
              </a:rPr>
              <a:t>explicitly</a:t>
            </a:r>
            <a:r>
              <a:rPr lang="en-AU" sz="1800" kern="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 </a:t>
            </a:r>
            <a:r>
              <a:rPr lang="en-AU" sz="1800" kern="0">
                <a:solidFill>
                  <a:srgbClr val="44546A"/>
                </a:solidFill>
                <a:effectLst/>
                <a:latin typeface="Aptos" panose="020B0004020202020204" pitchFamily="34" charset="0"/>
                <a:ea typeface="Times New Roman" panose="02020603050405020304" pitchFamily="18" charset="0"/>
                <a:cs typeface="Calibri" panose="020F0502020204030204" pitchFamily="34" charset="0"/>
              </a:rPr>
              <a:t>Use</a:t>
            </a:r>
            <a:r>
              <a:rPr lang="en-AU" sz="1800" kern="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a:t>
            </a:r>
            <a:r>
              <a:rPr lang="en-AU" sz="1800" b="1" kern="0">
                <a:solidFill>
                  <a:srgbClr val="538135"/>
                </a:solidFill>
                <a:effectLst/>
                <a:latin typeface="Aptos" panose="020B0004020202020204" pitchFamily="34" charset="0"/>
                <a:ea typeface="Times New Roman" panose="02020603050405020304" pitchFamily="18" charset="0"/>
                <a:cs typeface="Calibri" panose="020F0502020204030204" pitchFamily="34" charset="0"/>
              </a:rPr>
              <a:t>least-privileged access</a:t>
            </a:r>
            <a:r>
              <a:rPr lang="en-AU" sz="1800" kern="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 </a:t>
            </a:r>
            <a:r>
              <a:rPr lang="en-AU" sz="1800" kern="0">
                <a:solidFill>
                  <a:srgbClr val="44546A"/>
                </a:solidFill>
                <a:effectLst/>
                <a:latin typeface="Aptos" panose="020B0004020202020204" pitchFamily="34" charset="0"/>
                <a:ea typeface="Times New Roman" panose="02020603050405020304" pitchFamily="18" charset="0"/>
                <a:cs typeface="Calibri" panose="020F0502020204030204" pitchFamily="34" charset="0"/>
              </a:rPr>
              <a:t>Assume</a:t>
            </a:r>
            <a:r>
              <a:rPr lang="en-AU" sz="1800" kern="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a:t>
            </a:r>
            <a:r>
              <a:rPr lang="en-AU" sz="1800" b="1" kern="0">
                <a:solidFill>
                  <a:srgbClr val="ED7D31"/>
                </a:solidFill>
                <a:effectLst/>
                <a:latin typeface="Aptos" panose="020B0004020202020204" pitchFamily="34" charset="0"/>
                <a:ea typeface="Times New Roman" panose="02020603050405020304" pitchFamily="18" charset="0"/>
                <a:cs typeface="Calibri" panose="020F0502020204030204" pitchFamily="34" charset="0"/>
              </a:rPr>
              <a:t>breach</a:t>
            </a:r>
            <a:endParaRPr lang="en-AU"/>
          </a:p>
        </p:txBody>
      </p:sp>
    </p:spTree>
    <p:extLst>
      <p:ext uri="{BB962C8B-B14F-4D97-AF65-F5344CB8AC3E}">
        <p14:creationId xmlns:p14="http://schemas.microsoft.com/office/powerpoint/2010/main" val="28465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EF3653C4-6F71-E939-6A12-EB5A0B96ED73}"/>
              </a:ext>
            </a:extLst>
          </p:cNvPr>
          <p:cNvSpPr>
            <a:spLocks noGrp="1"/>
          </p:cNvSpPr>
          <p:nvPr>
            <p:ph type="title"/>
          </p:nvPr>
        </p:nvSpPr>
        <p:spPr>
          <a:xfrm>
            <a:off x="1708743" y="1419835"/>
            <a:ext cx="7444310" cy="430887"/>
          </a:xfrm>
        </p:spPr>
        <p:txBody>
          <a:bodyPr/>
          <a:lstStyle/>
          <a:p>
            <a:r>
              <a:rPr lang="en-AU" sz="2800"/>
              <a:t>Securing Identities - </a:t>
            </a:r>
            <a:r>
              <a:rPr lang="en-AU" sz="1800" i="1"/>
              <a:t>Recommendations</a:t>
            </a:r>
            <a:endParaRPr lang="en-AU" sz="2800" i="1"/>
          </a:p>
        </p:txBody>
      </p:sp>
      <p:grpSp>
        <p:nvGrpSpPr>
          <p:cNvPr id="5" name="Group 4">
            <a:extLst>
              <a:ext uri="{FF2B5EF4-FFF2-40B4-BE49-F238E27FC236}">
                <a16:creationId xmlns:a16="http://schemas.microsoft.com/office/drawing/2014/main" id="{7D6AE538-C1E2-B90C-EBC3-B7C805F33B20}"/>
              </a:ext>
            </a:extLst>
          </p:cNvPr>
          <p:cNvGrpSpPr/>
          <p:nvPr/>
        </p:nvGrpSpPr>
        <p:grpSpPr>
          <a:xfrm>
            <a:off x="811261" y="1277503"/>
            <a:ext cx="715549" cy="715549"/>
            <a:chOff x="829289" y="2577590"/>
            <a:chExt cx="715549" cy="715549"/>
          </a:xfrm>
        </p:grpSpPr>
        <p:grpSp>
          <p:nvGrpSpPr>
            <p:cNvPr id="6" name="Group 5">
              <a:extLst>
                <a:ext uri="{FF2B5EF4-FFF2-40B4-BE49-F238E27FC236}">
                  <a16:creationId xmlns:a16="http://schemas.microsoft.com/office/drawing/2014/main" id="{F00B3E2D-C471-4E5F-9A42-9C49E964D923}"/>
                </a:ext>
              </a:extLst>
            </p:cNvPr>
            <p:cNvGrpSpPr/>
            <p:nvPr/>
          </p:nvGrpSpPr>
          <p:grpSpPr>
            <a:xfrm>
              <a:off x="829289" y="2577590"/>
              <a:ext cx="715549" cy="715549"/>
              <a:chOff x="4769556" y="454378"/>
              <a:chExt cx="1066800" cy="1066800"/>
            </a:xfrm>
            <a:solidFill>
              <a:srgbClr val="008575"/>
            </a:solidFill>
          </p:grpSpPr>
          <p:sp>
            <p:nvSpPr>
              <p:cNvPr id="12" name="Oval 11">
                <a:extLst>
                  <a:ext uri="{FF2B5EF4-FFF2-40B4-BE49-F238E27FC236}">
                    <a16:creationId xmlns:a16="http://schemas.microsoft.com/office/drawing/2014/main" id="{80DAD16F-AF44-76DF-5CE9-0DEE53E53447}"/>
                  </a:ext>
                </a:extLst>
              </p:cNvPr>
              <p:cNvSpPr/>
              <p:nvPr/>
            </p:nvSpPr>
            <p:spPr bwMode="auto">
              <a:xfrm>
                <a:off x="4769556" y="454378"/>
                <a:ext cx="1066800" cy="1066800"/>
              </a:xfrm>
              <a:prstGeom prst="ellipse">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78325532-040D-CBF5-B603-C2CCB5F163B0}"/>
                  </a:ext>
                </a:extLst>
              </p:cNvPr>
              <p:cNvSpPr/>
              <p:nvPr/>
            </p:nvSpPr>
            <p:spPr bwMode="auto">
              <a:xfrm>
                <a:off x="4823178" y="508000"/>
                <a:ext cx="959556" cy="959556"/>
              </a:xfrm>
              <a:prstGeom prst="ellipse">
                <a:avLst/>
              </a:prstGeom>
              <a:solidFill>
                <a:srgbClr val="274B47"/>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grpSp>
        <p:pic>
          <p:nvPicPr>
            <p:cNvPr id="11" name="Graphic 10" descr="Key outline">
              <a:extLst>
                <a:ext uri="{FF2B5EF4-FFF2-40B4-BE49-F238E27FC236}">
                  <a16:creationId xmlns:a16="http://schemas.microsoft.com/office/drawing/2014/main" id="{4DF42C15-7042-65B6-8926-C842B0CF3B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141" y="2688231"/>
              <a:ext cx="510129" cy="510129"/>
            </a:xfrm>
            <a:prstGeom prst="rect">
              <a:avLst/>
            </a:prstGeom>
          </p:spPr>
        </p:pic>
      </p:grpSp>
      <p:sp>
        <p:nvSpPr>
          <p:cNvPr id="14" name="TextBox 13">
            <a:extLst>
              <a:ext uri="{FF2B5EF4-FFF2-40B4-BE49-F238E27FC236}">
                <a16:creationId xmlns:a16="http://schemas.microsoft.com/office/drawing/2014/main" id="{FA42F389-BCEA-7D84-A550-5E9C91CCF9C9}"/>
              </a:ext>
            </a:extLst>
          </p:cNvPr>
          <p:cNvSpPr txBox="1"/>
          <p:nvPr/>
        </p:nvSpPr>
        <p:spPr>
          <a:xfrm>
            <a:off x="812600" y="2053308"/>
            <a:ext cx="3614545" cy="738664"/>
          </a:xfrm>
          <a:prstGeom prst="rect">
            <a:avLst/>
          </a:prstGeom>
          <a:noFill/>
        </p:spPr>
        <p:txBody>
          <a:bodyPr wrap="square">
            <a:spAutoFit/>
          </a:bodyPr>
          <a:lstStyle/>
          <a:p>
            <a:pPr algn="ctr"/>
            <a:r>
              <a:rPr lang="en-US" sz="1400" b="1"/>
              <a:t>Enforce multifactor authentication (MFA) for all users in tenants for you and your customers</a:t>
            </a:r>
            <a:endParaRPr lang="en-AU" sz="1400" b="1"/>
          </a:p>
        </p:txBody>
      </p:sp>
      <p:sp>
        <p:nvSpPr>
          <p:cNvPr id="15" name="TextBox 14">
            <a:extLst>
              <a:ext uri="{FF2B5EF4-FFF2-40B4-BE49-F238E27FC236}">
                <a16:creationId xmlns:a16="http://schemas.microsoft.com/office/drawing/2014/main" id="{1E95D770-77FD-C66F-D6FF-1F35D78D3D2E}"/>
              </a:ext>
            </a:extLst>
          </p:cNvPr>
          <p:cNvSpPr txBox="1"/>
          <p:nvPr/>
        </p:nvSpPr>
        <p:spPr>
          <a:xfrm>
            <a:off x="1146682" y="2955793"/>
            <a:ext cx="2774805" cy="484748"/>
          </a:xfrm>
          <a:prstGeom prst="rect">
            <a:avLst/>
          </a:prstGeom>
          <a:noFill/>
        </p:spPr>
        <p:txBody>
          <a:bodyPr wrap="square" lIns="0" tIns="0" rIns="0" bIns="0" rtlCol="0">
            <a:spAutoFit/>
          </a:bodyPr>
          <a:lstStyle/>
          <a:p>
            <a:pPr algn="l"/>
            <a:r>
              <a:rPr lang="en-US" sz="1050"/>
              <a:t>Explore the benefits of these defaults and follow simple actions to enable them for your customers.  </a:t>
            </a:r>
            <a:r>
              <a:rPr lang="en-US" sz="1050">
                <a:hlinkClick r:id="rId5"/>
              </a:rPr>
              <a:t>Read more</a:t>
            </a:r>
            <a:endParaRPr lang="en-AU" sz="1050" err="1"/>
          </a:p>
        </p:txBody>
      </p:sp>
      <p:sp>
        <p:nvSpPr>
          <p:cNvPr id="16" name="TextBox 15">
            <a:extLst>
              <a:ext uri="{FF2B5EF4-FFF2-40B4-BE49-F238E27FC236}">
                <a16:creationId xmlns:a16="http://schemas.microsoft.com/office/drawing/2014/main" id="{AC34D8A1-BD3B-DD6F-D53A-54416EE68560}"/>
              </a:ext>
            </a:extLst>
          </p:cNvPr>
          <p:cNvSpPr txBox="1"/>
          <p:nvPr/>
        </p:nvSpPr>
        <p:spPr>
          <a:xfrm>
            <a:off x="1146681" y="3705722"/>
            <a:ext cx="2774805" cy="323165"/>
          </a:xfrm>
          <a:prstGeom prst="rect">
            <a:avLst/>
          </a:prstGeom>
          <a:noFill/>
        </p:spPr>
        <p:txBody>
          <a:bodyPr wrap="square" lIns="0" tIns="0" rIns="0" bIns="0" rtlCol="0">
            <a:spAutoFit/>
          </a:bodyPr>
          <a:lstStyle/>
          <a:p>
            <a:pPr algn="l"/>
            <a:r>
              <a:rPr lang="en-US" sz="1050"/>
              <a:t>Microsoft Entra ID Security Defaults.  </a:t>
            </a:r>
            <a:r>
              <a:rPr lang="en-US" sz="1050">
                <a:hlinkClick r:id="rId6"/>
              </a:rPr>
              <a:t>Read more</a:t>
            </a:r>
            <a:endParaRPr lang="en-AU" sz="1050" err="1"/>
          </a:p>
        </p:txBody>
      </p:sp>
      <p:sp>
        <p:nvSpPr>
          <p:cNvPr id="17" name="TextBox 16">
            <a:extLst>
              <a:ext uri="{FF2B5EF4-FFF2-40B4-BE49-F238E27FC236}">
                <a16:creationId xmlns:a16="http://schemas.microsoft.com/office/drawing/2014/main" id="{F2F35A8F-76CC-3F65-BFCA-88220EB022EE}"/>
              </a:ext>
            </a:extLst>
          </p:cNvPr>
          <p:cNvSpPr txBox="1"/>
          <p:nvPr/>
        </p:nvSpPr>
        <p:spPr>
          <a:xfrm>
            <a:off x="1146682" y="4269990"/>
            <a:ext cx="2774805" cy="323165"/>
          </a:xfrm>
          <a:prstGeom prst="rect">
            <a:avLst/>
          </a:prstGeom>
          <a:noFill/>
        </p:spPr>
        <p:txBody>
          <a:bodyPr wrap="square" lIns="0" tIns="0" rIns="0" bIns="0" rtlCol="0">
            <a:spAutoFit/>
          </a:bodyPr>
          <a:lstStyle/>
          <a:p>
            <a:pPr algn="l"/>
            <a:r>
              <a:rPr lang="en-US" sz="1050"/>
              <a:t>Best practices for Microsoft Entra Roles.  </a:t>
            </a:r>
            <a:r>
              <a:rPr lang="en-US" sz="1050">
                <a:hlinkClick r:id="rId7"/>
              </a:rPr>
              <a:t>Read more</a:t>
            </a:r>
            <a:endParaRPr lang="en-AU" sz="1050" err="1"/>
          </a:p>
        </p:txBody>
      </p:sp>
      <p:sp>
        <p:nvSpPr>
          <p:cNvPr id="18" name="TextBox 17">
            <a:extLst>
              <a:ext uri="{FF2B5EF4-FFF2-40B4-BE49-F238E27FC236}">
                <a16:creationId xmlns:a16="http://schemas.microsoft.com/office/drawing/2014/main" id="{D027B334-6078-958F-FCD6-311DDF7CCC6D}"/>
              </a:ext>
            </a:extLst>
          </p:cNvPr>
          <p:cNvSpPr txBox="1"/>
          <p:nvPr/>
        </p:nvSpPr>
        <p:spPr>
          <a:xfrm>
            <a:off x="1146682" y="4834258"/>
            <a:ext cx="2774805" cy="807913"/>
          </a:xfrm>
          <a:prstGeom prst="rect">
            <a:avLst/>
          </a:prstGeom>
          <a:noFill/>
        </p:spPr>
        <p:txBody>
          <a:bodyPr wrap="square" lIns="0" tIns="0" rIns="0" bIns="0" rtlCol="0">
            <a:spAutoFit/>
          </a:bodyPr>
          <a:lstStyle/>
          <a:p>
            <a:pPr algn="l"/>
            <a:r>
              <a:rPr lang="en-US" sz="1050"/>
              <a:t>Your identity secure score shows how aligned you are with Microsoft’s security recommendations—and where you can better protect your customers and business.  </a:t>
            </a:r>
            <a:r>
              <a:rPr lang="en-US" sz="1050">
                <a:hlinkClick r:id="rId8"/>
              </a:rPr>
              <a:t>Read more</a:t>
            </a:r>
            <a:endParaRPr lang="en-AU" sz="1050" err="1"/>
          </a:p>
        </p:txBody>
      </p:sp>
      <p:sp>
        <p:nvSpPr>
          <p:cNvPr id="19" name="TextBox 18">
            <a:extLst>
              <a:ext uri="{FF2B5EF4-FFF2-40B4-BE49-F238E27FC236}">
                <a16:creationId xmlns:a16="http://schemas.microsoft.com/office/drawing/2014/main" id="{C15C526E-98E9-B41B-3CEC-2DD4FEC7596A}"/>
              </a:ext>
            </a:extLst>
          </p:cNvPr>
          <p:cNvSpPr txBox="1"/>
          <p:nvPr/>
        </p:nvSpPr>
        <p:spPr>
          <a:xfrm>
            <a:off x="1146680" y="5883274"/>
            <a:ext cx="2774805" cy="484748"/>
          </a:xfrm>
          <a:prstGeom prst="rect">
            <a:avLst/>
          </a:prstGeom>
          <a:noFill/>
        </p:spPr>
        <p:txBody>
          <a:bodyPr wrap="square" lIns="0" tIns="0" rIns="0" bIns="0" rtlCol="0">
            <a:spAutoFit/>
          </a:bodyPr>
          <a:lstStyle/>
          <a:p>
            <a:pPr algn="l"/>
            <a:r>
              <a:rPr lang="en-US" sz="1050"/>
              <a:t>Passwordless authentication is </a:t>
            </a:r>
          </a:p>
          <a:p>
            <a:pPr algn="l"/>
            <a:r>
              <a:rPr lang="en-US" sz="1050"/>
              <a:t>an effective alternative to MFA, implement it where applicable. </a:t>
            </a:r>
            <a:r>
              <a:rPr lang="en-US" sz="1050">
                <a:hlinkClick r:id="rId9"/>
              </a:rPr>
              <a:t>Read more</a:t>
            </a:r>
            <a:endParaRPr lang="en-AU" sz="1050" err="1"/>
          </a:p>
        </p:txBody>
      </p:sp>
      <p:sp>
        <p:nvSpPr>
          <p:cNvPr id="20" name="TextBox 19">
            <a:extLst>
              <a:ext uri="{FF2B5EF4-FFF2-40B4-BE49-F238E27FC236}">
                <a16:creationId xmlns:a16="http://schemas.microsoft.com/office/drawing/2014/main" id="{4C4A8B35-FD29-D5A9-C2E7-B09500BCBE29}"/>
              </a:ext>
            </a:extLst>
          </p:cNvPr>
          <p:cNvSpPr txBox="1"/>
          <p:nvPr/>
        </p:nvSpPr>
        <p:spPr>
          <a:xfrm>
            <a:off x="4517675" y="2053308"/>
            <a:ext cx="3614545" cy="523220"/>
          </a:xfrm>
          <a:prstGeom prst="rect">
            <a:avLst/>
          </a:prstGeom>
          <a:noFill/>
        </p:spPr>
        <p:txBody>
          <a:bodyPr wrap="square">
            <a:spAutoFit/>
          </a:bodyPr>
          <a:lstStyle/>
          <a:p>
            <a:pPr algn="ctr"/>
            <a:r>
              <a:rPr lang="en-US" sz="1400" b="1"/>
              <a:t>Implement conditional access policies to provide maximum protection</a:t>
            </a:r>
            <a:endParaRPr lang="en-AU" sz="1400" b="1"/>
          </a:p>
        </p:txBody>
      </p:sp>
      <p:sp>
        <p:nvSpPr>
          <p:cNvPr id="21" name="TextBox 20">
            <a:extLst>
              <a:ext uri="{FF2B5EF4-FFF2-40B4-BE49-F238E27FC236}">
                <a16:creationId xmlns:a16="http://schemas.microsoft.com/office/drawing/2014/main" id="{51C42064-5957-301A-FBEA-C51E9FBE954F}"/>
              </a:ext>
            </a:extLst>
          </p:cNvPr>
          <p:cNvSpPr txBox="1"/>
          <p:nvPr/>
        </p:nvSpPr>
        <p:spPr>
          <a:xfrm>
            <a:off x="5000019" y="2919490"/>
            <a:ext cx="2774805" cy="323165"/>
          </a:xfrm>
          <a:prstGeom prst="rect">
            <a:avLst/>
          </a:prstGeom>
          <a:noFill/>
        </p:spPr>
        <p:txBody>
          <a:bodyPr wrap="square" lIns="0" tIns="0" rIns="0" bIns="0" rtlCol="0">
            <a:spAutoFit/>
          </a:bodyPr>
          <a:lstStyle/>
          <a:p>
            <a:pPr algn="l"/>
            <a:r>
              <a:rPr lang="en-US" sz="1050"/>
              <a:t>Plan for your conditional access deployment before deployment. </a:t>
            </a:r>
            <a:r>
              <a:rPr lang="en-US" sz="1050">
                <a:hlinkClick r:id="rId10"/>
              </a:rPr>
              <a:t>Read more</a:t>
            </a:r>
            <a:endParaRPr lang="en-AU" sz="1050" err="1"/>
          </a:p>
        </p:txBody>
      </p:sp>
      <p:sp>
        <p:nvSpPr>
          <p:cNvPr id="22" name="TextBox 21">
            <a:extLst>
              <a:ext uri="{FF2B5EF4-FFF2-40B4-BE49-F238E27FC236}">
                <a16:creationId xmlns:a16="http://schemas.microsoft.com/office/drawing/2014/main" id="{3CC45173-C3CD-581D-3BD1-31FDF50B0214}"/>
              </a:ext>
            </a:extLst>
          </p:cNvPr>
          <p:cNvSpPr txBox="1"/>
          <p:nvPr/>
        </p:nvSpPr>
        <p:spPr>
          <a:xfrm>
            <a:off x="5000019" y="3382556"/>
            <a:ext cx="2774805" cy="646331"/>
          </a:xfrm>
          <a:prstGeom prst="rect">
            <a:avLst/>
          </a:prstGeom>
          <a:noFill/>
        </p:spPr>
        <p:txBody>
          <a:bodyPr wrap="square" lIns="0" tIns="0" rIns="0" bIns="0" rtlCol="0">
            <a:spAutoFit/>
          </a:bodyPr>
          <a:lstStyle/>
          <a:p>
            <a:pPr algn="l"/>
            <a:r>
              <a:rPr lang="en-US" sz="1050"/>
              <a:t>Use Conditional Access templates. The provide a convenient method to deploy new policies aligned with Microsoft recommendations. </a:t>
            </a:r>
            <a:r>
              <a:rPr lang="en-US" sz="1050">
                <a:hlinkClick r:id="rId11"/>
              </a:rPr>
              <a:t>Read more</a:t>
            </a:r>
            <a:endParaRPr lang="en-AU" sz="1050" err="1"/>
          </a:p>
        </p:txBody>
      </p:sp>
      <p:sp>
        <p:nvSpPr>
          <p:cNvPr id="23" name="TextBox 22">
            <a:extLst>
              <a:ext uri="{FF2B5EF4-FFF2-40B4-BE49-F238E27FC236}">
                <a16:creationId xmlns:a16="http://schemas.microsoft.com/office/drawing/2014/main" id="{43E147B5-95DA-9337-48AB-F6E29C07BB3C}"/>
              </a:ext>
            </a:extLst>
          </p:cNvPr>
          <p:cNvSpPr txBox="1"/>
          <p:nvPr/>
        </p:nvSpPr>
        <p:spPr>
          <a:xfrm>
            <a:off x="5000019" y="3998193"/>
            <a:ext cx="2774805" cy="323165"/>
          </a:xfrm>
          <a:prstGeom prst="rect">
            <a:avLst/>
          </a:prstGeom>
          <a:noFill/>
        </p:spPr>
        <p:txBody>
          <a:bodyPr wrap="square" lIns="0" tIns="0" rIns="0" bIns="0" rtlCol="0">
            <a:spAutoFit/>
          </a:bodyPr>
          <a:lstStyle/>
          <a:p>
            <a:pPr algn="l"/>
            <a:r>
              <a:rPr lang="en-US" sz="1050"/>
              <a:t>Learn what happens when multiple conditional access policies applies. </a:t>
            </a:r>
            <a:r>
              <a:rPr lang="en-US" sz="1050">
                <a:hlinkClick r:id="rId12"/>
              </a:rPr>
              <a:t>Watch this</a:t>
            </a:r>
            <a:endParaRPr lang="en-AU" sz="1050" err="1"/>
          </a:p>
        </p:txBody>
      </p:sp>
      <p:sp>
        <p:nvSpPr>
          <p:cNvPr id="24" name="TextBox 23">
            <a:extLst>
              <a:ext uri="{FF2B5EF4-FFF2-40B4-BE49-F238E27FC236}">
                <a16:creationId xmlns:a16="http://schemas.microsoft.com/office/drawing/2014/main" id="{0D764992-40A5-07A3-511B-7413B9E1FD04}"/>
              </a:ext>
            </a:extLst>
          </p:cNvPr>
          <p:cNvSpPr txBox="1"/>
          <p:nvPr/>
        </p:nvSpPr>
        <p:spPr>
          <a:xfrm>
            <a:off x="8041690" y="2053307"/>
            <a:ext cx="3746522" cy="307777"/>
          </a:xfrm>
          <a:prstGeom prst="rect">
            <a:avLst/>
          </a:prstGeom>
          <a:noFill/>
        </p:spPr>
        <p:txBody>
          <a:bodyPr wrap="square">
            <a:spAutoFit/>
          </a:bodyPr>
          <a:lstStyle/>
          <a:p>
            <a:pPr algn="ctr"/>
            <a:r>
              <a:rPr lang="en-US" sz="1400" b="1"/>
              <a:t>Nominate your Security contacts</a:t>
            </a:r>
            <a:endParaRPr lang="en-AU" sz="1400" b="1"/>
          </a:p>
        </p:txBody>
      </p:sp>
      <p:sp>
        <p:nvSpPr>
          <p:cNvPr id="25" name="TextBox 24">
            <a:extLst>
              <a:ext uri="{FF2B5EF4-FFF2-40B4-BE49-F238E27FC236}">
                <a16:creationId xmlns:a16="http://schemas.microsoft.com/office/drawing/2014/main" id="{8A0131F1-FF25-EA97-88BC-E5F456DF77BF}"/>
              </a:ext>
            </a:extLst>
          </p:cNvPr>
          <p:cNvSpPr txBox="1"/>
          <p:nvPr/>
        </p:nvSpPr>
        <p:spPr>
          <a:xfrm>
            <a:off x="8672296" y="2919489"/>
            <a:ext cx="2774805" cy="1131079"/>
          </a:xfrm>
          <a:prstGeom prst="rect">
            <a:avLst/>
          </a:prstGeom>
          <a:noFill/>
        </p:spPr>
        <p:txBody>
          <a:bodyPr wrap="square" lIns="0" tIns="0" rIns="0" bIns="0" rtlCol="0">
            <a:spAutoFit/>
          </a:bodyPr>
          <a:lstStyle/>
          <a:p>
            <a:pPr algn="l"/>
            <a:r>
              <a:rPr lang="en-US" sz="1050"/>
              <a:t>The security contact is an individual or group within your organization who will serve as the point of contact if Microsoft detects a threat. The contact must have an inbox that can be monitored constantly—we recommend using a distribution </a:t>
            </a:r>
          </a:p>
          <a:p>
            <a:pPr algn="l"/>
            <a:r>
              <a:rPr lang="en-US" sz="1050"/>
              <a:t>list—and respond with urgency to investigate and remedy security concerns. </a:t>
            </a:r>
            <a:r>
              <a:rPr lang="en-US" sz="1050">
                <a:hlinkClick r:id="rId13"/>
              </a:rPr>
              <a:t>Read more</a:t>
            </a:r>
            <a:endParaRPr lang="en-AU" sz="1050" err="1"/>
          </a:p>
        </p:txBody>
      </p:sp>
      <p:sp>
        <p:nvSpPr>
          <p:cNvPr id="26" name="TextBox 25">
            <a:extLst>
              <a:ext uri="{FF2B5EF4-FFF2-40B4-BE49-F238E27FC236}">
                <a16:creationId xmlns:a16="http://schemas.microsoft.com/office/drawing/2014/main" id="{B7A292A7-076A-1B1D-C44C-60ABDC1F5110}"/>
              </a:ext>
            </a:extLst>
          </p:cNvPr>
          <p:cNvSpPr txBox="1"/>
          <p:nvPr/>
        </p:nvSpPr>
        <p:spPr>
          <a:xfrm>
            <a:off x="8672295" y="5114999"/>
            <a:ext cx="2774805" cy="646331"/>
          </a:xfrm>
          <a:prstGeom prst="rect">
            <a:avLst/>
          </a:prstGeom>
          <a:noFill/>
        </p:spPr>
        <p:txBody>
          <a:bodyPr wrap="square" lIns="0" tIns="0" rIns="0" bIns="0" rtlCol="0">
            <a:spAutoFit/>
          </a:bodyPr>
          <a:lstStyle/>
          <a:p>
            <a:pPr algn="l"/>
            <a:r>
              <a:rPr lang="en-US" sz="1050"/>
              <a:t>Familiarize yourself with GDAP it </a:t>
            </a:r>
            <a:r>
              <a:rPr lang="en-US" sz="1050" b="0" i="0">
                <a:solidFill>
                  <a:srgbClr val="161616"/>
                </a:solidFill>
                <a:effectLst/>
                <a:latin typeface="Segoe UI" panose="020B0502040204020203" pitchFamily="34" charset="0"/>
              </a:rPr>
              <a:t>allow partners to control access to their customers' workloads to better address their security concern</a:t>
            </a:r>
            <a:r>
              <a:rPr lang="en-US" sz="1050"/>
              <a:t>.  </a:t>
            </a:r>
            <a:r>
              <a:rPr lang="en-US" sz="1050">
                <a:hlinkClick r:id="rId14"/>
              </a:rPr>
              <a:t>Read more</a:t>
            </a:r>
            <a:r>
              <a:rPr lang="en-US" sz="1050"/>
              <a:t> ,  </a:t>
            </a:r>
            <a:r>
              <a:rPr lang="en-US" sz="1050">
                <a:hlinkClick r:id="rId15"/>
              </a:rPr>
              <a:t>Obtain permissions </a:t>
            </a:r>
            <a:endParaRPr lang="en-AU" sz="1050" err="1"/>
          </a:p>
        </p:txBody>
      </p:sp>
      <p:sp>
        <p:nvSpPr>
          <p:cNvPr id="27" name="TextBox 26">
            <a:extLst>
              <a:ext uri="{FF2B5EF4-FFF2-40B4-BE49-F238E27FC236}">
                <a16:creationId xmlns:a16="http://schemas.microsoft.com/office/drawing/2014/main" id="{DE867C09-6FE8-BAD2-046B-92003F263AD7}"/>
              </a:ext>
            </a:extLst>
          </p:cNvPr>
          <p:cNvSpPr txBox="1"/>
          <p:nvPr/>
        </p:nvSpPr>
        <p:spPr>
          <a:xfrm>
            <a:off x="8186436" y="4717217"/>
            <a:ext cx="3746522" cy="276999"/>
          </a:xfrm>
          <a:prstGeom prst="rect">
            <a:avLst/>
          </a:prstGeom>
          <a:noFill/>
        </p:spPr>
        <p:txBody>
          <a:bodyPr wrap="square">
            <a:spAutoFit/>
          </a:bodyPr>
          <a:lstStyle/>
          <a:p>
            <a:pPr algn="ctr"/>
            <a:r>
              <a:rPr lang="en-US" sz="1200" b="1"/>
              <a:t>Securely manage your customer’s services</a:t>
            </a:r>
            <a:endParaRPr lang="en-AU" sz="1200" b="1"/>
          </a:p>
        </p:txBody>
      </p:sp>
      <p:sp>
        <p:nvSpPr>
          <p:cNvPr id="28" name="Rectangle: Rounded Corners 27">
            <a:extLst>
              <a:ext uri="{FF2B5EF4-FFF2-40B4-BE49-F238E27FC236}">
                <a16:creationId xmlns:a16="http://schemas.microsoft.com/office/drawing/2014/main" id="{9AF48606-4097-52C3-D184-C79201D7FD4D}"/>
              </a:ext>
            </a:extLst>
          </p:cNvPr>
          <p:cNvSpPr/>
          <p:nvPr/>
        </p:nvSpPr>
        <p:spPr bwMode="auto">
          <a:xfrm>
            <a:off x="812601" y="2807705"/>
            <a:ext cx="3487708" cy="3680486"/>
          </a:xfrm>
          <a:prstGeom prst="roundRect">
            <a:avLst>
              <a:gd name="adj" fmla="val 2800"/>
            </a:avLst>
          </a:prstGeom>
          <a:noFill/>
          <a:ln w="9525"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9" name="Rectangle: Rounded Corners 28">
            <a:extLst>
              <a:ext uri="{FF2B5EF4-FFF2-40B4-BE49-F238E27FC236}">
                <a16:creationId xmlns:a16="http://schemas.microsoft.com/office/drawing/2014/main" id="{7E941070-50B4-CB70-4619-7DADFD96EEA4}"/>
              </a:ext>
            </a:extLst>
          </p:cNvPr>
          <p:cNvSpPr/>
          <p:nvPr/>
        </p:nvSpPr>
        <p:spPr bwMode="auto">
          <a:xfrm>
            <a:off x="4517675" y="2807705"/>
            <a:ext cx="3668761" cy="3680486"/>
          </a:xfrm>
          <a:prstGeom prst="roundRect">
            <a:avLst>
              <a:gd name="adj" fmla="val 2800"/>
            </a:avLst>
          </a:prstGeom>
          <a:noFill/>
          <a:ln w="9525"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6699B24D-4526-40DD-98FE-D4AEA6FD7C69}"/>
              </a:ext>
            </a:extLst>
          </p:cNvPr>
          <p:cNvSpPr/>
          <p:nvPr/>
        </p:nvSpPr>
        <p:spPr bwMode="auto">
          <a:xfrm>
            <a:off x="8365947" y="2807705"/>
            <a:ext cx="3260663" cy="3680486"/>
          </a:xfrm>
          <a:prstGeom prst="roundRect">
            <a:avLst>
              <a:gd name="adj" fmla="val 2800"/>
            </a:avLst>
          </a:prstGeom>
          <a:noFill/>
          <a:ln w="9525"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1026" name="Picture 2" descr="Protege a tus usuarios, dispositivos y datos con Azure Conditional Access">
            <a:extLst>
              <a:ext uri="{FF2B5EF4-FFF2-40B4-BE49-F238E27FC236}">
                <a16:creationId xmlns:a16="http://schemas.microsoft.com/office/drawing/2014/main" id="{E90CF1AC-53F1-98A4-EE54-6226CD00340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31384"/>
          <a:stretch/>
        </p:blipFill>
        <p:spPr bwMode="auto">
          <a:xfrm>
            <a:off x="4845883" y="4432305"/>
            <a:ext cx="3083075" cy="205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24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E32EB50E-7CFB-1F27-822B-B9EA1CDD88FF}"/>
              </a:ext>
            </a:extLst>
          </p:cNvPr>
          <p:cNvSpPr>
            <a:spLocks noGrp="1"/>
          </p:cNvSpPr>
          <p:nvPr>
            <p:ph type="title"/>
          </p:nvPr>
        </p:nvSpPr>
        <p:spPr>
          <a:xfrm>
            <a:off x="1708743" y="1419835"/>
            <a:ext cx="7444310" cy="430887"/>
          </a:xfrm>
        </p:spPr>
        <p:txBody>
          <a:bodyPr/>
          <a:lstStyle/>
          <a:p>
            <a:r>
              <a:rPr lang="en-AU" sz="2800"/>
              <a:t>Securing Resources - </a:t>
            </a:r>
            <a:r>
              <a:rPr lang="en-AU" sz="1800" i="1"/>
              <a:t>Recommendations</a:t>
            </a:r>
            <a:endParaRPr lang="en-AU" sz="2800" i="1"/>
          </a:p>
        </p:txBody>
      </p:sp>
      <p:sp>
        <p:nvSpPr>
          <p:cNvPr id="8" name="TextBox 7">
            <a:extLst>
              <a:ext uri="{FF2B5EF4-FFF2-40B4-BE49-F238E27FC236}">
                <a16:creationId xmlns:a16="http://schemas.microsoft.com/office/drawing/2014/main" id="{313E3736-1A32-7155-118A-9085C022DEA1}"/>
              </a:ext>
            </a:extLst>
          </p:cNvPr>
          <p:cNvSpPr txBox="1"/>
          <p:nvPr/>
        </p:nvSpPr>
        <p:spPr>
          <a:xfrm>
            <a:off x="839864" y="2286393"/>
            <a:ext cx="4725503" cy="830997"/>
          </a:xfrm>
          <a:prstGeom prst="rect">
            <a:avLst/>
          </a:prstGeom>
          <a:noFill/>
        </p:spPr>
        <p:txBody>
          <a:bodyPr wrap="square">
            <a:spAutoFit/>
          </a:bodyPr>
          <a:lstStyle/>
          <a:p>
            <a:r>
              <a:rPr lang="en-US" sz="1200" b="1"/>
              <a:t>Microsoft Defender for Cloud provides comprehensive, cloud-native protections from development to runtime in multicloud environments. Defender for Cloud helps you protect resources across Azure, other clouds, and on-premises through enhanced security capabilities</a:t>
            </a:r>
            <a:endParaRPr lang="en-AU" sz="1100" b="1"/>
          </a:p>
        </p:txBody>
      </p:sp>
      <p:sp>
        <p:nvSpPr>
          <p:cNvPr id="9" name="TextBox 8">
            <a:extLst>
              <a:ext uri="{FF2B5EF4-FFF2-40B4-BE49-F238E27FC236}">
                <a16:creationId xmlns:a16="http://schemas.microsoft.com/office/drawing/2014/main" id="{D93E42FB-4CBD-6E12-EAE4-4AF41361E99D}"/>
              </a:ext>
            </a:extLst>
          </p:cNvPr>
          <p:cNvSpPr txBox="1"/>
          <p:nvPr/>
        </p:nvSpPr>
        <p:spPr>
          <a:xfrm>
            <a:off x="952431" y="3808120"/>
            <a:ext cx="3742116" cy="323165"/>
          </a:xfrm>
          <a:prstGeom prst="rect">
            <a:avLst/>
          </a:prstGeom>
          <a:noFill/>
        </p:spPr>
        <p:txBody>
          <a:bodyPr wrap="square" lIns="0" tIns="0" rIns="0" bIns="0" rtlCol="0">
            <a:spAutoFit/>
          </a:bodyPr>
          <a:lstStyle/>
          <a:p>
            <a:pPr algn="l"/>
            <a:r>
              <a:rPr lang="en-US" sz="1050"/>
              <a:t>Defender for cloud provides insight in a unified dashboard from all the protected workloads. </a:t>
            </a:r>
            <a:r>
              <a:rPr lang="en-US" sz="1050">
                <a:hlinkClick r:id="rId3"/>
              </a:rPr>
              <a:t> Read more</a:t>
            </a:r>
            <a:endParaRPr lang="en-AU" sz="1050" err="1"/>
          </a:p>
        </p:txBody>
      </p:sp>
      <p:sp>
        <p:nvSpPr>
          <p:cNvPr id="10" name="TextBox 9">
            <a:extLst>
              <a:ext uri="{FF2B5EF4-FFF2-40B4-BE49-F238E27FC236}">
                <a16:creationId xmlns:a16="http://schemas.microsoft.com/office/drawing/2014/main" id="{E0065035-470D-245E-8079-D0DAE946999F}"/>
              </a:ext>
            </a:extLst>
          </p:cNvPr>
          <p:cNvSpPr txBox="1">
            <a:spLocks/>
          </p:cNvSpPr>
          <p:nvPr/>
        </p:nvSpPr>
        <p:spPr>
          <a:xfrm>
            <a:off x="952432" y="4388806"/>
            <a:ext cx="2774805" cy="323165"/>
          </a:xfrm>
          <a:prstGeom prst="rect">
            <a:avLst/>
          </a:prstGeom>
          <a:noFill/>
        </p:spPr>
        <p:txBody>
          <a:bodyPr wrap="square" lIns="0" tIns="0" rIns="0" bIns="0" rtlCol="0">
            <a:spAutoFit/>
          </a:bodyPr>
          <a:lstStyle/>
          <a:p>
            <a:pPr algn="l"/>
            <a:r>
              <a:rPr lang="en-US" sz="1050"/>
              <a:t>Defender for cloud incudes Security Posture Management ( CSPM ) </a:t>
            </a:r>
            <a:r>
              <a:rPr lang="en-US" sz="1050">
                <a:hlinkClick r:id="rId4"/>
              </a:rPr>
              <a:t>Read more</a:t>
            </a:r>
            <a:endParaRPr lang="en-AU" sz="1050" err="1"/>
          </a:p>
        </p:txBody>
      </p:sp>
      <p:sp>
        <p:nvSpPr>
          <p:cNvPr id="31" name="TextBox 30">
            <a:extLst>
              <a:ext uri="{FF2B5EF4-FFF2-40B4-BE49-F238E27FC236}">
                <a16:creationId xmlns:a16="http://schemas.microsoft.com/office/drawing/2014/main" id="{A15FE6EC-9E2A-2F32-6474-23FE52413DBD}"/>
              </a:ext>
            </a:extLst>
          </p:cNvPr>
          <p:cNvSpPr txBox="1"/>
          <p:nvPr/>
        </p:nvSpPr>
        <p:spPr>
          <a:xfrm>
            <a:off x="952431" y="4969492"/>
            <a:ext cx="3459313" cy="484748"/>
          </a:xfrm>
          <a:prstGeom prst="rect">
            <a:avLst/>
          </a:prstGeom>
          <a:noFill/>
        </p:spPr>
        <p:txBody>
          <a:bodyPr wrap="square" lIns="0" tIns="0" rIns="0" bIns="0" rtlCol="0">
            <a:spAutoFit/>
          </a:bodyPr>
          <a:lstStyle/>
          <a:p>
            <a:pPr algn="l"/>
            <a:r>
              <a:rPr lang="en-US" sz="1050"/>
              <a:t>Follow the provided recommendations to gain an insights on the improvement opportunities. In most cases the “Fix” button implements the changes.  </a:t>
            </a:r>
            <a:r>
              <a:rPr lang="en-US" sz="1050">
                <a:hlinkClick r:id="rId5"/>
              </a:rPr>
              <a:t>Read more</a:t>
            </a:r>
            <a:endParaRPr lang="en-AU" sz="1050" err="1"/>
          </a:p>
        </p:txBody>
      </p:sp>
      <p:grpSp>
        <p:nvGrpSpPr>
          <p:cNvPr id="32" name="Group 31">
            <a:extLst>
              <a:ext uri="{FF2B5EF4-FFF2-40B4-BE49-F238E27FC236}">
                <a16:creationId xmlns:a16="http://schemas.microsoft.com/office/drawing/2014/main" id="{640A72B2-8DD6-7BD3-29CF-2D6060DE8657}"/>
              </a:ext>
            </a:extLst>
          </p:cNvPr>
          <p:cNvGrpSpPr/>
          <p:nvPr/>
        </p:nvGrpSpPr>
        <p:grpSpPr>
          <a:xfrm>
            <a:off x="872864" y="1277503"/>
            <a:ext cx="715549" cy="715549"/>
            <a:chOff x="4769556" y="454378"/>
            <a:chExt cx="1066800" cy="1066800"/>
          </a:xfrm>
        </p:grpSpPr>
        <p:sp>
          <p:nvSpPr>
            <p:cNvPr id="33" name="Oval 32">
              <a:extLst>
                <a:ext uri="{FF2B5EF4-FFF2-40B4-BE49-F238E27FC236}">
                  <a16:creationId xmlns:a16="http://schemas.microsoft.com/office/drawing/2014/main" id="{08D4F2ED-A988-9B7F-C8D1-62A83039210A}"/>
                </a:ext>
              </a:extLst>
            </p:cNvPr>
            <p:cNvSpPr/>
            <p:nvPr/>
          </p:nvSpPr>
          <p:spPr bwMode="auto">
            <a:xfrm>
              <a:off x="4769556" y="454378"/>
              <a:ext cx="1066800" cy="1066800"/>
            </a:xfrm>
            <a:prstGeom prst="ellipse">
              <a:avLst/>
            </a:prstGeom>
            <a:solidFill>
              <a:srgbClr val="0473C7"/>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34" name="Oval 33">
              <a:extLst>
                <a:ext uri="{FF2B5EF4-FFF2-40B4-BE49-F238E27FC236}">
                  <a16:creationId xmlns:a16="http://schemas.microsoft.com/office/drawing/2014/main" id="{9B999495-6696-A4DA-F018-4D9A4CA45463}"/>
                </a:ext>
              </a:extLst>
            </p:cNvPr>
            <p:cNvSpPr/>
            <p:nvPr/>
          </p:nvSpPr>
          <p:spPr bwMode="auto">
            <a:xfrm>
              <a:off x="4823178" y="508000"/>
              <a:ext cx="959556" cy="959556"/>
            </a:xfrm>
            <a:prstGeom prst="ellipse">
              <a:avLst/>
            </a:prstGeom>
            <a:solidFill>
              <a:srgbClr val="243A5E"/>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35" name="Graphic 34" descr="Network outline">
              <a:extLst>
                <a:ext uri="{FF2B5EF4-FFF2-40B4-BE49-F238E27FC236}">
                  <a16:creationId xmlns:a16="http://schemas.microsoft.com/office/drawing/2014/main" id="{DF1444FD-10D8-D06C-D591-500D19B150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8183" y="575734"/>
              <a:ext cx="824089" cy="824089"/>
            </a:xfrm>
            <a:prstGeom prst="rect">
              <a:avLst/>
            </a:prstGeom>
          </p:spPr>
        </p:pic>
      </p:grpSp>
      <p:pic>
        <p:nvPicPr>
          <p:cNvPr id="36" name="Picture 35">
            <a:extLst>
              <a:ext uri="{FF2B5EF4-FFF2-40B4-BE49-F238E27FC236}">
                <a16:creationId xmlns:a16="http://schemas.microsoft.com/office/drawing/2014/main" id="{462C7D05-4727-F554-F58E-B8B1FCC65DF4}"/>
              </a:ext>
            </a:extLst>
          </p:cNvPr>
          <p:cNvPicPr>
            <a:picLocks noChangeAspect="1"/>
          </p:cNvPicPr>
          <p:nvPr/>
        </p:nvPicPr>
        <p:blipFill>
          <a:blip r:embed="rId8"/>
          <a:stretch>
            <a:fillRect/>
          </a:stretch>
        </p:blipFill>
        <p:spPr>
          <a:xfrm>
            <a:off x="5848631" y="2032015"/>
            <a:ext cx="6003680" cy="2134641"/>
          </a:xfrm>
          <a:prstGeom prst="rect">
            <a:avLst/>
          </a:prstGeom>
        </p:spPr>
      </p:pic>
      <p:sp>
        <p:nvSpPr>
          <p:cNvPr id="37" name="TextBox 36">
            <a:extLst>
              <a:ext uri="{FF2B5EF4-FFF2-40B4-BE49-F238E27FC236}">
                <a16:creationId xmlns:a16="http://schemas.microsoft.com/office/drawing/2014/main" id="{158951B8-0F10-62F2-B90A-6DD4D73F77D7}"/>
              </a:ext>
            </a:extLst>
          </p:cNvPr>
          <p:cNvSpPr txBox="1"/>
          <p:nvPr/>
        </p:nvSpPr>
        <p:spPr>
          <a:xfrm>
            <a:off x="952432" y="5711761"/>
            <a:ext cx="3459313" cy="323165"/>
          </a:xfrm>
          <a:prstGeom prst="rect">
            <a:avLst/>
          </a:prstGeom>
          <a:noFill/>
        </p:spPr>
        <p:txBody>
          <a:bodyPr wrap="square" lIns="0" tIns="0" rIns="0" bIns="0" rtlCol="0">
            <a:spAutoFit/>
          </a:bodyPr>
          <a:lstStyle/>
          <a:p>
            <a:pPr algn="l"/>
            <a:r>
              <a:rPr lang="en-US" sz="1050"/>
              <a:t>Defender for cloud is MSP ready, you can securely manage multiple tenants  </a:t>
            </a:r>
            <a:r>
              <a:rPr lang="en-US" sz="1050">
                <a:hlinkClick r:id="rId9"/>
              </a:rPr>
              <a:t>Read more</a:t>
            </a:r>
            <a:endParaRPr lang="en-AU" sz="1050" err="1"/>
          </a:p>
        </p:txBody>
      </p:sp>
      <p:sp>
        <p:nvSpPr>
          <p:cNvPr id="38" name="TextBox 37">
            <a:extLst>
              <a:ext uri="{FF2B5EF4-FFF2-40B4-BE49-F238E27FC236}">
                <a16:creationId xmlns:a16="http://schemas.microsoft.com/office/drawing/2014/main" id="{40A068F6-942A-D3B4-087C-0B5D9E1B3581}"/>
              </a:ext>
            </a:extLst>
          </p:cNvPr>
          <p:cNvSpPr txBox="1"/>
          <p:nvPr/>
        </p:nvSpPr>
        <p:spPr>
          <a:xfrm>
            <a:off x="5044399" y="4645319"/>
            <a:ext cx="3459313" cy="484748"/>
          </a:xfrm>
          <a:prstGeom prst="rect">
            <a:avLst/>
          </a:prstGeom>
          <a:noFill/>
        </p:spPr>
        <p:txBody>
          <a:bodyPr wrap="square" lIns="0" tIns="0" rIns="0" bIns="0" rtlCol="0">
            <a:spAutoFit/>
          </a:bodyPr>
          <a:lstStyle/>
          <a:p>
            <a:pPr algn="l"/>
            <a:r>
              <a:rPr lang="en-US" sz="1050"/>
              <a:t>Consider defender for Server P2, this is an extremally powerful package with unique features </a:t>
            </a:r>
            <a:r>
              <a:rPr lang="en-US" sz="1050">
                <a:hlinkClick r:id="rId10"/>
              </a:rPr>
              <a:t>Compare Defender for Server P1 vs P2</a:t>
            </a:r>
            <a:endParaRPr lang="en-AU" sz="1050" err="1"/>
          </a:p>
        </p:txBody>
      </p:sp>
      <p:sp>
        <p:nvSpPr>
          <p:cNvPr id="39" name="TextBox 38">
            <a:extLst>
              <a:ext uri="{FF2B5EF4-FFF2-40B4-BE49-F238E27FC236}">
                <a16:creationId xmlns:a16="http://schemas.microsoft.com/office/drawing/2014/main" id="{4DAD81B1-417D-5E19-5FCE-BD8B9CEDC343}"/>
              </a:ext>
            </a:extLst>
          </p:cNvPr>
          <p:cNvSpPr txBox="1"/>
          <p:nvPr/>
        </p:nvSpPr>
        <p:spPr>
          <a:xfrm>
            <a:off x="5044398" y="5388596"/>
            <a:ext cx="3459313" cy="484748"/>
          </a:xfrm>
          <a:prstGeom prst="rect">
            <a:avLst/>
          </a:prstGeom>
          <a:noFill/>
        </p:spPr>
        <p:txBody>
          <a:bodyPr wrap="square" lIns="0" tIns="0" rIns="0" bIns="0" rtlCol="0">
            <a:spAutoFit/>
          </a:bodyPr>
          <a:lstStyle/>
          <a:p>
            <a:pPr algn="l"/>
            <a:r>
              <a:rPr lang="en-US" sz="1050"/>
              <a:t>If your customer needs be aligned with Security Governance or regulatory standard, consider higher CSPM package  </a:t>
            </a:r>
            <a:r>
              <a:rPr lang="en-US" sz="1050">
                <a:hlinkClick r:id="rId11"/>
              </a:rPr>
              <a:t>Compare CSPM Offers</a:t>
            </a:r>
            <a:endParaRPr lang="en-AU" sz="1050" err="1"/>
          </a:p>
        </p:txBody>
      </p:sp>
      <p:sp>
        <p:nvSpPr>
          <p:cNvPr id="40" name="TextBox 39">
            <a:extLst>
              <a:ext uri="{FF2B5EF4-FFF2-40B4-BE49-F238E27FC236}">
                <a16:creationId xmlns:a16="http://schemas.microsoft.com/office/drawing/2014/main" id="{731A6AA9-1F79-1A73-0F05-8446E52C1280}"/>
              </a:ext>
            </a:extLst>
          </p:cNvPr>
          <p:cNvSpPr txBox="1"/>
          <p:nvPr/>
        </p:nvSpPr>
        <p:spPr>
          <a:xfrm>
            <a:off x="8994710" y="4645319"/>
            <a:ext cx="2668555" cy="484748"/>
          </a:xfrm>
          <a:prstGeom prst="rect">
            <a:avLst/>
          </a:prstGeom>
          <a:noFill/>
        </p:spPr>
        <p:txBody>
          <a:bodyPr wrap="square" lIns="0" tIns="0" rIns="0" bIns="0" rtlCol="0">
            <a:spAutoFit/>
          </a:bodyPr>
          <a:lstStyle/>
          <a:p>
            <a:pPr algn="l"/>
            <a:r>
              <a:rPr lang="en-US" sz="1050"/>
              <a:t>Defender for cloud is free for first 30 days and the charges start beyond 30 days </a:t>
            </a:r>
            <a:r>
              <a:rPr lang="en-US" sz="1050">
                <a:hlinkClick r:id="rId12"/>
              </a:rPr>
              <a:t>Defender for cloud pricing scheme</a:t>
            </a:r>
            <a:endParaRPr lang="en-AU" sz="1050" err="1"/>
          </a:p>
        </p:txBody>
      </p:sp>
      <p:sp>
        <p:nvSpPr>
          <p:cNvPr id="41" name="Rectangle: Rounded Corners 40">
            <a:extLst>
              <a:ext uri="{FF2B5EF4-FFF2-40B4-BE49-F238E27FC236}">
                <a16:creationId xmlns:a16="http://schemas.microsoft.com/office/drawing/2014/main" id="{0FBF60CD-E9F8-A11F-CFA8-3B30113644F7}"/>
              </a:ext>
            </a:extLst>
          </p:cNvPr>
          <p:cNvSpPr/>
          <p:nvPr/>
        </p:nvSpPr>
        <p:spPr bwMode="auto">
          <a:xfrm>
            <a:off x="872864" y="3417979"/>
            <a:ext cx="3742116" cy="2820731"/>
          </a:xfrm>
          <a:prstGeom prst="roundRect">
            <a:avLst>
              <a:gd name="adj" fmla="val 2800"/>
            </a:avLst>
          </a:prstGeom>
          <a:noFill/>
          <a:ln w="9525"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FF644A1E-ACEB-704E-7AB4-6278A063BC5F}"/>
              </a:ext>
            </a:extLst>
          </p:cNvPr>
          <p:cNvSpPr/>
          <p:nvPr/>
        </p:nvSpPr>
        <p:spPr bwMode="auto">
          <a:xfrm>
            <a:off x="4815474" y="4431270"/>
            <a:ext cx="3742116" cy="1927434"/>
          </a:xfrm>
          <a:prstGeom prst="roundRect">
            <a:avLst>
              <a:gd name="adj" fmla="val 2800"/>
            </a:avLst>
          </a:prstGeom>
          <a:noFill/>
          <a:ln w="9525"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43" name="Rectangle: Rounded Corners 42">
            <a:extLst>
              <a:ext uri="{FF2B5EF4-FFF2-40B4-BE49-F238E27FC236}">
                <a16:creationId xmlns:a16="http://schemas.microsoft.com/office/drawing/2014/main" id="{F3C19EB8-7EDE-728E-8E2F-FB36A2D36932}"/>
              </a:ext>
            </a:extLst>
          </p:cNvPr>
          <p:cNvSpPr/>
          <p:nvPr/>
        </p:nvSpPr>
        <p:spPr bwMode="auto">
          <a:xfrm>
            <a:off x="8709990" y="4417382"/>
            <a:ext cx="3142321" cy="1927434"/>
          </a:xfrm>
          <a:prstGeom prst="roundRect">
            <a:avLst>
              <a:gd name="adj" fmla="val 2800"/>
            </a:avLst>
          </a:prstGeom>
          <a:noFill/>
          <a:ln w="9525"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070700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A15FC9D5-07DD-3C8D-0989-E90A93F45C48}"/>
              </a:ext>
            </a:extLst>
          </p:cNvPr>
          <p:cNvSpPr>
            <a:spLocks noGrp="1"/>
          </p:cNvSpPr>
          <p:nvPr>
            <p:ph type="title"/>
          </p:nvPr>
        </p:nvSpPr>
        <p:spPr>
          <a:xfrm>
            <a:off x="1708743" y="1419835"/>
            <a:ext cx="7444310" cy="430887"/>
          </a:xfrm>
        </p:spPr>
        <p:txBody>
          <a:bodyPr/>
          <a:lstStyle/>
          <a:p>
            <a:r>
              <a:rPr lang="en-AU" sz="2800"/>
              <a:t>Ongoing Monitoring- </a:t>
            </a:r>
            <a:r>
              <a:rPr lang="en-AU" sz="1800" i="1"/>
              <a:t>Recommendations</a:t>
            </a:r>
            <a:endParaRPr lang="en-AU" sz="2800" i="1"/>
          </a:p>
        </p:txBody>
      </p:sp>
      <p:sp>
        <p:nvSpPr>
          <p:cNvPr id="6" name="TextBox 5">
            <a:extLst>
              <a:ext uri="{FF2B5EF4-FFF2-40B4-BE49-F238E27FC236}">
                <a16:creationId xmlns:a16="http://schemas.microsoft.com/office/drawing/2014/main" id="{9EA0713D-EBE2-F956-E87C-602279B8ED2C}"/>
              </a:ext>
            </a:extLst>
          </p:cNvPr>
          <p:cNvSpPr txBox="1"/>
          <p:nvPr/>
        </p:nvSpPr>
        <p:spPr>
          <a:xfrm>
            <a:off x="872863" y="2169175"/>
            <a:ext cx="10979448" cy="769441"/>
          </a:xfrm>
          <a:prstGeom prst="rect">
            <a:avLst/>
          </a:prstGeom>
          <a:noFill/>
        </p:spPr>
        <p:txBody>
          <a:bodyPr wrap="square">
            <a:spAutoFit/>
          </a:bodyPr>
          <a:lstStyle/>
          <a:p>
            <a:r>
              <a:rPr lang="en-US" sz="1100" b="1"/>
              <a:t>Most incidents and attacks within Azure environments often manifest through subtle yet discernible anomalies or changes in resource utilization, such as an unexpected surge in resource consumption. These signals, while seemingly innocuous, can be indicative of underlying security threats or breaches in progress. Recognizing these early warning signs—such as unusual spikes in data traffic or resource usage—enables organizations to swiftly respond and mitigate potential security incidents, underscoring the importance of vigilant monitoring and anomaly detection in maintaining a robust cybersecurity posture</a:t>
            </a:r>
            <a:endParaRPr lang="en-AU" sz="1050" b="1"/>
          </a:p>
        </p:txBody>
      </p:sp>
      <p:sp>
        <p:nvSpPr>
          <p:cNvPr id="7" name="TextBox 6">
            <a:extLst>
              <a:ext uri="{FF2B5EF4-FFF2-40B4-BE49-F238E27FC236}">
                <a16:creationId xmlns:a16="http://schemas.microsoft.com/office/drawing/2014/main" id="{CA13FEC7-8DA9-BBFF-F3FC-E0900DC52F57}"/>
              </a:ext>
            </a:extLst>
          </p:cNvPr>
          <p:cNvSpPr txBox="1"/>
          <p:nvPr/>
        </p:nvSpPr>
        <p:spPr>
          <a:xfrm>
            <a:off x="1492397" y="4188635"/>
            <a:ext cx="2744624" cy="323165"/>
          </a:xfrm>
          <a:prstGeom prst="rect">
            <a:avLst/>
          </a:prstGeom>
          <a:noFill/>
        </p:spPr>
        <p:txBody>
          <a:bodyPr wrap="square" lIns="0" tIns="0" rIns="0" bIns="0" rtlCol="0">
            <a:spAutoFit/>
          </a:bodyPr>
          <a:lstStyle/>
          <a:p>
            <a:pPr algn="l"/>
            <a:r>
              <a:rPr lang="en-US" sz="1050"/>
              <a:t>Enable and subscribe to Azure fraud detection and notification. </a:t>
            </a:r>
            <a:r>
              <a:rPr lang="en-US" sz="1050">
                <a:hlinkClick r:id="rId3"/>
              </a:rPr>
              <a:t>Read more</a:t>
            </a:r>
            <a:endParaRPr lang="en-AU" sz="1050" err="1"/>
          </a:p>
        </p:txBody>
      </p:sp>
      <p:sp>
        <p:nvSpPr>
          <p:cNvPr id="8" name="Rectangle: Rounded Corners 7">
            <a:extLst>
              <a:ext uri="{FF2B5EF4-FFF2-40B4-BE49-F238E27FC236}">
                <a16:creationId xmlns:a16="http://schemas.microsoft.com/office/drawing/2014/main" id="{1643D7C7-23EE-4FD1-E97D-768FCD09D4F1}"/>
              </a:ext>
            </a:extLst>
          </p:cNvPr>
          <p:cNvSpPr/>
          <p:nvPr/>
        </p:nvSpPr>
        <p:spPr bwMode="auto">
          <a:xfrm>
            <a:off x="904690" y="3014851"/>
            <a:ext cx="3364158" cy="3339115"/>
          </a:xfrm>
          <a:prstGeom prst="roundRect">
            <a:avLst>
              <a:gd name="adj" fmla="val 2800"/>
            </a:avLst>
          </a:prstGeom>
          <a:noFill/>
          <a:ln w="9525"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grpSp>
        <p:nvGrpSpPr>
          <p:cNvPr id="9" name="Group 8">
            <a:extLst>
              <a:ext uri="{FF2B5EF4-FFF2-40B4-BE49-F238E27FC236}">
                <a16:creationId xmlns:a16="http://schemas.microsoft.com/office/drawing/2014/main" id="{820E68F2-6B8E-84A1-A5B3-B8E129B253E3}"/>
              </a:ext>
            </a:extLst>
          </p:cNvPr>
          <p:cNvGrpSpPr/>
          <p:nvPr/>
        </p:nvGrpSpPr>
        <p:grpSpPr>
          <a:xfrm>
            <a:off x="868723" y="1237432"/>
            <a:ext cx="715549" cy="715549"/>
            <a:chOff x="766524" y="4694180"/>
            <a:chExt cx="715549" cy="715549"/>
          </a:xfrm>
        </p:grpSpPr>
        <p:sp>
          <p:nvSpPr>
            <p:cNvPr id="10" name="Oval 9">
              <a:extLst>
                <a:ext uri="{FF2B5EF4-FFF2-40B4-BE49-F238E27FC236}">
                  <a16:creationId xmlns:a16="http://schemas.microsoft.com/office/drawing/2014/main" id="{4C64353F-4D40-B75C-AFF2-A5E3AD781BBE}"/>
                </a:ext>
              </a:extLst>
            </p:cNvPr>
            <p:cNvSpPr/>
            <p:nvPr/>
          </p:nvSpPr>
          <p:spPr bwMode="auto">
            <a:xfrm>
              <a:off x="766524" y="4694180"/>
              <a:ext cx="715549" cy="715549"/>
            </a:xfrm>
            <a:prstGeom prst="ellipse">
              <a:avLst/>
            </a:prstGeom>
            <a:solidFill>
              <a:srgbClr val="8661C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6A1EA288-25E2-5288-32AE-4358BD346112}"/>
                </a:ext>
              </a:extLst>
            </p:cNvPr>
            <p:cNvSpPr/>
            <p:nvPr/>
          </p:nvSpPr>
          <p:spPr bwMode="auto">
            <a:xfrm>
              <a:off x="802491" y="4730147"/>
              <a:ext cx="643616" cy="643616"/>
            </a:xfrm>
            <a:prstGeom prst="ellipse">
              <a:avLst/>
            </a:prstGeom>
            <a:solidFill>
              <a:srgbClr val="3B2E58"/>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12" name="Graphic 11" descr="Heart with pulse outline">
              <a:extLst>
                <a:ext uri="{FF2B5EF4-FFF2-40B4-BE49-F238E27FC236}">
                  <a16:creationId xmlns:a16="http://schemas.microsoft.com/office/drawing/2014/main" id="{F45A4E4E-4B3A-4BFD-FD76-42B47D690E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723" y="4835822"/>
              <a:ext cx="521475" cy="521475"/>
            </a:xfrm>
            <a:prstGeom prst="rect">
              <a:avLst/>
            </a:prstGeom>
          </p:spPr>
        </p:pic>
      </p:grpSp>
      <p:sp>
        <p:nvSpPr>
          <p:cNvPr id="13" name="Rectangle: Rounded Corners 12">
            <a:extLst>
              <a:ext uri="{FF2B5EF4-FFF2-40B4-BE49-F238E27FC236}">
                <a16:creationId xmlns:a16="http://schemas.microsoft.com/office/drawing/2014/main" id="{41929E8A-4C50-0FB8-809F-E4C939016727}"/>
              </a:ext>
            </a:extLst>
          </p:cNvPr>
          <p:cNvSpPr/>
          <p:nvPr/>
        </p:nvSpPr>
        <p:spPr bwMode="auto">
          <a:xfrm>
            <a:off x="4515513" y="3014851"/>
            <a:ext cx="3536805" cy="3339115"/>
          </a:xfrm>
          <a:prstGeom prst="roundRect">
            <a:avLst>
              <a:gd name="adj" fmla="val 2800"/>
            </a:avLst>
          </a:prstGeom>
          <a:noFill/>
          <a:ln w="9525"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14" name="Rectangle: Rounded Corners 13">
            <a:extLst>
              <a:ext uri="{FF2B5EF4-FFF2-40B4-BE49-F238E27FC236}">
                <a16:creationId xmlns:a16="http://schemas.microsoft.com/office/drawing/2014/main" id="{6D3DCD22-8B2B-D3AC-AE48-7B225C75EDF1}"/>
              </a:ext>
            </a:extLst>
          </p:cNvPr>
          <p:cNvSpPr/>
          <p:nvPr/>
        </p:nvSpPr>
        <p:spPr bwMode="auto">
          <a:xfrm>
            <a:off x="8284963" y="3014851"/>
            <a:ext cx="3364158" cy="3339115"/>
          </a:xfrm>
          <a:prstGeom prst="roundRect">
            <a:avLst>
              <a:gd name="adj" fmla="val 2800"/>
            </a:avLst>
          </a:prstGeom>
          <a:noFill/>
          <a:ln w="9525" cap="flat" cmpd="sng" algn="ctr">
            <a:solidFill>
              <a:schemeClr val="bg1">
                <a:lumMod val="6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15" name="TextBox 14">
            <a:extLst>
              <a:ext uri="{FF2B5EF4-FFF2-40B4-BE49-F238E27FC236}">
                <a16:creationId xmlns:a16="http://schemas.microsoft.com/office/drawing/2014/main" id="{F0AFDA23-5E96-6135-DFD7-7BE6FE07275B}"/>
              </a:ext>
            </a:extLst>
          </p:cNvPr>
          <p:cNvSpPr txBox="1"/>
          <p:nvPr/>
        </p:nvSpPr>
        <p:spPr>
          <a:xfrm>
            <a:off x="904690" y="3490799"/>
            <a:ext cx="3436189" cy="577081"/>
          </a:xfrm>
          <a:prstGeom prst="rect">
            <a:avLst/>
          </a:prstGeom>
          <a:noFill/>
        </p:spPr>
        <p:txBody>
          <a:bodyPr wrap="square">
            <a:spAutoFit/>
          </a:bodyPr>
          <a:lstStyle/>
          <a:p>
            <a:r>
              <a:rPr lang="en-US" sz="1050"/>
              <a:t>Identify misuse, manage nonpayment, and enable safeguards against unforeseen spending with actions designed to detect fraud.</a:t>
            </a:r>
            <a:endParaRPr lang="en-AU" sz="1050"/>
          </a:p>
        </p:txBody>
      </p:sp>
      <p:sp>
        <p:nvSpPr>
          <p:cNvPr id="16" name="TextBox 15">
            <a:extLst>
              <a:ext uri="{FF2B5EF4-FFF2-40B4-BE49-F238E27FC236}">
                <a16:creationId xmlns:a16="http://schemas.microsoft.com/office/drawing/2014/main" id="{3200FC80-E19E-8294-D326-50A5AE7A7BDD}"/>
              </a:ext>
            </a:extLst>
          </p:cNvPr>
          <p:cNvSpPr txBox="1"/>
          <p:nvPr/>
        </p:nvSpPr>
        <p:spPr>
          <a:xfrm>
            <a:off x="1021560" y="4899722"/>
            <a:ext cx="3266100" cy="1454244"/>
          </a:xfrm>
          <a:prstGeom prst="rect">
            <a:avLst/>
          </a:prstGeom>
          <a:noFill/>
        </p:spPr>
        <p:txBody>
          <a:bodyPr wrap="square" lIns="0" tIns="0" rIns="0" bIns="0" rtlCol="0">
            <a:spAutoFit/>
          </a:bodyPr>
          <a:lstStyle/>
          <a:p>
            <a:r>
              <a:rPr lang="en-US" sz="1050"/>
              <a:t>Cost alerts are designed to inform you when a customer's expenditure surpasses a predetermined threshold. These alerts can be categorized into budget, credit, and department spending quota types, allowing for comprehensive monitoring of your customers' financial activities. </a:t>
            </a:r>
          </a:p>
          <a:p>
            <a:r>
              <a:rPr lang="en-US" sz="1050"/>
              <a:t>This functionality is key to detecting any unusual or suspicious spending patterns promptly. </a:t>
            </a:r>
            <a:r>
              <a:rPr lang="en-US" sz="1050">
                <a:hlinkClick r:id="rId6"/>
              </a:rPr>
              <a:t>Setup Cost Alerts</a:t>
            </a:r>
            <a:endParaRPr lang="en-AU" sz="1050" err="1"/>
          </a:p>
        </p:txBody>
      </p:sp>
      <p:sp>
        <p:nvSpPr>
          <p:cNvPr id="17" name="TextBox 16">
            <a:extLst>
              <a:ext uri="{FF2B5EF4-FFF2-40B4-BE49-F238E27FC236}">
                <a16:creationId xmlns:a16="http://schemas.microsoft.com/office/drawing/2014/main" id="{9D4D9D50-1FAF-2B3B-7349-8A09FC6870E2}"/>
              </a:ext>
            </a:extLst>
          </p:cNvPr>
          <p:cNvSpPr txBox="1"/>
          <p:nvPr/>
        </p:nvSpPr>
        <p:spPr>
          <a:xfrm>
            <a:off x="4676254" y="3490799"/>
            <a:ext cx="3096285" cy="969496"/>
          </a:xfrm>
          <a:prstGeom prst="rect">
            <a:avLst/>
          </a:prstGeom>
          <a:noFill/>
        </p:spPr>
        <p:txBody>
          <a:bodyPr wrap="square" lIns="0" tIns="0" rIns="0" bIns="0" rtlCol="0">
            <a:spAutoFit/>
          </a:bodyPr>
          <a:lstStyle/>
          <a:p>
            <a:pPr algn="l"/>
            <a:r>
              <a:rPr lang="en-US" sz="1050"/>
              <a:t>Establish a spending budget in Azure to receive alerts for any spending overages or adopt the sophisticated Azure cost management tools. Addressing or averting unforeseen expenditure spikes is crucial for safeguarding your enterprise and clientele. </a:t>
            </a:r>
            <a:r>
              <a:rPr lang="en-US" sz="1050">
                <a:hlinkClick r:id="rId7"/>
              </a:rPr>
              <a:t>Create and Manager budgets</a:t>
            </a:r>
            <a:endParaRPr lang="en-AU" sz="1050" err="1"/>
          </a:p>
        </p:txBody>
      </p:sp>
      <p:sp>
        <p:nvSpPr>
          <p:cNvPr id="18" name="TextBox 17">
            <a:extLst>
              <a:ext uri="{FF2B5EF4-FFF2-40B4-BE49-F238E27FC236}">
                <a16:creationId xmlns:a16="http://schemas.microsoft.com/office/drawing/2014/main" id="{95BD2CAC-49B0-6AD8-40CC-5F277EE0C54B}"/>
              </a:ext>
            </a:extLst>
          </p:cNvPr>
          <p:cNvSpPr txBox="1"/>
          <p:nvPr/>
        </p:nvSpPr>
        <p:spPr>
          <a:xfrm>
            <a:off x="4676254" y="5144687"/>
            <a:ext cx="3203417" cy="969496"/>
          </a:xfrm>
          <a:prstGeom prst="rect">
            <a:avLst/>
          </a:prstGeom>
          <a:noFill/>
        </p:spPr>
        <p:txBody>
          <a:bodyPr wrap="square" lIns="0" tIns="0" rIns="0" bIns="0" rtlCol="0">
            <a:spAutoFit/>
          </a:bodyPr>
          <a:lstStyle/>
          <a:p>
            <a:pPr algn="l"/>
            <a:r>
              <a:rPr lang="en-US" sz="1050"/>
              <a:t>Set up notification emails through Entra ID Identity Protection to receive real-time updates on users at risk and detected risky sign-in attempts. Swiftly investigate any suspicious activities to maintain customer safety and security.  </a:t>
            </a:r>
            <a:r>
              <a:rPr lang="fr-FR" sz="1050">
                <a:hlinkClick r:id="rId8"/>
              </a:rPr>
              <a:t>Configure Entra ID Protection notifications</a:t>
            </a:r>
            <a:endParaRPr lang="en-AU" sz="1050" err="1"/>
          </a:p>
        </p:txBody>
      </p:sp>
      <p:sp>
        <p:nvSpPr>
          <p:cNvPr id="19" name="TextBox 18">
            <a:extLst>
              <a:ext uri="{FF2B5EF4-FFF2-40B4-BE49-F238E27FC236}">
                <a16:creationId xmlns:a16="http://schemas.microsoft.com/office/drawing/2014/main" id="{798F728F-D59C-4DF3-6150-F49783F9C22C}"/>
              </a:ext>
            </a:extLst>
          </p:cNvPr>
          <p:cNvSpPr txBox="1"/>
          <p:nvPr/>
        </p:nvSpPr>
        <p:spPr>
          <a:xfrm>
            <a:off x="8418899" y="3490799"/>
            <a:ext cx="3096285" cy="2423740"/>
          </a:xfrm>
          <a:prstGeom prst="rect">
            <a:avLst/>
          </a:prstGeom>
          <a:noFill/>
        </p:spPr>
        <p:txBody>
          <a:bodyPr wrap="square" lIns="0" tIns="0" rIns="0" bIns="0" rtlCol="0">
            <a:spAutoFit/>
          </a:bodyPr>
          <a:lstStyle/>
          <a:p>
            <a:pPr algn="l"/>
            <a:r>
              <a:rPr lang="en-US" sz="1050"/>
              <a:t>Implement Azure Policy to enforce and manage your cloud environment's compliance standards. By establishing robust policies, you can significantly enhance security, ensuring that resources adhere to your organization’s security and compliance requirements. </a:t>
            </a:r>
          </a:p>
          <a:p>
            <a:pPr algn="l"/>
            <a:r>
              <a:rPr lang="en-US" sz="1050"/>
              <a:t>This proactive measure aids in preventing potential security breaches by maintaining strict governance over your Azure infrastructure. </a:t>
            </a:r>
            <a:r>
              <a:rPr lang="en-US" sz="1050">
                <a:hlinkClick r:id="rId9"/>
              </a:rPr>
              <a:t>Assign a policy through Azure Portal</a:t>
            </a:r>
            <a:endParaRPr lang="en-US" sz="1050"/>
          </a:p>
          <a:p>
            <a:pPr algn="l"/>
            <a:endParaRPr lang="en-US" sz="1050"/>
          </a:p>
          <a:p>
            <a:pPr algn="l"/>
            <a:r>
              <a:rPr lang="en-US" sz="1050"/>
              <a:t>Great videos to watch:</a:t>
            </a:r>
          </a:p>
          <a:p>
            <a:pPr marL="171450" indent="-171450" algn="l">
              <a:buFont typeface="Arial" panose="020B0604020202020204" pitchFamily="34" charset="0"/>
              <a:buChar char="•"/>
            </a:pPr>
            <a:r>
              <a:rPr lang="en-US" sz="1050"/>
              <a:t>Anatomy of Azure policy </a:t>
            </a:r>
            <a:r>
              <a:rPr lang="en-US" sz="1050">
                <a:hlinkClick r:id="rId10"/>
              </a:rPr>
              <a:t>Watch</a:t>
            </a:r>
            <a:endParaRPr lang="en-US" sz="1050"/>
          </a:p>
          <a:p>
            <a:pPr marL="171450" indent="-171450" algn="l">
              <a:buFont typeface="Arial" panose="020B0604020202020204" pitchFamily="34" charset="0"/>
              <a:buChar char="•"/>
            </a:pPr>
            <a:endParaRPr lang="en-US" sz="1050"/>
          </a:p>
          <a:p>
            <a:pPr marL="171450" indent="-171450" algn="l">
              <a:buFont typeface="Arial" panose="020B0604020202020204" pitchFamily="34" charset="0"/>
              <a:buChar char="•"/>
            </a:pPr>
            <a:endParaRPr lang="en-AU" sz="1050" err="1"/>
          </a:p>
        </p:txBody>
      </p:sp>
      <p:pic>
        <p:nvPicPr>
          <p:cNvPr id="20" name="Graphic 19" descr="Open envelope outline">
            <a:extLst>
              <a:ext uri="{FF2B5EF4-FFF2-40B4-BE49-F238E27FC236}">
                <a16:creationId xmlns:a16="http://schemas.microsoft.com/office/drawing/2014/main" id="{8EF5C5F0-031A-930F-F372-E03A4C5898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53977" y="4152125"/>
            <a:ext cx="221055" cy="221055"/>
          </a:xfrm>
          <a:prstGeom prst="rect">
            <a:avLst/>
          </a:prstGeom>
        </p:spPr>
      </p:pic>
      <p:pic>
        <p:nvPicPr>
          <p:cNvPr id="21" name="Picture 20">
            <a:extLst>
              <a:ext uri="{FF2B5EF4-FFF2-40B4-BE49-F238E27FC236}">
                <a16:creationId xmlns:a16="http://schemas.microsoft.com/office/drawing/2014/main" id="{9BD5EB66-CA34-52C9-4AE8-BBE284C830B2}"/>
              </a:ext>
            </a:extLst>
          </p:cNvPr>
          <p:cNvPicPr>
            <a:picLocks noChangeAspect="1"/>
          </p:cNvPicPr>
          <p:nvPr/>
        </p:nvPicPr>
        <p:blipFill>
          <a:blip r:embed="rId13">
            <a:duotone>
              <a:prstClr val="black"/>
              <a:srgbClr val="D9C3A5">
                <a:tint val="50000"/>
                <a:satMod val="180000"/>
              </a:srgbClr>
            </a:duotone>
          </a:blip>
          <a:stretch>
            <a:fillRect/>
          </a:stretch>
        </p:blipFill>
        <p:spPr>
          <a:xfrm>
            <a:off x="993695" y="3063841"/>
            <a:ext cx="426958" cy="426958"/>
          </a:xfrm>
          <a:prstGeom prst="rect">
            <a:avLst/>
          </a:prstGeom>
          <a:ln>
            <a:noFill/>
          </a:ln>
        </p:spPr>
      </p:pic>
      <p:pic>
        <p:nvPicPr>
          <p:cNvPr id="22" name="Graphic 21" descr="Money outline">
            <a:extLst>
              <a:ext uri="{FF2B5EF4-FFF2-40B4-BE49-F238E27FC236}">
                <a16:creationId xmlns:a16="http://schemas.microsoft.com/office/drawing/2014/main" id="{C214F200-43DF-9AA9-2FD9-D82987E34B3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0793" y="4507726"/>
            <a:ext cx="323165" cy="323165"/>
          </a:xfrm>
          <a:prstGeom prst="rect">
            <a:avLst/>
          </a:prstGeom>
        </p:spPr>
      </p:pic>
      <p:pic>
        <p:nvPicPr>
          <p:cNvPr id="23" name="Graphic 22" descr="Siren outline">
            <a:extLst>
              <a:ext uri="{FF2B5EF4-FFF2-40B4-BE49-F238E27FC236}">
                <a16:creationId xmlns:a16="http://schemas.microsoft.com/office/drawing/2014/main" id="{DDEE836B-1634-8726-9305-0A372EC43D0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53406" y="4580631"/>
            <a:ext cx="338991" cy="338991"/>
          </a:xfrm>
          <a:prstGeom prst="rect">
            <a:avLst/>
          </a:prstGeom>
        </p:spPr>
      </p:pic>
      <p:pic>
        <p:nvPicPr>
          <p:cNvPr id="24" name="Graphic 23" descr="Eye Scan outline">
            <a:extLst>
              <a:ext uri="{FF2B5EF4-FFF2-40B4-BE49-F238E27FC236}">
                <a16:creationId xmlns:a16="http://schemas.microsoft.com/office/drawing/2014/main" id="{F1A1A942-EC53-DF35-DC47-7B3F6FBD15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76254" y="4676489"/>
            <a:ext cx="470780" cy="470780"/>
          </a:xfrm>
          <a:prstGeom prst="rect">
            <a:avLst/>
          </a:prstGeom>
        </p:spPr>
      </p:pic>
      <p:pic>
        <p:nvPicPr>
          <p:cNvPr id="25" name="Graphic 24" descr="Bar chart outline">
            <a:extLst>
              <a:ext uri="{FF2B5EF4-FFF2-40B4-BE49-F238E27FC236}">
                <a16:creationId xmlns:a16="http://schemas.microsoft.com/office/drawing/2014/main" id="{A50D451B-D463-67FC-5A76-4E64160E6C2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17208" y="3053514"/>
            <a:ext cx="457200" cy="457200"/>
          </a:xfrm>
          <a:prstGeom prst="rect">
            <a:avLst/>
          </a:prstGeom>
        </p:spPr>
      </p:pic>
      <p:pic>
        <p:nvPicPr>
          <p:cNvPr id="26" name="Graphic 25" descr="Siren outline">
            <a:extLst>
              <a:ext uri="{FF2B5EF4-FFF2-40B4-BE49-F238E27FC236}">
                <a16:creationId xmlns:a16="http://schemas.microsoft.com/office/drawing/2014/main" id="{4A25D031-8159-1A12-26A2-2085FCFD622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10051" y="3194440"/>
            <a:ext cx="338991" cy="338991"/>
          </a:xfrm>
          <a:prstGeom prst="rect">
            <a:avLst/>
          </a:prstGeom>
        </p:spPr>
      </p:pic>
      <p:pic>
        <p:nvPicPr>
          <p:cNvPr id="27" name="Graphic 26" descr="Contract outline">
            <a:extLst>
              <a:ext uri="{FF2B5EF4-FFF2-40B4-BE49-F238E27FC236}">
                <a16:creationId xmlns:a16="http://schemas.microsoft.com/office/drawing/2014/main" id="{40337B74-C5E4-63A0-9456-6098019538A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363675" y="3046019"/>
            <a:ext cx="464695" cy="464695"/>
          </a:xfrm>
          <a:prstGeom prst="rect">
            <a:avLst/>
          </a:prstGeom>
        </p:spPr>
      </p:pic>
      <p:pic>
        <p:nvPicPr>
          <p:cNvPr id="28" name="Graphic 27" descr="Police male outline">
            <a:extLst>
              <a:ext uri="{FF2B5EF4-FFF2-40B4-BE49-F238E27FC236}">
                <a16:creationId xmlns:a16="http://schemas.microsoft.com/office/drawing/2014/main" id="{536BF7C2-6DEA-0A94-DE4B-1B542EDC5AF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621856" y="3170833"/>
            <a:ext cx="362598" cy="362598"/>
          </a:xfrm>
          <a:prstGeom prst="rect">
            <a:avLst/>
          </a:prstGeom>
        </p:spPr>
      </p:pic>
      <p:sp>
        <p:nvSpPr>
          <p:cNvPr id="2" name="TextBox 1">
            <a:extLst>
              <a:ext uri="{FF2B5EF4-FFF2-40B4-BE49-F238E27FC236}">
                <a16:creationId xmlns:a16="http://schemas.microsoft.com/office/drawing/2014/main" id="{BF260BFF-1BE7-CD5F-6E65-EF7046A7BFFF}"/>
              </a:ext>
            </a:extLst>
          </p:cNvPr>
          <p:cNvSpPr txBox="1"/>
          <p:nvPr/>
        </p:nvSpPr>
        <p:spPr>
          <a:xfrm>
            <a:off x="42920" y="6414347"/>
            <a:ext cx="388248" cy="369332"/>
          </a:xfrm>
          <a:prstGeom prst="rect">
            <a:avLst/>
          </a:prstGeom>
          <a:noFill/>
        </p:spPr>
        <p:txBody>
          <a:bodyPr wrap="none" rtlCol="0">
            <a:spAutoFit/>
          </a:bodyPr>
          <a:lstStyle/>
          <a:p>
            <a:r>
              <a:rPr lang="en-AU"/>
              <a:t>LS</a:t>
            </a:r>
          </a:p>
        </p:txBody>
      </p:sp>
    </p:spTree>
    <p:extLst>
      <p:ext uri="{BB962C8B-B14F-4D97-AF65-F5344CB8AC3E}">
        <p14:creationId xmlns:p14="http://schemas.microsoft.com/office/powerpoint/2010/main" val="4179651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289926" y="4099142"/>
            <a:ext cx="10025257" cy="1740759"/>
          </a:xfrm>
        </p:spPr>
        <p:txBody>
          <a:bodyPr/>
          <a:lstStyle/>
          <a:p>
            <a:r>
              <a:rPr lang="en-AU"/>
              <a:t>Dicker Data Webinar</a:t>
            </a:r>
            <a:br>
              <a:rPr lang="en-AU"/>
            </a:br>
            <a:r>
              <a:rPr lang="en-AU">
                <a:effectLst/>
              </a:rPr>
              <a:t>Security basics for your new Azure subscription </a:t>
            </a:r>
            <a:br>
              <a:rPr lang="en-AU">
                <a:effectLst/>
              </a:rPr>
            </a:br>
            <a:endParaRPr lang="en-AU" sz="2800"/>
          </a:p>
        </p:txBody>
      </p:sp>
    </p:spTree>
    <p:extLst>
      <p:ext uri="{BB962C8B-B14F-4D97-AF65-F5344CB8AC3E}">
        <p14:creationId xmlns:p14="http://schemas.microsoft.com/office/powerpoint/2010/main" val="3773506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F4C3DE-56CB-6A33-1E5F-2672E049AF59}"/>
              </a:ext>
            </a:extLst>
          </p:cNvPr>
          <p:cNvPicPr>
            <a:picLocks noChangeAspect="1"/>
          </p:cNvPicPr>
          <p:nvPr/>
        </p:nvPicPr>
        <p:blipFill>
          <a:blip r:embed="rId3"/>
          <a:stretch>
            <a:fillRect/>
          </a:stretch>
        </p:blipFill>
        <p:spPr>
          <a:xfrm>
            <a:off x="0" y="612"/>
            <a:ext cx="12192000" cy="6856776"/>
          </a:xfrm>
          <a:prstGeom prst="rect">
            <a:avLst/>
          </a:prstGeom>
        </p:spPr>
      </p:pic>
      <p:sp>
        <p:nvSpPr>
          <p:cNvPr id="2" name="Title 1">
            <a:extLst>
              <a:ext uri="{FF2B5EF4-FFF2-40B4-BE49-F238E27FC236}">
                <a16:creationId xmlns:a16="http://schemas.microsoft.com/office/drawing/2014/main" id="{E9D6267D-A0CF-50CF-9595-9A879D006477}"/>
              </a:ext>
            </a:extLst>
          </p:cNvPr>
          <p:cNvSpPr>
            <a:spLocks noGrp="1"/>
          </p:cNvSpPr>
          <p:nvPr>
            <p:ph type="title"/>
          </p:nvPr>
        </p:nvSpPr>
        <p:spPr>
          <a:xfrm>
            <a:off x="2834046" y="715033"/>
            <a:ext cx="7515344" cy="937393"/>
          </a:xfrm>
        </p:spPr>
        <p:txBody>
          <a:bodyPr/>
          <a:lstStyle/>
          <a:p>
            <a:r>
              <a:rPr lang="en-AU" dirty="0"/>
              <a:t>NEXT STEPS</a:t>
            </a:r>
          </a:p>
        </p:txBody>
      </p:sp>
      <p:sp>
        <p:nvSpPr>
          <p:cNvPr id="3" name="Content Placeholder 2">
            <a:extLst>
              <a:ext uri="{FF2B5EF4-FFF2-40B4-BE49-F238E27FC236}">
                <a16:creationId xmlns:a16="http://schemas.microsoft.com/office/drawing/2014/main" id="{E7124639-336A-F899-B4E1-AECD4EDCFE45}"/>
              </a:ext>
            </a:extLst>
          </p:cNvPr>
          <p:cNvSpPr>
            <a:spLocks noGrp="1"/>
          </p:cNvSpPr>
          <p:nvPr>
            <p:ph idx="1"/>
          </p:nvPr>
        </p:nvSpPr>
        <p:spPr>
          <a:xfrm>
            <a:off x="7249334" y="822554"/>
            <a:ext cx="1441079" cy="1011044"/>
          </a:xfrm>
        </p:spPr>
        <p:txBody>
          <a:bodyPr/>
          <a:lstStyle/>
          <a:p>
            <a:r>
              <a:rPr lang="en-AU" dirty="0"/>
              <a:t>AZ-500</a:t>
            </a:r>
          </a:p>
        </p:txBody>
      </p:sp>
      <p:sp>
        <p:nvSpPr>
          <p:cNvPr id="4" name="Content Placeholder 3">
            <a:extLst>
              <a:ext uri="{FF2B5EF4-FFF2-40B4-BE49-F238E27FC236}">
                <a16:creationId xmlns:a16="http://schemas.microsoft.com/office/drawing/2014/main" id="{A940BC21-C03F-3FBE-27B2-501F425CE2F3}"/>
              </a:ext>
            </a:extLst>
          </p:cNvPr>
          <p:cNvSpPr>
            <a:spLocks noGrp="1"/>
          </p:cNvSpPr>
          <p:nvPr>
            <p:ph sz="quarter" idx="10"/>
          </p:nvPr>
        </p:nvSpPr>
        <p:spPr/>
        <p:txBody>
          <a:bodyPr/>
          <a:lstStyle/>
          <a:p>
            <a:endParaRPr lang="en-AU"/>
          </a:p>
        </p:txBody>
      </p:sp>
      <p:pic>
        <p:nvPicPr>
          <p:cNvPr id="6" name="Picture 5">
            <a:hlinkClick r:id="rId4"/>
            <a:extLst>
              <a:ext uri="{FF2B5EF4-FFF2-40B4-BE49-F238E27FC236}">
                <a16:creationId xmlns:a16="http://schemas.microsoft.com/office/drawing/2014/main" id="{5AE30755-50A9-05AA-646A-69D6BBD8E153}"/>
              </a:ext>
            </a:extLst>
          </p:cNvPr>
          <p:cNvPicPr>
            <a:picLocks noChangeAspect="1"/>
          </p:cNvPicPr>
          <p:nvPr/>
        </p:nvPicPr>
        <p:blipFill>
          <a:blip r:embed="rId5"/>
          <a:stretch>
            <a:fillRect/>
          </a:stretch>
        </p:blipFill>
        <p:spPr>
          <a:xfrm>
            <a:off x="1219783" y="1328076"/>
            <a:ext cx="7003627" cy="3408230"/>
          </a:xfrm>
          <a:prstGeom prst="rect">
            <a:avLst/>
          </a:prstGeom>
          <a:ln>
            <a:noFill/>
          </a:ln>
          <a:effectLst>
            <a:outerShdw blurRad="292100" dist="139700" dir="2700000" algn="tl" rotWithShape="0">
              <a:srgbClr val="333333">
                <a:alpha val="65000"/>
              </a:srgbClr>
            </a:outerShdw>
          </a:effectLst>
        </p:spPr>
      </p:pic>
      <p:pic>
        <p:nvPicPr>
          <p:cNvPr id="8" name="Picture 7">
            <a:hlinkClick r:id="rId6"/>
            <a:extLst>
              <a:ext uri="{FF2B5EF4-FFF2-40B4-BE49-F238E27FC236}">
                <a16:creationId xmlns:a16="http://schemas.microsoft.com/office/drawing/2014/main" id="{21239DF0-63C0-B525-76AE-727B6CAB4943}"/>
              </a:ext>
            </a:extLst>
          </p:cNvPr>
          <p:cNvPicPr>
            <a:picLocks noChangeAspect="1"/>
          </p:cNvPicPr>
          <p:nvPr/>
        </p:nvPicPr>
        <p:blipFill>
          <a:blip r:embed="rId7"/>
          <a:stretch>
            <a:fillRect/>
          </a:stretch>
        </p:blipFill>
        <p:spPr>
          <a:xfrm>
            <a:off x="6224297" y="3304812"/>
            <a:ext cx="5232441" cy="30290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2575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
        <p:nvSpPr>
          <p:cNvPr id="3" name="TextBox 2">
            <a:extLst>
              <a:ext uri="{FF2B5EF4-FFF2-40B4-BE49-F238E27FC236}">
                <a16:creationId xmlns:a16="http://schemas.microsoft.com/office/drawing/2014/main" id="{D0329778-3CFD-DA13-42DC-E9EB3D594E49}"/>
              </a:ext>
            </a:extLst>
          </p:cNvPr>
          <p:cNvSpPr txBox="1"/>
          <p:nvPr/>
        </p:nvSpPr>
        <p:spPr>
          <a:xfrm>
            <a:off x="4947398" y="5977088"/>
            <a:ext cx="2978508" cy="369332"/>
          </a:xfrm>
          <a:prstGeom prst="rect">
            <a:avLst/>
          </a:prstGeom>
          <a:noFill/>
        </p:spPr>
        <p:txBody>
          <a:bodyPr wrap="none" rtlCol="0">
            <a:spAutoFit/>
          </a:bodyPr>
          <a:lstStyle/>
          <a:p>
            <a:r>
              <a:rPr lang="en-AU">
                <a:solidFill>
                  <a:schemeClr val="bg1"/>
                </a:solidFill>
              </a:rPr>
              <a:t>Next Week: </a:t>
            </a:r>
            <a:r>
              <a:rPr lang="en-AU">
                <a:solidFill>
                  <a:schemeClr val="bg1"/>
                </a:solidFill>
                <a:effectLst/>
              </a:rPr>
              <a:t>Microsoft Surface</a:t>
            </a:r>
            <a:endParaRPr lang="en-AU">
              <a:solidFill>
                <a:schemeClr val="bg1"/>
              </a:solidFill>
            </a:endParaRPr>
          </a:p>
        </p:txBody>
      </p:sp>
    </p:spTree>
    <p:extLst>
      <p:ext uri="{BB962C8B-B14F-4D97-AF65-F5344CB8AC3E}">
        <p14:creationId xmlns:p14="http://schemas.microsoft.com/office/powerpoint/2010/main" val="1793400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B4AEB-E8D6-C9A4-34D2-27DFF1A10CCA}"/>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CD9A84CA-CA28-22F2-CEAF-2820B244C2FB}"/>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D7E70AC2-664D-F0C1-E05E-D67DC83BB701}"/>
              </a:ext>
            </a:extLst>
          </p:cNvPr>
          <p:cNvSpPr>
            <a:spLocks noGrp="1"/>
          </p:cNvSpPr>
          <p:nvPr>
            <p:ph idx="25"/>
          </p:nvPr>
        </p:nvSpPr>
        <p:spPr/>
        <p:txBody>
          <a:bodyPr/>
          <a:lstStyle/>
          <a:p>
            <a:endParaRPr lang="en-AU"/>
          </a:p>
        </p:txBody>
      </p:sp>
      <p:sp>
        <p:nvSpPr>
          <p:cNvPr id="5" name="Content Placeholder 4">
            <a:extLst>
              <a:ext uri="{FF2B5EF4-FFF2-40B4-BE49-F238E27FC236}">
                <a16:creationId xmlns:a16="http://schemas.microsoft.com/office/drawing/2014/main" id="{936372C5-E0EA-9564-57F6-1D1584CDA92C}"/>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045E6E4C-4A5F-6E94-0D60-D5193A58F1F9}"/>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A1B70FF8-758A-5BF9-D44F-028B051D4F93}"/>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1850998D-862D-F4B7-166F-8CE591F2EB00}"/>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0C26B422-7F5F-56A1-10B9-8CABF51BFAB6}"/>
              </a:ext>
            </a:extLst>
          </p:cNvPr>
          <p:cNvSpPr>
            <a:spLocks noGrp="1"/>
          </p:cNvSpPr>
          <p:nvPr>
            <p:ph idx="31"/>
          </p:nvPr>
        </p:nvSpPr>
        <p:spPr/>
        <p:txBody>
          <a:bodyPr/>
          <a:lstStyle/>
          <a:p>
            <a:endParaRPr lang="en-AU"/>
          </a:p>
        </p:txBody>
      </p:sp>
    </p:spTree>
    <p:extLst>
      <p:ext uri="{BB962C8B-B14F-4D97-AF65-F5344CB8AC3E}">
        <p14:creationId xmlns:p14="http://schemas.microsoft.com/office/powerpoint/2010/main" val="350975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8DAF-AFDF-7197-961B-6FE05FA0D45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8DF9703-E9B8-4B89-5C47-741D4723F2E9}"/>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DE3475C-3254-9D16-2518-D62F51F81B07}"/>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49DE7E1E-E8F2-DCCE-4B5F-D24046C607A7}"/>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29C21E28-3AF3-BD8A-B06D-2D39567808B6}"/>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67E15632-496D-4D91-FB8F-E368E95C59B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64FED845-4F10-BF7C-C7A1-9918BB93C2AB}"/>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FBB9B4B-CF63-9229-1B28-49336431CE97}"/>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C0C90F83-9845-5651-B8F7-69448C9C06EE}"/>
              </a:ext>
            </a:extLst>
          </p:cNvPr>
          <p:cNvSpPr>
            <a:spLocks noGrp="1"/>
          </p:cNvSpPr>
          <p:nvPr>
            <p:ph idx="16"/>
          </p:nvPr>
        </p:nvSpPr>
        <p:spPr/>
        <p:txBody>
          <a:bodyPr/>
          <a:lstStyle/>
          <a:p>
            <a:endParaRPr lang="en-AU"/>
          </a:p>
        </p:txBody>
      </p:sp>
      <p:sp>
        <p:nvSpPr>
          <p:cNvPr id="11" name="Content Placeholder 10">
            <a:extLst>
              <a:ext uri="{FF2B5EF4-FFF2-40B4-BE49-F238E27FC236}">
                <a16:creationId xmlns:a16="http://schemas.microsoft.com/office/drawing/2014/main" id="{70A82E23-A3CB-E2F7-58E6-0D15D64E34E8}"/>
              </a:ext>
            </a:extLst>
          </p:cNvPr>
          <p:cNvSpPr>
            <a:spLocks noGrp="1"/>
          </p:cNvSpPr>
          <p:nvPr>
            <p:ph idx="17"/>
          </p:nvPr>
        </p:nvSpPr>
        <p:spPr/>
        <p:txBody>
          <a:bodyPr/>
          <a:lstStyle/>
          <a:p>
            <a:endParaRPr lang="en-AU"/>
          </a:p>
        </p:txBody>
      </p:sp>
      <p:sp>
        <p:nvSpPr>
          <p:cNvPr id="12" name="Content Placeholder 11">
            <a:extLst>
              <a:ext uri="{FF2B5EF4-FFF2-40B4-BE49-F238E27FC236}">
                <a16:creationId xmlns:a16="http://schemas.microsoft.com/office/drawing/2014/main" id="{E90D9375-27A9-3069-AF90-A45C11C09671}"/>
              </a:ext>
            </a:extLst>
          </p:cNvPr>
          <p:cNvSpPr>
            <a:spLocks noGrp="1"/>
          </p:cNvSpPr>
          <p:nvPr>
            <p:ph idx="18"/>
          </p:nvPr>
        </p:nvSpPr>
        <p:spPr/>
        <p:txBody>
          <a:bodyPr/>
          <a:lstStyle/>
          <a:p>
            <a:endParaRPr lang="en-AU"/>
          </a:p>
        </p:txBody>
      </p:sp>
    </p:spTree>
    <p:extLst>
      <p:ext uri="{BB962C8B-B14F-4D97-AF65-F5344CB8AC3E}">
        <p14:creationId xmlns:p14="http://schemas.microsoft.com/office/powerpoint/2010/main" val="2544007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788D-150A-B6D0-E7CB-EAF5D486213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EFD6DF6-5048-38D4-2BD3-B5C79B53871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73D568F-30E5-B296-5C43-5E9D3B7C84B5}"/>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88EF1D2D-2AFC-03B0-1AD6-AD9CA103E01A}"/>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CEFDEB06-E996-7605-B93E-EB936AD2FAAE}"/>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F2C3CDDB-1C36-98BA-0A88-BDAD50BAC16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06897AC3-4616-97B2-77E9-E5F8D880CCFA}"/>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16DA996-CFCF-8929-FE24-E4247A97B234}"/>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F526E494-BFF2-AE9B-637B-4DD49BCB3318}"/>
              </a:ext>
            </a:extLst>
          </p:cNvPr>
          <p:cNvSpPr>
            <a:spLocks noGrp="1"/>
          </p:cNvSpPr>
          <p:nvPr>
            <p:ph idx="16"/>
          </p:nvPr>
        </p:nvSpPr>
        <p:spPr/>
        <p:txBody>
          <a:bodyPr/>
          <a:lstStyle/>
          <a:p>
            <a:endParaRPr lang="en-AU"/>
          </a:p>
        </p:txBody>
      </p:sp>
    </p:spTree>
    <p:extLst>
      <p:ext uri="{BB962C8B-B14F-4D97-AF65-F5344CB8AC3E}">
        <p14:creationId xmlns:p14="http://schemas.microsoft.com/office/powerpoint/2010/main" val="3730974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33E-A356-EB14-00B2-348FBC93A4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6BF6091-2A36-9078-4E1C-67499B82A90B}"/>
              </a:ext>
            </a:extLst>
          </p:cNvPr>
          <p:cNvSpPr>
            <a:spLocks noGrp="1"/>
          </p:cNvSpPr>
          <p:nvPr>
            <p:ph idx="13"/>
          </p:nvPr>
        </p:nvSpPr>
        <p:spPr/>
        <p:txBody>
          <a:bodyPr/>
          <a:lstStyle/>
          <a:p>
            <a:endParaRPr lang="en-AU"/>
          </a:p>
        </p:txBody>
      </p:sp>
      <p:sp>
        <p:nvSpPr>
          <p:cNvPr id="4" name="Content Placeholder 3">
            <a:extLst>
              <a:ext uri="{FF2B5EF4-FFF2-40B4-BE49-F238E27FC236}">
                <a16:creationId xmlns:a16="http://schemas.microsoft.com/office/drawing/2014/main" id="{BE24A4F8-1210-0D62-86B9-4E4C4928A4DD}"/>
              </a:ext>
            </a:extLst>
          </p:cNvPr>
          <p:cNvSpPr>
            <a:spLocks noGrp="1"/>
          </p:cNvSpPr>
          <p:nvPr>
            <p:ph idx="12"/>
          </p:nvPr>
        </p:nvSpPr>
        <p:spPr/>
        <p:txBody>
          <a:bodyPr/>
          <a:lstStyle/>
          <a:p>
            <a:endParaRPr lang="en-AU"/>
          </a:p>
        </p:txBody>
      </p:sp>
      <p:sp>
        <p:nvSpPr>
          <p:cNvPr id="5" name="Content Placeholder 4">
            <a:extLst>
              <a:ext uri="{FF2B5EF4-FFF2-40B4-BE49-F238E27FC236}">
                <a16:creationId xmlns:a16="http://schemas.microsoft.com/office/drawing/2014/main" id="{FFE002F0-5F15-DAD6-4880-FFA125A4BA92}"/>
              </a:ext>
            </a:extLst>
          </p:cNvPr>
          <p:cNvSpPr>
            <a:spLocks noGrp="1"/>
          </p:cNvSpPr>
          <p:nvPr>
            <p:ph idx="14"/>
          </p:nvPr>
        </p:nvSpPr>
        <p:spPr/>
        <p:txBody>
          <a:bodyPr/>
          <a:lstStyle/>
          <a:p>
            <a:endParaRPr lang="en-AU"/>
          </a:p>
        </p:txBody>
      </p:sp>
      <p:sp>
        <p:nvSpPr>
          <p:cNvPr id="6" name="Content Placeholder 5">
            <a:extLst>
              <a:ext uri="{FF2B5EF4-FFF2-40B4-BE49-F238E27FC236}">
                <a16:creationId xmlns:a16="http://schemas.microsoft.com/office/drawing/2014/main" id="{CEAB6E4D-D374-5930-4CDE-06802C68C1D2}"/>
              </a:ext>
            </a:extLst>
          </p:cNvPr>
          <p:cNvSpPr>
            <a:spLocks noGrp="1"/>
          </p:cNvSpPr>
          <p:nvPr>
            <p:ph idx="15"/>
          </p:nvPr>
        </p:nvSpPr>
        <p:spPr/>
        <p:txBody>
          <a:bodyPr/>
          <a:lstStyle/>
          <a:p>
            <a:endParaRPr lang="en-AU"/>
          </a:p>
        </p:txBody>
      </p:sp>
      <p:sp>
        <p:nvSpPr>
          <p:cNvPr id="7" name="Content Placeholder 6">
            <a:extLst>
              <a:ext uri="{FF2B5EF4-FFF2-40B4-BE49-F238E27FC236}">
                <a16:creationId xmlns:a16="http://schemas.microsoft.com/office/drawing/2014/main" id="{49C66C57-37A2-AC3C-B19A-AE64EE56EBAB}"/>
              </a:ext>
            </a:extLst>
          </p:cNvPr>
          <p:cNvSpPr>
            <a:spLocks noGrp="1"/>
          </p:cNvSpPr>
          <p:nvPr>
            <p:ph idx="16"/>
          </p:nvPr>
        </p:nvSpPr>
        <p:spPr/>
        <p:txBody>
          <a:bodyPr/>
          <a:lstStyle/>
          <a:p>
            <a:endParaRPr lang="en-AU"/>
          </a:p>
        </p:txBody>
      </p:sp>
      <p:sp>
        <p:nvSpPr>
          <p:cNvPr id="8" name="Content Placeholder 7">
            <a:extLst>
              <a:ext uri="{FF2B5EF4-FFF2-40B4-BE49-F238E27FC236}">
                <a16:creationId xmlns:a16="http://schemas.microsoft.com/office/drawing/2014/main" id="{C707ED03-227D-806E-4B51-1D81403101D7}"/>
              </a:ext>
            </a:extLst>
          </p:cNvPr>
          <p:cNvSpPr>
            <a:spLocks noGrp="1"/>
          </p:cNvSpPr>
          <p:nvPr>
            <p:ph idx="17"/>
          </p:nvPr>
        </p:nvSpPr>
        <p:spPr/>
        <p:txBody>
          <a:bodyPr/>
          <a:lstStyle/>
          <a:p>
            <a:endParaRPr lang="en-AU"/>
          </a:p>
        </p:txBody>
      </p:sp>
      <p:sp>
        <p:nvSpPr>
          <p:cNvPr id="9" name="Content Placeholder 8">
            <a:extLst>
              <a:ext uri="{FF2B5EF4-FFF2-40B4-BE49-F238E27FC236}">
                <a16:creationId xmlns:a16="http://schemas.microsoft.com/office/drawing/2014/main" id="{BB5A07F7-4821-64F9-5CF9-129DC4F08004}"/>
              </a:ext>
            </a:extLst>
          </p:cNvPr>
          <p:cNvSpPr>
            <a:spLocks noGrp="1"/>
          </p:cNvSpPr>
          <p:nvPr>
            <p:ph idx="18"/>
          </p:nvPr>
        </p:nvSpPr>
        <p:spPr/>
        <p:txBody>
          <a:bodyPr/>
          <a:lstStyle/>
          <a:p>
            <a:endParaRPr lang="en-AU"/>
          </a:p>
        </p:txBody>
      </p:sp>
      <p:sp>
        <p:nvSpPr>
          <p:cNvPr id="10" name="Content Placeholder 9">
            <a:extLst>
              <a:ext uri="{FF2B5EF4-FFF2-40B4-BE49-F238E27FC236}">
                <a16:creationId xmlns:a16="http://schemas.microsoft.com/office/drawing/2014/main" id="{9A534FB2-680E-8A8F-C414-14667FEE20CE}"/>
              </a:ext>
            </a:extLst>
          </p:cNvPr>
          <p:cNvSpPr>
            <a:spLocks noGrp="1"/>
          </p:cNvSpPr>
          <p:nvPr>
            <p:ph idx="19"/>
          </p:nvPr>
        </p:nvSpPr>
        <p:spPr/>
        <p:txBody>
          <a:bodyPr/>
          <a:lstStyle/>
          <a:p>
            <a:endParaRPr lang="en-AU"/>
          </a:p>
        </p:txBody>
      </p:sp>
    </p:spTree>
    <p:extLst>
      <p:ext uri="{BB962C8B-B14F-4D97-AF65-F5344CB8AC3E}">
        <p14:creationId xmlns:p14="http://schemas.microsoft.com/office/powerpoint/2010/main" val="847144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lstStyle/>
          <a:p>
            <a:endParaRPr lang="en-AU"/>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endParaRPr lang="en-AU"/>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lstStyle/>
          <a:p>
            <a:endParaRPr lang="en-AU"/>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1977469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7384-BF55-BE63-EC1D-C8289E8AEC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29A0856-2681-6AFB-707A-A3F7AB640214}"/>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40633955-1921-BAA8-3944-8A2376D4B8AD}"/>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CA85BB66-8DF1-B241-5D7A-DF5B8DC6AFFF}"/>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801679B0-A83C-9145-2325-BD37254A6BC6}"/>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C727BA74-D5A7-F1D4-7DE1-D7126C022D61}"/>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E4666281-43F3-8C63-C5EE-6C58CEAA2D65}"/>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345518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650B-1627-A82B-49FE-AE9DF8389DA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D91700E-E984-43C1-9AB2-F3A118FB90C3}"/>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D4288347-F2F7-F3A0-A1A4-2F0876EDA75C}"/>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213D3D6B-19B0-1E9E-1A9F-4939A6BD5872}"/>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A22C4597-0F4E-D44F-DF24-3604B398FDFA}"/>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90058D27-9321-BBB9-BF3E-8286BA191F93}"/>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527638F2-EB8D-A157-F980-202B8311D353}"/>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612997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559-E80E-35DA-C666-2E04ABA18C8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7EF4212-E3F1-A13C-AA61-56342F29358C}"/>
              </a:ext>
            </a:extLst>
          </p:cNvPr>
          <p:cNvSpPr>
            <a:spLocks noGrp="1"/>
          </p:cNvSpPr>
          <p:nvPr>
            <p:ph sz="quarter" idx="10"/>
          </p:nvPr>
        </p:nvSpPr>
        <p:spPr/>
        <p:txBody>
          <a:bodyPr/>
          <a:lstStyle/>
          <a:p>
            <a:endParaRPr lang="en-AU"/>
          </a:p>
        </p:txBody>
      </p:sp>
      <p:sp>
        <p:nvSpPr>
          <p:cNvPr id="4" name="Content Placeholder 3">
            <a:extLst>
              <a:ext uri="{FF2B5EF4-FFF2-40B4-BE49-F238E27FC236}">
                <a16:creationId xmlns:a16="http://schemas.microsoft.com/office/drawing/2014/main" id="{0663C5CA-C10F-BF4B-570A-B9EB2121E5D7}"/>
              </a:ext>
            </a:extLst>
          </p:cNvPr>
          <p:cNvSpPr>
            <a:spLocks noGrp="1"/>
          </p:cNvSpPr>
          <p:nvPr>
            <p:ph sz="quarter" idx="11"/>
          </p:nvPr>
        </p:nvSpPr>
        <p:spPr/>
        <p:txBody>
          <a:bodyPr/>
          <a:lstStyle/>
          <a:p>
            <a:endParaRPr lang="en-AU"/>
          </a:p>
        </p:txBody>
      </p:sp>
      <p:sp>
        <p:nvSpPr>
          <p:cNvPr id="5" name="Content Placeholder 4">
            <a:extLst>
              <a:ext uri="{FF2B5EF4-FFF2-40B4-BE49-F238E27FC236}">
                <a16:creationId xmlns:a16="http://schemas.microsoft.com/office/drawing/2014/main" id="{2675A4F6-7F15-657F-F646-4ED282038F83}"/>
              </a:ext>
            </a:extLst>
          </p:cNvPr>
          <p:cNvSpPr>
            <a:spLocks noGrp="1"/>
          </p:cNvSpPr>
          <p:nvPr>
            <p:ph idx="31"/>
          </p:nvPr>
        </p:nvSpPr>
        <p:spPr/>
        <p:txBody>
          <a:bodyPr/>
          <a:lstStyle/>
          <a:p>
            <a:endParaRPr lang="en-AU"/>
          </a:p>
        </p:txBody>
      </p:sp>
      <p:sp>
        <p:nvSpPr>
          <p:cNvPr id="6" name="Content Placeholder 5">
            <a:extLst>
              <a:ext uri="{FF2B5EF4-FFF2-40B4-BE49-F238E27FC236}">
                <a16:creationId xmlns:a16="http://schemas.microsoft.com/office/drawing/2014/main" id="{79DCC03D-00DD-9F51-B7CA-AEE424A5554B}"/>
              </a:ext>
            </a:extLst>
          </p:cNvPr>
          <p:cNvSpPr>
            <a:spLocks noGrp="1"/>
          </p:cNvSpPr>
          <p:nvPr>
            <p:ph idx="32"/>
          </p:nvPr>
        </p:nvSpPr>
        <p:spPr/>
        <p:txBody>
          <a:bodyPr/>
          <a:lstStyle/>
          <a:p>
            <a:endParaRPr lang="en-AU"/>
          </a:p>
        </p:txBody>
      </p:sp>
      <p:sp>
        <p:nvSpPr>
          <p:cNvPr id="7" name="Content Placeholder 6">
            <a:extLst>
              <a:ext uri="{FF2B5EF4-FFF2-40B4-BE49-F238E27FC236}">
                <a16:creationId xmlns:a16="http://schemas.microsoft.com/office/drawing/2014/main" id="{810688E9-A919-BCBE-F83F-781F45CA7972}"/>
              </a:ext>
            </a:extLst>
          </p:cNvPr>
          <p:cNvSpPr>
            <a:spLocks noGrp="1"/>
          </p:cNvSpPr>
          <p:nvPr>
            <p:ph idx="28"/>
          </p:nvPr>
        </p:nvSpPr>
        <p:spPr/>
        <p:txBody>
          <a:bodyPr/>
          <a:lstStyle/>
          <a:p>
            <a:endParaRPr lang="en-AU"/>
          </a:p>
        </p:txBody>
      </p:sp>
      <p:sp>
        <p:nvSpPr>
          <p:cNvPr id="8" name="Content Placeholder 7">
            <a:extLst>
              <a:ext uri="{FF2B5EF4-FFF2-40B4-BE49-F238E27FC236}">
                <a16:creationId xmlns:a16="http://schemas.microsoft.com/office/drawing/2014/main" id="{3C879898-F15D-EC32-5E45-C848043AE752}"/>
              </a:ext>
            </a:extLst>
          </p:cNvPr>
          <p:cNvSpPr>
            <a:spLocks noGrp="1"/>
          </p:cNvSpPr>
          <p:nvPr>
            <p:ph idx="33"/>
          </p:nvPr>
        </p:nvSpPr>
        <p:spPr/>
        <p:txBody>
          <a:bodyPr/>
          <a:lstStyle/>
          <a:p>
            <a:endParaRPr lang="en-AU"/>
          </a:p>
        </p:txBody>
      </p:sp>
    </p:spTree>
    <p:extLst>
      <p:ext uri="{BB962C8B-B14F-4D97-AF65-F5344CB8AC3E}">
        <p14:creationId xmlns:p14="http://schemas.microsoft.com/office/powerpoint/2010/main" val="201106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7040222" cy="532151"/>
          </a:xfrm>
        </p:spPr>
        <p:txBody>
          <a:bodyPr>
            <a:normAutofit/>
          </a:bodyPr>
          <a:lstStyle/>
          <a:p>
            <a:r>
              <a:rPr lang="en-AU"/>
              <a:t>Main Topic: </a:t>
            </a:r>
            <a:r>
              <a:rPr lang="en-AU">
                <a:effectLst/>
              </a:rPr>
              <a:t>Security basics for your new Azure subscription </a:t>
            </a:r>
          </a:p>
          <a:p>
            <a:endParaRPr lang="en-AU"/>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3241331" y="5960724"/>
            <a:ext cx="3621247" cy="53215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3"/>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Young man reading newspaper">
            <a:extLst>
              <a:ext uri="{FF2B5EF4-FFF2-40B4-BE49-F238E27FC236}">
                <a16:creationId xmlns:a16="http://schemas.microsoft.com/office/drawing/2014/main" id="{FA7D7D5F-B180-38DC-FE4E-74D05344AF23}"/>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b="15730"/>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a:xfrm>
            <a:off x="-1953434" y="-1149463"/>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400">
                <a:solidFill>
                  <a:schemeClr val="bg1"/>
                </a:solidFill>
              </a:rPr>
              <a:t>News</a:t>
            </a:r>
          </a:p>
        </p:txBody>
      </p:sp>
      <p:sp>
        <p:nvSpPr>
          <p:cNvPr id="3" name="Content Placeholder 2">
            <a:extLst>
              <a:ext uri="{FF2B5EF4-FFF2-40B4-BE49-F238E27FC236}">
                <a16:creationId xmlns:a16="http://schemas.microsoft.com/office/drawing/2014/main" id="{84F3BA9F-97B7-1147-AE3E-E0587D9DF9AF}"/>
              </a:ext>
            </a:extLst>
          </p:cNvPr>
          <p:cNvSpPr>
            <a:spLocks noGrp="1"/>
          </p:cNvSpPr>
          <p:nvPr>
            <p:ph idx="1"/>
          </p:nvPr>
        </p:nvSpPr>
        <p:spPr>
          <a:xfrm>
            <a:off x="-1066116" y="2425315"/>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sz="4000">
                <a:solidFill>
                  <a:schemeClr val="bg1"/>
                </a:solidFill>
                <a:latin typeface="Montserrat Black" panose="00000A00000000000000" pitchFamily="2" charset="0"/>
                <a:ea typeface="+mj-ea"/>
                <a:cs typeface="+mj-cs"/>
              </a:rPr>
              <a:t>Need to know</a:t>
            </a:r>
          </a:p>
        </p:txBody>
      </p:sp>
    </p:spTree>
    <p:extLst>
      <p:ext uri="{BB962C8B-B14F-4D97-AF65-F5344CB8AC3E}">
        <p14:creationId xmlns:p14="http://schemas.microsoft.com/office/powerpoint/2010/main" val="1227838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59579B-2FF4-7F95-09B1-8870708BF2BB}"/>
              </a:ext>
            </a:extLst>
          </p:cNvPr>
          <p:cNvPicPr>
            <a:picLocks noChangeAspect="1"/>
          </p:cNvPicPr>
          <p:nvPr/>
        </p:nvPicPr>
        <p:blipFill>
          <a:blip r:embed="rId3"/>
          <a:stretch>
            <a:fillRect/>
          </a:stretch>
        </p:blipFill>
        <p:spPr>
          <a:xfrm>
            <a:off x="2467" y="0"/>
            <a:ext cx="12187066" cy="6858000"/>
          </a:xfrm>
          <a:prstGeom prst="rect">
            <a:avLst/>
          </a:prstGeom>
        </p:spPr>
      </p:pic>
      <p:pic>
        <p:nvPicPr>
          <p:cNvPr id="6" name="Picture 5">
            <a:hlinkClick r:id="rId4"/>
            <a:extLst>
              <a:ext uri="{FF2B5EF4-FFF2-40B4-BE49-F238E27FC236}">
                <a16:creationId xmlns:a16="http://schemas.microsoft.com/office/drawing/2014/main" id="{89B23EDF-EB98-6677-2922-ECF9AACC6E23}"/>
              </a:ext>
            </a:extLst>
          </p:cNvPr>
          <p:cNvPicPr>
            <a:picLocks noChangeAspect="1"/>
          </p:cNvPicPr>
          <p:nvPr/>
        </p:nvPicPr>
        <p:blipFill rotWithShape="1">
          <a:blip r:embed="rId5"/>
          <a:srcRect l="34430" r="34671"/>
          <a:stretch/>
        </p:blipFill>
        <p:spPr>
          <a:xfrm>
            <a:off x="8456776" y="0"/>
            <a:ext cx="3732757" cy="6858000"/>
          </a:xfrm>
          <a:prstGeom prst="rect">
            <a:avLst/>
          </a:prstGeom>
        </p:spPr>
      </p:pic>
      <p:pic>
        <p:nvPicPr>
          <p:cNvPr id="3" name="Picture 2">
            <a:hlinkClick r:id="rId6"/>
            <a:extLst>
              <a:ext uri="{FF2B5EF4-FFF2-40B4-BE49-F238E27FC236}">
                <a16:creationId xmlns:a16="http://schemas.microsoft.com/office/drawing/2014/main" id="{87778805-B3DA-58C7-3BE5-5EE90FD20331}"/>
              </a:ext>
            </a:extLst>
          </p:cNvPr>
          <p:cNvPicPr>
            <a:picLocks noChangeAspect="1"/>
          </p:cNvPicPr>
          <p:nvPr/>
        </p:nvPicPr>
        <p:blipFill>
          <a:blip r:embed="rId7"/>
          <a:stretch>
            <a:fillRect/>
          </a:stretch>
        </p:blipFill>
        <p:spPr>
          <a:xfrm>
            <a:off x="-133644" y="0"/>
            <a:ext cx="12325644" cy="6858000"/>
          </a:xfrm>
          <a:prstGeom prst="rect">
            <a:avLst/>
          </a:prstGeom>
        </p:spPr>
      </p:pic>
    </p:spTree>
    <p:extLst>
      <p:ext uri="{BB962C8B-B14F-4D97-AF65-F5344CB8AC3E}">
        <p14:creationId xmlns:p14="http://schemas.microsoft.com/office/powerpoint/2010/main" val="346605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2EB0-C66B-14CC-B8F7-454BA396586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1FD3C4D-8895-E3D3-6C4E-22E24A01CD7D}"/>
              </a:ext>
            </a:extLst>
          </p:cNvPr>
          <p:cNvSpPr>
            <a:spLocks noGrp="1"/>
          </p:cNvSpPr>
          <p:nvPr>
            <p:ph idx="1"/>
          </p:nvPr>
        </p:nvSpPr>
        <p:spPr/>
        <p:txBody>
          <a:bodyPr/>
          <a:lstStyle/>
          <a:p>
            <a:endParaRPr lang="en-AU"/>
          </a:p>
        </p:txBody>
      </p:sp>
      <p:pic>
        <p:nvPicPr>
          <p:cNvPr id="5" name="Picture 4">
            <a:hlinkClick r:id="rId3"/>
            <a:extLst>
              <a:ext uri="{FF2B5EF4-FFF2-40B4-BE49-F238E27FC236}">
                <a16:creationId xmlns:a16="http://schemas.microsoft.com/office/drawing/2014/main" id="{B724523E-3AE9-A8FA-9A04-0D54545334C0}"/>
              </a:ext>
            </a:extLst>
          </p:cNvPr>
          <p:cNvPicPr>
            <a:picLocks noChangeAspect="1"/>
          </p:cNvPicPr>
          <p:nvPr/>
        </p:nvPicPr>
        <p:blipFill>
          <a:blip r:embed="rId4"/>
          <a:stretch>
            <a:fillRect/>
          </a:stretch>
        </p:blipFill>
        <p:spPr>
          <a:xfrm>
            <a:off x="0" y="0"/>
            <a:ext cx="12223819" cy="5959366"/>
          </a:xfrm>
          <a:prstGeom prst="rect">
            <a:avLst/>
          </a:prstGeom>
        </p:spPr>
      </p:pic>
      <p:sp>
        <p:nvSpPr>
          <p:cNvPr id="7" name="TextBox 6">
            <a:extLst>
              <a:ext uri="{FF2B5EF4-FFF2-40B4-BE49-F238E27FC236}">
                <a16:creationId xmlns:a16="http://schemas.microsoft.com/office/drawing/2014/main" id="{603C6E71-F539-7A37-BAE3-7073DF5EA8BD}"/>
              </a:ext>
            </a:extLst>
          </p:cNvPr>
          <p:cNvSpPr txBox="1"/>
          <p:nvPr/>
        </p:nvSpPr>
        <p:spPr>
          <a:xfrm>
            <a:off x="31819" y="4641190"/>
            <a:ext cx="12192000" cy="1200329"/>
          </a:xfrm>
          <a:prstGeom prst="rect">
            <a:avLst/>
          </a:prstGeom>
          <a:noFill/>
        </p:spPr>
        <p:txBody>
          <a:bodyPr wrap="square">
            <a:spAutoFit/>
          </a:bodyPr>
          <a:lstStyle/>
          <a:p>
            <a:r>
              <a:rPr lang="en-AU" sz="1800">
                <a:solidFill>
                  <a:schemeClr val="bg1"/>
                </a:solidFill>
                <a:effectLst/>
                <a:latin typeface="Roboto" panose="02000000000000000000" pitchFamily="2" charset="0"/>
                <a:ea typeface="Aptos" panose="020B0004020202020204" pitchFamily="34" charset="0"/>
                <a:cs typeface="Aptos" panose="020B0004020202020204" pitchFamily="34" charset="0"/>
              </a:rPr>
              <a:t>Dicker Data is inviting you to </a:t>
            </a:r>
            <a:r>
              <a:rPr lang="en-AU" sz="1800" b="1" u="sng">
                <a:solidFill>
                  <a:schemeClr val="bg1"/>
                </a:solidFill>
                <a:effectLst/>
                <a:latin typeface="Roboto" panose="02000000000000000000" pitchFamily="2" charset="0"/>
                <a:ea typeface="Aptos" panose="020B0004020202020204" pitchFamily="34" charset="0"/>
                <a:cs typeface="Aptos" panose="020B0004020202020204" pitchFamily="34" charset="0"/>
              </a:rPr>
              <a:t>bring your customers </a:t>
            </a:r>
            <a:r>
              <a:rPr lang="en-AU" sz="1800">
                <a:solidFill>
                  <a:schemeClr val="bg1"/>
                </a:solidFill>
                <a:effectLst/>
                <a:latin typeface="Roboto" panose="02000000000000000000" pitchFamily="2" charset="0"/>
                <a:ea typeface="Aptos" panose="020B0004020202020204" pitchFamily="34" charset="0"/>
                <a:cs typeface="Aptos" panose="020B0004020202020204" pitchFamily="34" charset="0"/>
              </a:rPr>
              <a:t>to our live digital briefing where we’ll showcase how Microsoft 365 can help put the power of AI to work with a live demo of Copilot for Microsoft 365! Copilot for Microsoft 365 can dramatically transform the way work gets done, empowering people to focus on more innovation and creativity – and unlocking a new wave of productivity growth. </a:t>
            </a:r>
            <a:endParaRPr lang="en-AU">
              <a:solidFill>
                <a:schemeClr val="bg1"/>
              </a:solidFill>
            </a:endParaRPr>
          </a:p>
        </p:txBody>
      </p:sp>
      <p:pic>
        <p:nvPicPr>
          <p:cNvPr id="12" name="Picture 11">
            <a:extLst>
              <a:ext uri="{FF2B5EF4-FFF2-40B4-BE49-F238E27FC236}">
                <a16:creationId xmlns:a16="http://schemas.microsoft.com/office/drawing/2014/main" id="{840E5536-60F1-FEC9-DE89-6448744E0DA5}"/>
              </a:ext>
            </a:extLst>
          </p:cNvPr>
          <p:cNvPicPr>
            <a:picLocks noChangeAspect="1"/>
          </p:cNvPicPr>
          <p:nvPr/>
        </p:nvPicPr>
        <p:blipFill>
          <a:blip r:embed="rId5"/>
          <a:stretch>
            <a:fillRect/>
          </a:stretch>
        </p:blipFill>
        <p:spPr>
          <a:xfrm>
            <a:off x="681859" y="1353864"/>
            <a:ext cx="3251638" cy="3251638"/>
          </a:xfrm>
          <a:prstGeom prst="ellipse">
            <a:avLst/>
          </a:prstGeom>
          <a:ln>
            <a:noFill/>
          </a:ln>
          <a:effectLst>
            <a:softEdge rad="112500"/>
          </a:effectLst>
        </p:spPr>
      </p:pic>
      <p:sp>
        <p:nvSpPr>
          <p:cNvPr id="6" name="TextBox 5">
            <a:extLst>
              <a:ext uri="{FF2B5EF4-FFF2-40B4-BE49-F238E27FC236}">
                <a16:creationId xmlns:a16="http://schemas.microsoft.com/office/drawing/2014/main" id="{7CC43864-0177-FCB1-695A-7EA61C090636}"/>
              </a:ext>
            </a:extLst>
          </p:cNvPr>
          <p:cNvSpPr txBox="1"/>
          <p:nvPr/>
        </p:nvSpPr>
        <p:spPr>
          <a:xfrm>
            <a:off x="3933497" y="185765"/>
            <a:ext cx="6338170" cy="1477328"/>
          </a:xfrm>
          <a:prstGeom prst="rect">
            <a:avLst/>
          </a:prstGeom>
          <a:noFill/>
        </p:spPr>
        <p:txBody>
          <a:bodyPr wrap="square">
            <a:spAutoFit/>
          </a:bodyPr>
          <a:lstStyle/>
          <a:p>
            <a:r>
              <a:rPr lang="en-AU" dirty="0">
                <a:solidFill>
                  <a:schemeClr val="bg1"/>
                </a:solidFill>
              </a:rPr>
              <a:t>DATE &amp; TIME:</a:t>
            </a:r>
          </a:p>
          <a:p>
            <a:endParaRPr lang="en-AU" dirty="0">
              <a:solidFill>
                <a:schemeClr val="bg1"/>
              </a:solidFill>
            </a:endParaRPr>
          </a:p>
          <a:p>
            <a:r>
              <a:rPr lang="en-AU" dirty="0">
                <a:solidFill>
                  <a:schemeClr val="bg1"/>
                </a:solidFill>
              </a:rPr>
              <a:t>Session 1: Tuesday 30th April 11:00 AM NZT</a:t>
            </a:r>
          </a:p>
          <a:p>
            <a:r>
              <a:rPr lang="en-AU" dirty="0">
                <a:solidFill>
                  <a:schemeClr val="bg1"/>
                </a:solidFill>
              </a:rPr>
              <a:t>Session 2: Thursday 30th May 1:00 PM NZT</a:t>
            </a:r>
          </a:p>
          <a:p>
            <a:r>
              <a:rPr lang="en-AU" dirty="0">
                <a:solidFill>
                  <a:schemeClr val="bg1"/>
                </a:solidFill>
              </a:rPr>
              <a:t>Session 3: Wednesday 26th June 1:00 PM NZT</a:t>
            </a:r>
          </a:p>
        </p:txBody>
      </p:sp>
    </p:spTree>
    <p:extLst>
      <p:ext uri="{BB962C8B-B14F-4D97-AF65-F5344CB8AC3E}">
        <p14:creationId xmlns:p14="http://schemas.microsoft.com/office/powerpoint/2010/main" val="3764741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C7344CB-AC99-3089-64B4-C66911E04C14}"/>
              </a:ext>
            </a:extLst>
          </p:cNvPr>
          <p:cNvSpPr>
            <a:spLocks noGrp="1"/>
          </p:cNvSpPr>
          <p:nvPr>
            <p:ph sz="quarter" idx="10"/>
          </p:nvPr>
        </p:nvSpPr>
        <p:spPr/>
        <p:txBody>
          <a:bodyPr/>
          <a:lstStyle/>
          <a:p>
            <a:endParaRPr lang="en-AU"/>
          </a:p>
        </p:txBody>
      </p:sp>
      <p:sp>
        <p:nvSpPr>
          <p:cNvPr id="8" name="TextBox 7">
            <a:extLst>
              <a:ext uri="{FF2B5EF4-FFF2-40B4-BE49-F238E27FC236}">
                <a16:creationId xmlns:a16="http://schemas.microsoft.com/office/drawing/2014/main" id="{025841E0-9A5B-6B25-7088-604710DE25CA}"/>
              </a:ext>
            </a:extLst>
          </p:cNvPr>
          <p:cNvSpPr txBox="1"/>
          <p:nvPr/>
        </p:nvSpPr>
        <p:spPr>
          <a:xfrm>
            <a:off x="509319" y="2533455"/>
            <a:ext cx="11621721" cy="3785652"/>
          </a:xfrm>
          <a:prstGeom prst="rect">
            <a:avLst/>
          </a:prstGeom>
          <a:noFill/>
        </p:spPr>
        <p:txBody>
          <a:bodyPr wrap="square">
            <a:spAutoFit/>
          </a:bodyPr>
          <a:lstStyle/>
          <a:p>
            <a:pPr algn="l"/>
            <a:r>
              <a:rPr lang="en-AU" sz="1600" b="0" i="0">
                <a:solidFill>
                  <a:srgbClr val="333333"/>
                </a:solidFill>
                <a:effectLst/>
                <a:latin typeface="Segoe UI" panose="020B0502040204020203" pitchFamily="34" charset="0"/>
              </a:rPr>
              <a:t>Agenda</a:t>
            </a:r>
          </a:p>
          <a:p>
            <a:pPr algn="l" rtl="0"/>
            <a:r>
              <a:rPr lang="en-AU" sz="1600" b="0" i="0">
                <a:solidFill>
                  <a:srgbClr val="666666"/>
                </a:solidFill>
                <a:effectLst/>
                <a:latin typeface="Segoe UI" panose="020B0502040204020203" pitchFamily="34" charset="0"/>
              </a:rPr>
              <a:t>08:00 AM - 09:00 AM</a:t>
            </a:r>
          </a:p>
          <a:p>
            <a:pPr algn="l" rtl="0"/>
            <a:r>
              <a:rPr lang="en-AU" sz="1600" b="1" i="0">
                <a:solidFill>
                  <a:srgbClr val="666666"/>
                </a:solidFill>
                <a:effectLst/>
                <a:latin typeface="Segoe UI" panose="020B0502040204020203" pitchFamily="34" charset="0"/>
              </a:rPr>
              <a:t>Registration &amp; Networking Breakfast</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09:00 AM - 10:15 AM</a:t>
            </a:r>
          </a:p>
          <a:p>
            <a:pPr algn="l" rtl="0"/>
            <a:r>
              <a:rPr lang="en-AU" sz="1600" b="1" i="0">
                <a:solidFill>
                  <a:srgbClr val="666666"/>
                </a:solidFill>
                <a:effectLst/>
                <a:latin typeface="Segoe UI" panose="020B0502040204020203" pitchFamily="34" charset="0"/>
              </a:rPr>
              <a:t>Opening Keynote - AI Vision</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10:15 AM - 10:45 AM</a:t>
            </a:r>
          </a:p>
          <a:p>
            <a:pPr algn="l" rtl="0"/>
            <a:r>
              <a:rPr lang="en-AU" sz="1600" b="1" i="0">
                <a:solidFill>
                  <a:srgbClr val="666666"/>
                </a:solidFill>
                <a:effectLst/>
                <a:latin typeface="Segoe UI" panose="020B0502040204020203" pitchFamily="34" charset="0"/>
              </a:rPr>
              <a:t>Morning Tea</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10:45 AM - 12:15 PM</a:t>
            </a:r>
          </a:p>
          <a:p>
            <a:pPr algn="l" rtl="0"/>
            <a:r>
              <a:rPr lang="en-AU" sz="1600" b="1" i="0">
                <a:solidFill>
                  <a:srgbClr val="666666"/>
                </a:solidFill>
                <a:effectLst/>
                <a:latin typeface="Segoe UI" panose="020B0502040204020203" pitchFamily="34" charset="0"/>
              </a:rPr>
              <a:t>Empowering Partners with AI</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12:15 PM - 01:15 PM</a:t>
            </a:r>
          </a:p>
          <a:p>
            <a:pPr algn="l" rtl="0"/>
            <a:r>
              <a:rPr lang="en-AU" sz="1600" b="1" i="0">
                <a:solidFill>
                  <a:srgbClr val="666666"/>
                </a:solidFill>
                <a:effectLst/>
                <a:latin typeface="Segoe UI" panose="020B0502040204020203" pitchFamily="34" charset="0"/>
              </a:rPr>
              <a:t>Lunch</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01:15 PM - 03:00 PM</a:t>
            </a:r>
          </a:p>
          <a:p>
            <a:pPr algn="l" rtl="0"/>
            <a:r>
              <a:rPr lang="en-AU" sz="1600" b="1" i="0">
                <a:solidFill>
                  <a:srgbClr val="666666"/>
                </a:solidFill>
                <a:effectLst/>
                <a:latin typeface="Segoe UI" panose="020B0502040204020203" pitchFamily="34" charset="0"/>
              </a:rPr>
              <a:t>Modern Work, Azure &amp; Surface Go to Market and Sales Excellence with Microsoft</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03:00 PM - 04:30 PM</a:t>
            </a:r>
          </a:p>
          <a:p>
            <a:pPr algn="l" rtl="0"/>
            <a:r>
              <a:rPr lang="en-AU" sz="1600" b="1" i="0">
                <a:solidFill>
                  <a:srgbClr val="666666"/>
                </a:solidFill>
                <a:effectLst/>
                <a:latin typeface="Segoe UI" panose="020B0502040204020203" pitchFamily="34" charset="0"/>
              </a:rPr>
              <a:t>Networking</a:t>
            </a:r>
            <a:endParaRPr lang="en-AU" sz="1600" b="0" i="0">
              <a:solidFill>
                <a:srgbClr val="333333"/>
              </a:solidFill>
              <a:effectLst/>
              <a:latin typeface="Segoe UI" panose="020B0502040204020203" pitchFamily="34" charset="0"/>
            </a:endParaRPr>
          </a:p>
        </p:txBody>
      </p:sp>
      <p:sp>
        <p:nvSpPr>
          <p:cNvPr id="10" name="TextBox 9">
            <a:extLst>
              <a:ext uri="{FF2B5EF4-FFF2-40B4-BE49-F238E27FC236}">
                <a16:creationId xmlns:a16="http://schemas.microsoft.com/office/drawing/2014/main" id="{9E816C65-4CFB-64C0-C598-AB8151109DEC}"/>
              </a:ext>
            </a:extLst>
          </p:cNvPr>
          <p:cNvSpPr txBox="1"/>
          <p:nvPr/>
        </p:nvSpPr>
        <p:spPr>
          <a:xfrm>
            <a:off x="7110813" y="4715950"/>
            <a:ext cx="2882245" cy="646331"/>
          </a:xfrm>
          <a:prstGeom prst="rect">
            <a:avLst/>
          </a:prstGeom>
          <a:noFill/>
        </p:spPr>
        <p:txBody>
          <a:bodyPr wrap="square">
            <a:spAutoFit/>
          </a:bodyPr>
          <a:lstStyle/>
          <a:p>
            <a:r>
              <a:rPr lang="en-AU" sz="1800" kern="100">
                <a:solidFill>
                  <a:srgbClr val="FF0000"/>
                </a:solidFill>
                <a:effectLst/>
                <a:latin typeface="Segoe UI" panose="020B0502040204020203" pitchFamily="34" charset="0"/>
                <a:ea typeface="Calibri" panose="020F0502020204030204" pitchFamily="34" charset="0"/>
              </a:rPr>
              <a:t>Rego code: </a:t>
            </a:r>
            <a:r>
              <a:rPr lang="en-AU" sz="1800" b="1" u="sng" kern="100">
                <a:solidFill>
                  <a:srgbClr val="FF0000"/>
                </a:solidFill>
                <a:effectLst/>
                <a:latin typeface="Segoe UI" panose="020B0502040204020203" pitchFamily="34" charset="0"/>
                <a:ea typeface="Calibri" panose="020F0502020204030204" pitchFamily="34" charset="0"/>
              </a:rPr>
              <a:t>DID124CRM</a:t>
            </a:r>
            <a:br>
              <a:rPr lang="en-AU" sz="1800" kern="100">
                <a:solidFill>
                  <a:srgbClr val="000000"/>
                </a:solidFill>
                <a:effectLst/>
                <a:latin typeface="Segoe UI" panose="020B0502040204020203" pitchFamily="34" charset="0"/>
                <a:ea typeface="Calibri" panose="020F0502020204030204" pitchFamily="34" charset="0"/>
              </a:rPr>
            </a:br>
            <a:endParaRPr lang="en-AU"/>
          </a:p>
        </p:txBody>
      </p:sp>
      <p:pic>
        <p:nvPicPr>
          <p:cNvPr id="6" name="Picture 5">
            <a:hlinkClick r:id="rId3"/>
            <a:extLst>
              <a:ext uri="{FF2B5EF4-FFF2-40B4-BE49-F238E27FC236}">
                <a16:creationId xmlns:a16="http://schemas.microsoft.com/office/drawing/2014/main" id="{475585A1-1437-2406-8CED-A7FEACA7D001}"/>
              </a:ext>
            </a:extLst>
          </p:cNvPr>
          <p:cNvPicPr>
            <a:picLocks noChangeAspect="1"/>
          </p:cNvPicPr>
          <p:nvPr/>
        </p:nvPicPr>
        <p:blipFill>
          <a:blip r:embed="rId4"/>
          <a:stretch>
            <a:fillRect/>
          </a:stretch>
        </p:blipFill>
        <p:spPr>
          <a:xfrm>
            <a:off x="3422739" y="176382"/>
            <a:ext cx="8519160" cy="2800494"/>
          </a:xfrm>
          <a:prstGeom prst="rect">
            <a:avLst/>
          </a:prstGeom>
        </p:spPr>
      </p:pic>
    </p:spTree>
    <p:extLst>
      <p:ext uri="{BB962C8B-B14F-4D97-AF65-F5344CB8AC3E}">
        <p14:creationId xmlns:p14="http://schemas.microsoft.com/office/powerpoint/2010/main" val="3157750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553D1-064E-2674-8B6E-9432044BD021}"/>
              </a:ext>
            </a:extLst>
          </p:cNvPr>
          <p:cNvPicPr>
            <a:picLocks noChangeAspect="1"/>
          </p:cNvPicPr>
          <p:nvPr/>
        </p:nvPicPr>
        <p:blipFill>
          <a:blip r:embed="rId3"/>
          <a:stretch>
            <a:fillRect/>
          </a:stretch>
        </p:blipFill>
        <p:spPr>
          <a:xfrm>
            <a:off x="-2015" y="0"/>
            <a:ext cx="12194015" cy="3019097"/>
          </a:xfrm>
          <a:prstGeom prst="rect">
            <a:avLst/>
          </a:prstGeom>
        </p:spPr>
      </p:pic>
      <p:sp>
        <p:nvSpPr>
          <p:cNvPr id="6" name="Rectangle 1">
            <a:extLst>
              <a:ext uri="{FF2B5EF4-FFF2-40B4-BE49-F238E27FC236}">
                <a16:creationId xmlns:a16="http://schemas.microsoft.com/office/drawing/2014/main" id="{B2FD9776-63C8-561C-CC05-D345E42561FB}"/>
              </a:ext>
            </a:extLst>
          </p:cNvPr>
          <p:cNvSpPr>
            <a:spLocks noChangeArrowheads="1"/>
          </p:cNvSpPr>
          <p:nvPr/>
        </p:nvSpPr>
        <p:spPr bwMode="auto">
          <a:xfrm>
            <a:off x="173193" y="3219813"/>
            <a:ext cx="5277688" cy="259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5078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242424"/>
                </a:solidFill>
                <a:effectLst/>
                <a:latin typeface="var(--fontFamilyBase)"/>
                <a:cs typeface="Segoe UI" panose="020B0502040204020203" pitchFamily="34" charset="0"/>
                <a:hlinkClick r:id="rId4"/>
              </a:rPr>
              <a:t>Tue, Apr 30</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b="1">
                <a:solidFill>
                  <a:srgbClr val="242424"/>
                </a:solidFill>
                <a:latin typeface="var(--fontFamilyBase)"/>
                <a:cs typeface="Segoe UI" panose="020B0502040204020203" pitchFamily="34" charset="0"/>
                <a:hlinkClick r:id="rId4"/>
              </a:rPr>
              <a:t>AU 1:00 PM</a:t>
            </a:r>
            <a:endParaRPr kumimoji="0" lang="en-US" altLang="en-US" sz="3600" b="1" i="0" u="none" strike="noStrike" cap="none" normalizeH="0" baseline="0">
              <a:ln>
                <a:noFill/>
              </a:ln>
              <a:solidFill>
                <a:srgbClr val="242424"/>
              </a:solidFill>
              <a:effectLst/>
              <a:latin typeface="Segoe UI" panose="020B0502040204020203" pitchFamily="34" charset="0"/>
              <a:cs typeface="Segoe UI" panose="020B0502040204020203"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242424"/>
                </a:solidFill>
                <a:effectLst/>
                <a:latin typeface="var(--fontFamilyBase)"/>
                <a:cs typeface="Segoe UI" panose="020B0502040204020203" pitchFamily="34" charset="0"/>
                <a:hlinkClick r:id="rId4"/>
              </a:rPr>
              <a:t>NZ 3:00 PM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242424"/>
                </a:solidFill>
                <a:effectLst/>
                <a:latin typeface="var(--fontFamilyBase)"/>
                <a:cs typeface="Segoe UI" panose="020B0502040204020203" pitchFamily="34" charset="0"/>
                <a:hlinkClick r:id="rId4"/>
              </a:rPr>
              <a:t>Online event</a:t>
            </a:r>
            <a:endParaRPr kumimoji="0" lang="en-US" altLang="en-US" sz="3600" b="1"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BF98427-39DA-BD64-877D-2A6633CAFBE3}"/>
              </a:ext>
            </a:extLst>
          </p:cNvPr>
          <p:cNvSpPr txBox="1"/>
          <p:nvPr/>
        </p:nvSpPr>
        <p:spPr>
          <a:xfrm>
            <a:off x="1761616" y="53252"/>
            <a:ext cx="6255150" cy="3785652"/>
          </a:xfrm>
          <a:prstGeom prst="rect">
            <a:avLst/>
          </a:prstGeom>
          <a:noFill/>
        </p:spPr>
        <p:txBody>
          <a:bodyPr wrap="square">
            <a:spAutoFit/>
          </a:bodyPr>
          <a:lstStyle/>
          <a:p>
            <a:pPr algn="ctr"/>
            <a:r>
              <a:rPr lang="en-AU" sz="4800" b="1" i="0">
                <a:solidFill>
                  <a:srgbClr val="242424"/>
                </a:solidFill>
                <a:effectLst/>
                <a:highlight>
                  <a:srgbClr val="FFFFFF"/>
                </a:highlight>
                <a:latin typeface="Segoe UI" panose="020B0502040204020203" pitchFamily="34" charset="0"/>
              </a:rPr>
              <a:t>Microsoft Cloud and Hosting Partner Online Meeting e153 Copilot for News, Training</a:t>
            </a:r>
          </a:p>
        </p:txBody>
      </p:sp>
      <p:pic>
        <p:nvPicPr>
          <p:cNvPr id="10" name="Picture 9" descr="A person wearing glasses and a white shirt&#10;&#10;Description automatically generated">
            <a:extLst>
              <a:ext uri="{FF2B5EF4-FFF2-40B4-BE49-F238E27FC236}">
                <a16:creationId xmlns:a16="http://schemas.microsoft.com/office/drawing/2014/main" id="{45A2D0E2-52FA-8FEC-13F0-F1D578EFF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271" y="1335493"/>
            <a:ext cx="5470635" cy="5470635"/>
          </a:xfrm>
          <a:prstGeom prst="rect">
            <a:avLst/>
          </a:prstGeom>
        </p:spPr>
      </p:pic>
      <p:pic>
        <p:nvPicPr>
          <p:cNvPr id="3" name="Picture 2">
            <a:extLst>
              <a:ext uri="{FF2B5EF4-FFF2-40B4-BE49-F238E27FC236}">
                <a16:creationId xmlns:a16="http://schemas.microsoft.com/office/drawing/2014/main" id="{E30DB939-25D5-BE62-95CD-4A1C237F8133}"/>
              </a:ext>
            </a:extLst>
          </p:cNvPr>
          <p:cNvPicPr>
            <a:picLocks noChangeAspect="1"/>
          </p:cNvPicPr>
          <p:nvPr/>
        </p:nvPicPr>
        <p:blipFill>
          <a:blip r:embed="rId6"/>
          <a:stretch>
            <a:fillRect/>
          </a:stretch>
        </p:blipFill>
        <p:spPr>
          <a:xfrm>
            <a:off x="-2015" y="5810250"/>
            <a:ext cx="4352925" cy="1047750"/>
          </a:xfrm>
          <a:prstGeom prst="rect">
            <a:avLst/>
          </a:prstGeom>
        </p:spPr>
      </p:pic>
    </p:spTree>
    <p:extLst>
      <p:ext uri="{BB962C8B-B14F-4D97-AF65-F5344CB8AC3E}">
        <p14:creationId xmlns:p14="http://schemas.microsoft.com/office/powerpoint/2010/main" val="339358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A225-8FD8-842F-248A-6DF1F0B37CB2}"/>
              </a:ext>
            </a:extLst>
          </p:cNvPr>
          <p:cNvSpPr>
            <a:spLocks noGrp="1"/>
          </p:cNvSpPr>
          <p:nvPr>
            <p:ph type="title"/>
          </p:nvPr>
        </p:nvSpPr>
        <p:spPr/>
        <p:txBody>
          <a:bodyPr/>
          <a:lstStyle/>
          <a:p>
            <a:endParaRPr lang="en-AU"/>
          </a:p>
        </p:txBody>
      </p:sp>
      <p:pic>
        <p:nvPicPr>
          <p:cNvPr id="5" name="Screen Recording 4">
            <a:hlinkClick r:id="" action="ppaction://media"/>
            <a:extLst>
              <a:ext uri="{FF2B5EF4-FFF2-40B4-BE49-F238E27FC236}">
                <a16:creationId xmlns:a16="http://schemas.microsoft.com/office/drawing/2014/main" id="{4067AB7B-7D0B-2486-BB30-720E3528BA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724" y="-1"/>
            <a:ext cx="12251723" cy="5763917"/>
          </a:xfrm>
        </p:spPr>
      </p:pic>
      <p:sp>
        <p:nvSpPr>
          <p:cNvPr id="7" name="TextBox 6">
            <a:extLst>
              <a:ext uri="{FF2B5EF4-FFF2-40B4-BE49-F238E27FC236}">
                <a16:creationId xmlns:a16="http://schemas.microsoft.com/office/drawing/2014/main" id="{7323BE97-E684-3BF0-E05C-68338DD208FF}"/>
              </a:ext>
            </a:extLst>
          </p:cNvPr>
          <p:cNvSpPr txBox="1"/>
          <p:nvPr/>
        </p:nvSpPr>
        <p:spPr>
          <a:xfrm>
            <a:off x="789881" y="5817852"/>
            <a:ext cx="6380570" cy="923330"/>
          </a:xfrm>
          <a:prstGeom prst="rect">
            <a:avLst/>
          </a:prstGeom>
          <a:noFill/>
        </p:spPr>
        <p:txBody>
          <a:bodyPr wrap="square">
            <a:spAutoFit/>
          </a:bodyPr>
          <a:lstStyle/>
          <a:p>
            <a:r>
              <a:rPr lang="en-AU" b="1">
                <a:hlinkClick r:id="rId6"/>
              </a:rPr>
              <a:t>Australia </a:t>
            </a:r>
            <a:endParaRPr lang="en-AU" b="1"/>
          </a:p>
          <a:p>
            <a:endParaRPr lang="en-AU" b="1"/>
          </a:p>
          <a:p>
            <a:r>
              <a:rPr lang="en-AU" b="1">
                <a:hlinkClick r:id="rId7"/>
              </a:rPr>
              <a:t>New Zealand</a:t>
            </a:r>
            <a:endParaRPr lang="en-AU" b="1"/>
          </a:p>
        </p:txBody>
      </p:sp>
      <p:sp>
        <p:nvSpPr>
          <p:cNvPr id="9" name="TextBox 8">
            <a:extLst>
              <a:ext uri="{FF2B5EF4-FFF2-40B4-BE49-F238E27FC236}">
                <a16:creationId xmlns:a16="http://schemas.microsoft.com/office/drawing/2014/main" id="{5953F402-6C7D-B5EC-66FB-340A48C63F0C}"/>
              </a:ext>
            </a:extLst>
          </p:cNvPr>
          <p:cNvSpPr txBox="1"/>
          <p:nvPr/>
        </p:nvSpPr>
        <p:spPr>
          <a:xfrm>
            <a:off x="681753" y="4671040"/>
            <a:ext cx="6380570" cy="523220"/>
          </a:xfrm>
          <a:prstGeom prst="rect">
            <a:avLst/>
          </a:prstGeom>
          <a:noFill/>
        </p:spPr>
        <p:txBody>
          <a:bodyPr wrap="square">
            <a:spAutoFit/>
          </a:bodyPr>
          <a:lstStyle/>
          <a:p>
            <a:r>
              <a:rPr lang="en-AU" sz="1400">
                <a:solidFill>
                  <a:schemeClr val="bg1"/>
                </a:solidFill>
              </a:rPr>
              <a:t>The New Zealand ICT industry’s premier biennial event that brings New Zealand's top reseller and vendor partners together for one night in Auckland</a:t>
            </a:r>
          </a:p>
        </p:txBody>
      </p:sp>
    </p:spTree>
    <p:extLst>
      <p:ext uri="{BB962C8B-B14F-4D97-AF65-F5344CB8AC3E}">
        <p14:creationId xmlns:p14="http://schemas.microsoft.com/office/powerpoint/2010/main" val="232848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953C83-2A4B-410F-93F8-57447A6D4ECE}">
  <ds:schemaRefs>
    <ds:schemaRef ds:uri="456d9ceb-753b-4687-b044-32f2c6a9d264"/>
    <ds:schemaRef ds:uri="d5d3d20d-99fc-41b1-970c-90028ee048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77CD407-B608-4B14-A95C-D1456CB932A7}">
  <ds:schemaRefs>
    <ds:schemaRef ds:uri="http://schemas.microsoft.com/sharepoint/v3/contenttype/forms"/>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9</TotalTime>
  <Words>2093</Words>
  <Application>Microsoft Office PowerPoint</Application>
  <PresentationFormat>Widescreen</PresentationFormat>
  <Paragraphs>188</Paragraphs>
  <Slides>29</Slides>
  <Notes>21</Notes>
  <HiddenSlides>11</HiddenSlides>
  <MMClips>2</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29</vt:i4>
      </vt:variant>
    </vt:vector>
  </HeadingPairs>
  <TitlesOfParts>
    <vt:vector size="53" baseType="lpstr">
      <vt:lpstr>ADLaM Display</vt:lpstr>
      <vt:lpstr>Aptos</vt:lpstr>
      <vt:lpstr>Aptos Black</vt:lpstr>
      <vt:lpstr>Arial</vt:lpstr>
      <vt:lpstr>Calibri</vt:lpstr>
      <vt:lpstr>Consolas</vt:lpstr>
      <vt:lpstr>Montserrat Black</vt:lpstr>
      <vt:lpstr>Poppins</vt:lpstr>
      <vt:lpstr>Roboto</vt:lpstr>
      <vt:lpstr>Segoe Sans</vt:lpstr>
      <vt:lpstr>Segoe Sans Display</vt:lpstr>
      <vt:lpstr>Segoe Sans Display Semibold</vt:lpstr>
      <vt:lpstr>Segoe Sans Small</vt:lpstr>
      <vt:lpstr>Segoe UI</vt:lpstr>
      <vt:lpstr>Segoe UI Semibold</vt:lpstr>
      <vt:lpstr>Segoe UI Semilight</vt:lpstr>
      <vt:lpstr>Times New Roman</vt:lpstr>
      <vt:lpstr>var(--fontFamilyBase)</vt:lpstr>
      <vt:lpstr>Wingdings</vt:lpstr>
      <vt:lpstr>Office Theme</vt:lpstr>
      <vt:lpstr>LIGHT GRAY TEMPLATE</vt:lpstr>
      <vt:lpstr>1_CSP Copilot Template - CONDENSED - Diamond 12/23</vt:lpstr>
      <vt:lpstr>Custom Design</vt:lpstr>
      <vt:lpstr>2_Black Template</vt:lpstr>
      <vt:lpstr>PowerPoint Presentation</vt:lpstr>
      <vt:lpstr>Dicker Data Webinar Security basics for your new Azure subscription  </vt:lpstr>
      <vt:lpstr>Agenda</vt:lpstr>
      <vt:lpstr>News</vt:lpstr>
      <vt:lpstr>PowerPoint Presentation</vt:lpstr>
      <vt:lpstr>PowerPoint Presentation</vt:lpstr>
      <vt:lpstr>PowerPoint Presentation</vt:lpstr>
      <vt:lpstr>PowerPoint Presentation</vt:lpstr>
      <vt:lpstr>PowerPoint Presentation</vt:lpstr>
      <vt:lpstr>PowerPoint Presentation</vt:lpstr>
      <vt:lpstr> Security Basics for your New Azure Subscription  </vt:lpstr>
      <vt:lpstr>PowerPoint Presentation</vt:lpstr>
      <vt:lpstr>Cloud Security</vt:lpstr>
      <vt:lpstr>Defence in Depth (DiD)</vt:lpstr>
      <vt:lpstr>Shared Responsibility Model</vt:lpstr>
      <vt:lpstr>Zero Trust</vt:lpstr>
      <vt:lpstr>Securing Identities - Recommendations</vt:lpstr>
      <vt:lpstr>Securing Resources - Recommendations</vt:lpstr>
      <vt:lpstr>Ongoing Monitoring- Recommendations</vt:lpstr>
      <vt:lpstr>NEXT STEPS</vt:lpstr>
      <vt:lpstr>Dicker Data Webinar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Paul Caldwell</cp:lastModifiedBy>
  <cp:revision>1</cp:revision>
  <dcterms:created xsi:type="dcterms:W3CDTF">2024-02-08T21:30:36Z</dcterms:created>
  <dcterms:modified xsi:type="dcterms:W3CDTF">2024-04-23T23:51:25Z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