
<file path=[Content_Types].xml><?xml version="1.0" encoding="utf-8"?>
<Types xmlns="http://schemas.openxmlformats.org/package/2006/content-types">
  <Default Extension="emf" ContentType="image/x-emf"/>
  <Default Extension="gif" ContentType="image/gif"/>
  <Default Extension="jpeg" ContentType="image/jpeg"/>
  <Default Extension="mp4" ContentType="video/mp4"/>
  <Default Extension="png" ContentType="image/png"/>
  <Default Extension="rels" ContentType="application/vnd.openxmlformats-package.relationships+xml"/>
  <Default Extension="svg" ContentType="image/svg+xml"/>
  <Default Extension="vtt" ContentType="text/vtt"/>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3.xml" ContentType="application/vnd.openxmlformats-officedocument.theme+xml"/>
  <Override PartName="/ppt/slideLayouts/slideLayout30.xml" ContentType="application/vnd.openxmlformats-officedocument.presentationml.slideLayout+xml"/>
  <Override PartName="/ppt/theme/theme4.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72" r:id="rId5"/>
    <p:sldMasterId id="2147483688" r:id="rId6"/>
    <p:sldMasterId id="2147483697" r:id="rId7"/>
    <p:sldMasterId id="2147483699" r:id="rId8"/>
  </p:sldMasterIdLst>
  <p:notesMasterIdLst>
    <p:notesMasterId r:id="rId49"/>
  </p:notesMasterIdLst>
  <p:sldIdLst>
    <p:sldId id="263" r:id="rId9"/>
    <p:sldId id="258" r:id="rId10"/>
    <p:sldId id="264" r:id="rId11"/>
    <p:sldId id="2123259142" r:id="rId12"/>
    <p:sldId id="2123259143" r:id="rId13"/>
    <p:sldId id="2123259146" r:id="rId14"/>
    <p:sldId id="2123259144" r:id="rId15"/>
    <p:sldId id="2123259145" r:id="rId16"/>
    <p:sldId id="2147481354" r:id="rId17"/>
    <p:sldId id="2123259147" r:id="rId18"/>
    <p:sldId id="256" r:id="rId19"/>
    <p:sldId id="2147481355" r:id="rId20"/>
    <p:sldId id="271" r:id="rId21"/>
    <p:sldId id="272" r:id="rId22"/>
    <p:sldId id="273" r:id="rId23"/>
    <p:sldId id="257" r:id="rId24"/>
    <p:sldId id="278" r:id="rId25"/>
    <p:sldId id="279" r:id="rId26"/>
    <p:sldId id="280" r:id="rId27"/>
    <p:sldId id="2147481356" r:id="rId28"/>
    <p:sldId id="281" r:id="rId29"/>
    <p:sldId id="283" r:id="rId30"/>
    <p:sldId id="284" r:id="rId31"/>
    <p:sldId id="285" r:id="rId32"/>
    <p:sldId id="289" r:id="rId33"/>
    <p:sldId id="292" r:id="rId34"/>
    <p:sldId id="286" r:id="rId35"/>
    <p:sldId id="288" r:id="rId36"/>
    <p:sldId id="291" r:id="rId37"/>
    <p:sldId id="282" r:id="rId38"/>
    <p:sldId id="2076136169" r:id="rId39"/>
    <p:sldId id="2076136174" r:id="rId40"/>
    <p:sldId id="269" r:id="rId41"/>
    <p:sldId id="270" r:id="rId42"/>
    <p:sldId id="259" r:id="rId43"/>
    <p:sldId id="260" r:id="rId44"/>
    <p:sldId id="261" r:id="rId45"/>
    <p:sldId id="265" r:id="rId46"/>
    <p:sldId id="266" r:id="rId47"/>
    <p:sldId id="267" r:id="rId4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D5225"/>
    <a:srgbClr val="289ED8"/>
    <a:srgbClr val="10384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4722DBD-BAD2-4ABF-A290-34956C89513F}" v="20" dt="2024-03-26T19:48:43.709"/>
    <p1510:client id="{90A02F9B-3AEE-4C14-BE02-8FBC166863EB}" v="1164" dt="2024-03-26T20:48:09.569"/>
    <p1510:client id="{91700ADC-5EDC-43CD-B9B7-9D8F3334216E}" v="352" dt="2024-03-26T21:14:57.74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40312" autoAdjust="0"/>
  </p:normalViewPr>
  <p:slideViewPr>
    <p:cSldViewPr snapToGrid="0">
      <p:cViewPr varScale="1">
        <p:scale>
          <a:sx n="44" d="100"/>
          <a:sy n="44" d="100"/>
        </p:scale>
        <p:origin x="276" y="5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slide" Target="slides/slide34.xml"/><Relationship Id="rId47" Type="http://schemas.openxmlformats.org/officeDocument/2006/relationships/slide" Target="slides/slide39.xml"/><Relationship Id="rId50" Type="http://schemas.openxmlformats.org/officeDocument/2006/relationships/presProps" Target="presProp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8.xml"/><Relationship Id="rId29" Type="http://schemas.openxmlformats.org/officeDocument/2006/relationships/slide" Target="slides/slide21.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3" Type="http://schemas.openxmlformats.org/officeDocument/2006/relationships/tableStyles" Target="tableStyles.xml"/><Relationship Id="rId5" Type="http://schemas.openxmlformats.org/officeDocument/2006/relationships/slideMaster" Target="slideMasters/slideMaster2.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slide" Target="slides/slide40.xml"/><Relationship Id="rId8" Type="http://schemas.openxmlformats.org/officeDocument/2006/relationships/slideMaster" Target="slideMasters/slideMaster5.xml"/><Relationship Id="rId51" Type="http://schemas.openxmlformats.org/officeDocument/2006/relationships/viewProps" Target="viewProps.xml"/><Relationship Id="rId3" Type="http://schemas.openxmlformats.org/officeDocument/2006/relationships/customXml" Target="../customXml/item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20" Type="http://schemas.openxmlformats.org/officeDocument/2006/relationships/slide" Target="slides/slide12.xml"/><Relationship Id="rId41" Type="http://schemas.openxmlformats.org/officeDocument/2006/relationships/slide" Target="slides/slide33.xml"/><Relationship Id="rId54"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79FA09E-956C-400C-AD54-C00FED51227C}" type="datetimeFigureOut">
              <a:rPr lang="en-AU" smtClean="0"/>
              <a:t>27/03/2024</a:t>
            </a:fld>
            <a:endParaRPr lang="en-AU"/>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EDE68B3-A1FE-4367-B7EC-594F9F4C4465}" type="slidenum">
              <a:rPr lang="en-AU" smtClean="0"/>
              <a:t>‹#›</a:t>
            </a:fld>
            <a:endParaRPr lang="en-AU"/>
          </a:p>
        </p:txBody>
      </p:sp>
    </p:spTree>
    <p:extLst>
      <p:ext uri="{BB962C8B-B14F-4D97-AF65-F5344CB8AC3E}">
        <p14:creationId xmlns:p14="http://schemas.microsoft.com/office/powerpoint/2010/main" val="16459982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t>Thank you for joining will start shortly</a:t>
            </a:r>
          </a:p>
        </p:txBody>
      </p:sp>
      <p:sp>
        <p:nvSpPr>
          <p:cNvPr id="4" name="Slide Number Placeholder 3"/>
          <p:cNvSpPr>
            <a:spLocks noGrp="1"/>
          </p:cNvSpPr>
          <p:nvPr>
            <p:ph type="sldNum" sz="quarter" idx="5"/>
          </p:nvPr>
        </p:nvSpPr>
        <p:spPr/>
        <p:txBody>
          <a:bodyPr/>
          <a:lstStyle/>
          <a:p>
            <a:fld id="{EEDE68B3-A1FE-4367-B7EC-594F9F4C4465}" type="slidenum">
              <a:rPr lang="en-AU" smtClean="0"/>
              <a:t>1</a:t>
            </a:fld>
            <a:endParaRPr lang="en-AU"/>
          </a:p>
        </p:txBody>
      </p:sp>
    </p:spTree>
    <p:extLst>
      <p:ext uri="{BB962C8B-B14F-4D97-AF65-F5344CB8AC3E}">
        <p14:creationId xmlns:p14="http://schemas.microsoft.com/office/powerpoint/2010/main" val="226481699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t>Today’s session is focused on Azure subscription management through the Dicker Data portal.</a:t>
            </a:r>
          </a:p>
          <a:p>
            <a:endParaRPr lang="en-AU"/>
          </a:p>
        </p:txBody>
      </p:sp>
      <p:sp>
        <p:nvSpPr>
          <p:cNvPr id="4" name="Slide Number Placeholder 3"/>
          <p:cNvSpPr>
            <a:spLocks noGrp="1"/>
          </p:cNvSpPr>
          <p:nvPr>
            <p:ph type="sldNum" sz="quarter" idx="5"/>
          </p:nvPr>
        </p:nvSpPr>
        <p:spPr/>
        <p:txBody>
          <a:bodyPr/>
          <a:lstStyle/>
          <a:p>
            <a:fld id="{1AFAF9A0-5052-446B-B0C1-9B8F9D569FCC}" type="slidenum">
              <a:rPr lang="en-AU" smtClean="0"/>
              <a:t>11</a:t>
            </a:fld>
            <a:endParaRPr lang="en-AU"/>
          </a:p>
        </p:txBody>
      </p:sp>
    </p:spTree>
    <p:extLst>
      <p:ext uri="{BB962C8B-B14F-4D97-AF65-F5344CB8AC3E}">
        <p14:creationId xmlns:p14="http://schemas.microsoft.com/office/powerpoint/2010/main" val="407402552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t>Agenda wise, we are going to cover these areas,</a:t>
            </a:r>
          </a:p>
          <a:p>
            <a:pPr marL="171450" indent="-171450">
              <a:buFontTx/>
              <a:buChar char="-"/>
            </a:pPr>
            <a:r>
              <a:rPr lang="en-AU"/>
              <a:t>Terminology</a:t>
            </a:r>
          </a:p>
          <a:p>
            <a:pPr marL="171450" indent="-171450">
              <a:buFontTx/>
              <a:buChar char="-"/>
            </a:pPr>
            <a:r>
              <a:rPr lang="en-AU"/>
              <a:t>how to create an Azure Plan and why you may be using them more now and into the future</a:t>
            </a:r>
          </a:p>
          <a:p>
            <a:pPr marL="171450" indent="-171450">
              <a:buFontTx/>
              <a:buChar char="-"/>
            </a:pPr>
            <a:r>
              <a:rPr lang="en-AU"/>
              <a:t>once you have an Azure Plan how to manage it through our portal</a:t>
            </a:r>
          </a:p>
          <a:p>
            <a:pPr marL="171450" indent="-171450">
              <a:buFontTx/>
              <a:buChar char="-"/>
            </a:pPr>
            <a:r>
              <a:rPr lang="en-AU"/>
              <a:t>customer permissions</a:t>
            </a:r>
          </a:p>
          <a:p>
            <a:pPr marL="171450" indent="-171450">
              <a:buFontTx/>
              <a:buChar char="-"/>
            </a:pPr>
            <a:endParaRPr lang="en-AU"/>
          </a:p>
        </p:txBody>
      </p:sp>
      <p:sp>
        <p:nvSpPr>
          <p:cNvPr id="4" name="Slide Number Placeholder 3"/>
          <p:cNvSpPr>
            <a:spLocks noGrp="1"/>
          </p:cNvSpPr>
          <p:nvPr>
            <p:ph type="sldNum" sz="quarter" idx="5"/>
          </p:nvPr>
        </p:nvSpPr>
        <p:spPr/>
        <p:txBody>
          <a:bodyPr/>
          <a:lstStyle/>
          <a:p>
            <a:fld id="{1AFAF9A0-5052-446B-B0C1-9B8F9D569FCC}" type="slidenum">
              <a:rPr lang="en-AU" smtClean="0"/>
              <a:t>12</a:t>
            </a:fld>
            <a:endParaRPr lang="en-AU"/>
          </a:p>
        </p:txBody>
      </p:sp>
    </p:spTree>
    <p:extLst>
      <p:ext uri="{BB962C8B-B14F-4D97-AF65-F5344CB8AC3E}">
        <p14:creationId xmlns:p14="http://schemas.microsoft.com/office/powerpoint/2010/main" val="412134372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t>I thought I would clarify some terminology as things have changed slightly over the years as far as Azure is concerned through the CSP model.</a:t>
            </a:r>
          </a:p>
          <a:p>
            <a:r>
              <a:rPr lang="en-AU"/>
              <a:t>Through CSP historically there was an offering called Azure in CSP which is now referenced sometimes as legacy Azure, with Azure Plan being the replacement.</a:t>
            </a:r>
          </a:p>
          <a:p>
            <a:r>
              <a:rPr lang="en-AU"/>
              <a:t>While there might be some legacy Azure environments in place still, we see most environments using Azure Plan as it has incentive offerings associated with it behind the scenes.</a:t>
            </a:r>
          </a:p>
          <a:p>
            <a:endParaRPr lang="en-AU"/>
          </a:p>
          <a:p>
            <a:r>
              <a:rPr lang="en-AU"/>
              <a:t>When we think of an Azure Plan there is really 2 components to it.</a:t>
            </a:r>
          </a:p>
          <a:p>
            <a:pPr marL="171450" indent="-171450">
              <a:buFontTx/>
              <a:buChar char="-"/>
            </a:pPr>
            <a:r>
              <a:rPr lang="en-AU"/>
              <a:t>Azure Plan - you can think of this as the billing construct for lack of a better term. This is what the billing occurs under and is what our portal by default represents on the tenancy overview page.</a:t>
            </a:r>
          </a:p>
          <a:p>
            <a:pPr marL="171450" indent="-171450">
              <a:buFontTx/>
              <a:buChar char="-"/>
            </a:pPr>
            <a:r>
              <a:rPr lang="en-AU"/>
              <a:t>Azure Subscription – this is what you see and interact with when deploying services in the Azure Portal</a:t>
            </a:r>
          </a:p>
          <a:p>
            <a:pPr marL="171450" indent="-171450">
              <a:buFontTx/>
              <a:buChar char="-"/>
            </a:pPr>
            <a:endParaRPr lang="en-AU"/>
          </a:p>
        </p:txBody>
      </p:sp>
      <p:sp>
        <p:nvSpPr>
          <p:cNvPr id="4" name="Slide Number Placeholder 3"/>
          <p:cNvSpPr>
            <a:spLocks noGrp="1"/>
          </p:cNvSpPr>
          <p:nvPr>
            <p:ph type="sldNum" sz="quarter" idx="5"/>
          </p:nvPr>
        </p:nvSpPr>
        <p:spPr/>
        <p:txBody>
          <a:bodyPr/>
          <a:lstStyle/>
          <a:p>
            <a:fld id="{1AFAF9A0-5052-446B-B0C1-9B8F9D569FCC}" type="slidenum">
              <a:rPr lang="en-AU" smtClean="0"/>
              <a:t>14</a:t>
            </a:fld>
            <a:endParaRPr lang="en-AU"/>
          </a:p>
        </p:txBody>
      </p:sp>
    </p:spTree>
    <p:extLst>
      <p:ext uri="{BB962C8B-B14F-4D97-AF65-F5344CB8AC3E}">
        <p14:creationId xmlns:p14="http://schemas.microsoft.com/office/powerpoint/2010/main" val="405602413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en-AU"/>
              <a:t>All the services that flow through Azure billing</a:t>
            </a:r>
          </a:p>
          <a:p>
            <a:pPr marL="171450" indent="-171450">
              <a:buFont typeface="Arial" panose="020B0604020202020204" pitchFamily="34" charset="0"/>
              <a:buChar char="•"/>
            </a:pPr>
            <a:r>
              <a:rPr lang="en-AU" err="1"/>
              <a:t>Entra</a:t>
            </a:r>
            <a:r>
              <a:rPr lang="en-AU"/>
              <a:t> ID activity logs</a:t>
            </a:r>
          </a:p>
          <a:p>
            <a:pPr marL="171450" indent="-171450">
              <a:buFont typeface="Arial" panose="020B0604020202020204" pitchFamily="34" charset="0"/>
              <a:buChar char="•"/>
            </a:pPr>
            <a:r>
              <a:rPr lang="en-AU"/>
              <a:t>Syntex</a:t>
            </a:r>
          </a:p>
          <a:p>
            <a:pPr marL="171450" indent="-171450">
              <a:buFont typeface="Arial" panose="020B0604020202020204" pitchFamily="34" charset="0"/>
              <a:buChar char="•"/>
            </a:pPr>
            <a:r>
              <a:rPr lang="en-AU" err="1"/>
              <a:t>Sentinal</a:t>
            </a:r>
            <a:endParaRPr lang="en-AU"/>
          </a:p>
          <a:p>
            <a:pPr marL="171450" indent="-171450">
              <a:buFont typeface="Arial" panose="020B0604020202020204" pitchFamily="34" charset="0"/>
              <a:buChar char="•"/>
            </a:pPr>
            <a:r>
              <a:rPr lang="en-AU"/>
              <a:t>Security Copilot - Security Consumable Units (SCU’s)</a:t>
            </a:r>
          </a:p>
          <a:p>
            <a:pPr marL="171450" indent="-171450">
              <a:buFont typeface="Arial" panose="020B0604020202020204" pitchFamily="34" charset="0"/>
              <a:buChar char="•"/>
            </a:pPr>
            <a:r>
              <a:rPr lang="en-AU"/>
              <a:t>Visual Studio Subscription</a:t>
            </a:r>
          </a:p>
          <a:p>
            <a:pPr marL="171450" indent="-171450">
              <a:buFont typeface="Arial" panose="020B0604020202020204" pitchFamily="34" charset="0"/>
              <a:buChar char="•"/>
            </a:pPr>
            <a:r>
              <a:rPr lang="en-AU"/>
              <a:t>Teams Calling pre-paid</a:t>
            </a:r>
          </a:p>
          <a:p>
            <a:pPr marL="171450" indent="-171450">
              <a:buFont typeface="Arial" panose="020B0604020202020204" pitchFamily="34" charset="0"/>
              <a:buChar char="•"/>
            </a:pPr>
            <a:r>
              <a:rPr lang="en-AU"/>
              <a:t>PowerApps per-app</a:t>
            </a:r>
          </a:p>
          <a:p>
            <a:pPr marL="171450" indent="-171450">
              <a:buFont typeface="Arial" panose="020B0604020202020204" pitchFamily="34" charset="0"/>
              <a:buChar char="•"/>
            </a:pPr>
            <a:r>
              <a:rPr lang="en-AU"/>
              <a:t>Consumption services going through Azure subscriptions</a:t>
            </a:r>
          </a:p>
          <a:p>
            <a:pPr marL="171450" indent="-171450">
              <a:buFontTx/>
              <a:buChar char="-"/>
            </a:pPr>
            <a:endParaRPr lang="en-AU"/>
          </a:p>
          <a:p>
            <a:pPr marL="171450" indent="-171450">
              <a:buFontTx/>
              <a:buChar char="-"/>
            </a:pPr>
            <a:endParaRPr lang="en-AU"/>
          </a:p>
          <a:p>
            <a:pPr marL="0" marR="0" lvl="0" indent="0" algn="l" defTabSz="914400" rtl="0" eaLnBrk="1" fontAlgn="auto" latinLnBrk="0" hangingPunct="1">
              <a:lnSpc>
                <a:spcPct val="100000"/>
              </a:lnSpc>
              <a:spcBef>
                <a:spcPts val="0"/>
              </a:spcBef>
              <a:spcAft>
                <a:spcPts val="0"/>
              </a:spcAft>
              <a:buClrTx/>
              <a:buSzTx/>
              <a:buFontTx/>
              <a:buNone/>
              <a:tabLst/>
              <a:defRPr/>
            </a:pPr>
            <a:r>
              <a:rPr lang="en-AU"/>
              <a:t>Why an Azure subscription through CSP vs credit card?</a:t>
            </a:r>
          </a:p>
          <a:p>
            <a:pPr marL="0" indent="0">
              <a:buFontTx/>
              <a:buNone/>
            </a:pPr>
            <a:endParaRPr lang="en-AU"/>
          </a:p>
        </p:txBody>
      </p:sp>
      <p:sp>
        <p:nvSpPr>
          <p:cNvPr id="4" name="Slide Number Placeholder 3"/>
          <p:cNvSpPr>
            <a:spLocks noGrp="1"/>
          </p:cNvSpPr>
          <p:nvPr>
            <p:ph type="sldNum" sz="quarter" idx="5"/>
          </p:nvPr>
        </p:nvSpPr>
        <p:spPr/>
        <p:txBody>
          <a:bodyPr/>
          <a:lstStyle/>
          <a:p>
            <a:fld id="{1AFAF9A0-5052-446B-B0C1-9B8F9D569FCC}" type="slidenum">
              <a:rPr lang="en-AU" smtClean="0"/>
              <a:t>15</a:t>
            </a:fld>
            <a:endParaRPr lang="en-AU"/>
          </a:p>
        </p:txBody>
      </p:sp>
    </p:spTree>
    <p:extLst>
      <p:ext uri="{BB962C8B-B14F-4D97-AF65-F5344CB8AC3E}">
        <p14:creationId xmlns:p14="http://schemas.microsoft.com/office/powerpoint/2010/main" val="29530054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t>I thought we would start off this by outlining how to add an Azure Plan to a tenancy.</a:t>
            </a:r>
          </a:p>
          <a:p>
            <a:r>
              <a:rPr lang="en-AU"/>
              <a:t>This can be done under the tenancy through our portal and clicking the Add New Product button under the Azure Usage Subscription section.</a:t>
            </a:r>
          </a:p>
          <a:p>
            <a:endParaRPr lang="en-AU"/>
          </a:p>
        </p:txBody>
      </p:sp>
      <p:sp>
        <p:nvSpPr>
          <p:cNvPr id="4" name="Slide Number Placeholder 3"/>
          <p:cNvSpPr>
            <a:spLocks noGrp="1"/>
          </p:cNvSpPr>
          <p:nvPr>
            <p:ph type="sldNum" sz="quarter" idx="5"/>
          </p:nvPr>
        </p:nvSpPr>
        <p:spPr/>
        <p:txBody>
          <a:bodyPr/>
          <a:lstStyle/>
          <a:p>
            <a:fld id="{1AFAF9A0-5052-446B-B0C1-9B8F9D569FCC}" type="slidenum">
              <a:rPr lang="en-AU" smtClean="0"/>
              <a:t>16</a:t>
            </a:fld>
            <a:endParaRPr lang="en-AU"/>
          </a:p>
        </p:txBody>
      </p:sp>
    </p:spTree>
    <p:extLst>
      <p:ext uri="{BB962C8B-B14F-4D97-AF65-F5344CB8AC3E}">
        <p14:creationId xmlns:p14="http://schemas.microsoft.com/office/powerpoint/2010/main" val="3286356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t>This page will then load which presents a single product to add.</a:t>
            </a:r>
          </a:p>
          <a:p>
            <a:r>
              <a:rPr lang="en-AU"/>
              <a:t>This product is at $0 as we don’t know what resources you have setup at this point, so no cost is known.</a:t>
            </a:r>
          </a:p>
          <a:p>
            <a:r>
              <a:rPr lang="en-AU"/>
              <a:t>Click Add to add it into the cart system like you would normally see with M365 licensing for example, then click Confirm on the cart (not shown in this picture)</a:t>
            </a:r>
          </a:p>
          <a:p>
            <a:endParaRPr lang="en-AU"/>
          </a:p>
        </p:txBody>
      </p:sp>
      <p:sp>
        <p:nvSpPr>
          <p:cNvPr id="4" name="Slide Number Placeholder 3"/>
          <p:cNvSpPr>
            <a:spLocks noGrp="1"/>
          </p:cNvSpPr>
          <p:nvPr>
            <p:ph type="sldNum" sz="quarter" idx="5"/>
          </p:nvPr>
        </p:nvSpPr>
        <p:spPr/>
        <p:txBody>
          <a:bodyPr/>
          <a:lstStyle/>
          <a:p>
            <a:fld id="{1AFAF9A0-5052-446B-B0C1-9B8F9D569FCC}" type="slidenum">
              <a:rPr lang="en-AU" smtClean="0"/>
              <a:t>17</a:t>
            </a:fld>
            <a:endParaRPr lang="en-AU"/>
          </a:p>
        </p:txBody>
      </p:sp>
    </p:spTree>
    <p:extLst>
      <p:ext uri="{BB962C8B-B14F-4D97-AF65-F5344CB8AC3E}">
        <p14:creationId xmlns:p14="http://schemas.microsoft.com/office/powerpoint/2010/main" val="170380778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t>On this page there are a few components to be filled out.</a:t>
            </a:r>
          </a:p>
          <a:p>
            <a:pPr marL="171450" indent="-171450">
              <a:buFontTx/>
              <a:buChar char="-"/>
            </a:pPr>
            <a:r>
              <a:rPr lang="en-AU"/>
              <a:t>MPN ID – this is your MPN ID so your work within this Azure Plan subscription is associated to you for incentives.</a:t>
            </a:r>
          </a:p>
          <a:p>
            <a:pPr marL="171450" indent="-171450">
              <a:buFontTx/>
              <a:buChar char="-"/>
            </a:pPr>
            <a:r>
              <a:rPr lang="en-AU"/>
              <a:t>Description (DESC) – this is a friendly name for the Azure Plan subscription in our portal (this only shows within our portal)</a:t>
            </a:r>
          </a:p>
          <a:p>
            <a:pPr marL="171450" indent="-171450">
              <a:buFontTx/>
              <a:buChar char="-"/>
            </a:pPr>
            <a:r>
              <a:rPr lang="en-AU"/>
              <a:t>Owner Email – this is the email address you would like setup as the Owner of the subscription by default (typically your admin account associated to the tenancy) – this can be tricky with GDAP permissions being in place, if we are unable to set this, then we will drop you an email with instructions to follow otherwise.</a:t>
            </a:r>
          </a:p>
          <a:p>
            <a:pPr marL="171450" indent="-171450">
              <a:buFontTx/>
              <a:buChar char="-"/>
            </a:pPr>
            <a:endParaRPr lang="en-AU"/>
          </a:p>
          <a:p>
            <a:pPr marL="0" indent="0">
              <a:buFontTx/>
              <a:buNone/>
            </a:pPr>
            <a:r>
              <a:rPr lang="en-AU"/>
              <a:t>Once they are all filled in, click on Confirm All.</a:t>
            </a:r>
          </a:p>
          <a:p>
            <a:pPr marL="0" indent="0">
              <a:buFontTx/>
              <a:buNone/>
            </a:pPr>
            <a:endParaRPr lang="en-AU"/>
          </a:p>
          <a:p>
            <a:pPr marL="0" indent="0">
              <a:buFontTx/>
              <a:buNone/>
            </a:pPr>
            <a:r>
              <a:rPr lang="en-AU"/>
              <a:t>There are a couple more fields to fill in which I haven’t shown here due to time, but it is a similar process to when you are ordering M365 licensing.</a:t>
            </a:r>
          </a:p>
          <a:p>
            <a:pPr marL="0" indent="0">
              <a:buFontTx/>
              <a:buNone/>
            </a:pPr>
            <a:endParaRPr lang="en-AU"/>
          </a:p>
        </p:txBody>
      </p:sp>
      <p:sp>
        <p:nvSpPr>
          <p:cNvPr id="4" name="Slide Number Placeholder 3"/>
          <p:cNvSpPr>
            <a:spLocks noGrp="1"/>
          </p:cNvSpPr>
          <p:nvPr>
            <p:ph type="sldNum" sz="quarter" idx="5"/>
          </p:nvPr>
        </p:nvSpPr>
        <p:spPr/>
        <p:txBody>
          <a:bodyPr/>
          <a:lstStyle/>
          <a:p>
            <a:fld id="{1AFAF9A0-5052-446B-B0C1-9B8F9D569FCC}" type="slidenum">
              <a:rPr lang="en-AU" smtClean="0"/>
              <a:t>18</a:t>
            </a:fld>
            <a:endParaRPr lang="en-AU"/>
          </a:p>
        </p:txBody>
      </p:sp>
    </p:spTree>
    <p:extLst>
      <p:ext uri="{BB962C8B-B14F-4D97-AF65-F5344CB8AC3E}">
        <p14:creationId xmlns:p14="http://schemas.microsoft.com/office/powerpoint/2010/main" val="424109638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t>Once you have added in the Azure Plan subscription you will be presented with this through our portal.</a:t>
            </a:r>
          </a:p>
          <a:p>
            <a:endParaRPr lang="en-AU"/>
          </a:p>
          <a:p>
            <a:r>
              <a:rPr lang="en-AU"/>
              <a:t>Behind the scenes an Azure Plan subscription is created, associated with your MPN ID, an Azure subscription is then created called Azure Subscription 1, and Owner rights to the subscription are associated with the subscription.</a:t>
            </a:r>
          </a:p>
          <a:p>
            <a:endParaRPr lang="en-AU"/>
          </a:p>
        </p:txBody>
      </p:sp>
      <p:sp>
        <p:nvSpPr>
          <p:cNvPr id="4" name="Slide Number Placeholder 3"/>
          <p:cNvSpPr>
            <a:spLocks noGrp="1"/>
          </p:cNvSpPr>
          <p:nvPr>
            <p:ph type="sldNum" sz="quarter" idx="5"/>
          </p:nvPr>
        </p:nvSpPr>
        <p:spPr/>
        <p:txBody>
          <a:bodyPr/>
          <a:lstStyle/>
          <a:p>
            <a:fld id="{1AFAF9A0-5052-446B-B0C1-9B8F9D569FCC}" type="slidenum">
              <a:rPr lang="en-AU" smtClean="0"/>
              <a:t>19</a:t>
            </a:fld>
            <a:endParaRPr lang="en-AU"/>
          </a:p>
        </p:txBody>
      </p:sp>
    </p:spTree>
    <p:extLst>
      <p:ext uri="{BB962C8B-B14F-4D97-AF65-F5344CB8AC3E}">
        <p14:creationId xmlns:p14="http://schemas.microsoft.com/office/powerpoint/2010/main" val="257941509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t>When we talk about Subscription Management through our portal what we are talking about is the button on the right of the Azure Plan subscription, clicking this then brings up the management options available.</a:t>
            </a:r>
          </a:p>
        </p:txBody>
      </p:sp>
      <p:sp>
        <p:nvSpPr>
          <p:cNvPr id="4" name="Slide Number Placeholder 3"/>
          <p:cNvSpPr>
            <a:spLocks noGrp="1"/>
          </p:cNvSpPr>
          <p:nvPr>
            <p:ph type="sldNum" sz="quarter" idx="5"/>
          </p:nvPr>
        </p:nvSpPr>
        <p:spPr/>
        <p:txBody>
          <a:bodyPr/>
          <a:lstStyle/>
          <a:p>
            <a:fld id="{1AFAF9A0-5052-446B-B0C1-9B8F9D569FCC}" type="slidenum">
              <a:rPr lang="en-AU" smtClean="0"/>
              <a:t>21</a:t>
            </a:fld>
            <a:endParaRPr lang="en-AU"/>
          </a:p>
        </p:txBody>
      </p:sp>
    </p:spTree>
    <p:extLst>
      <p:ext uri="{BB962C8B-B14F-4D97-AF65-F5344CB8AC3E}">
        <p14:creationId xmlns:p14="http://schemas.microsoft.com/office/powerpoint/2010/main" val="215986292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t>This is the default section you load into when clicking on Manage which is the Subscription Details section.</a:t>
            </a:r>
          </a:p>
          <a:p>
            <a:r>
              <a:rPr lang="en-AU"/>
              <a:t>In here you can update your MPN ID, or description associated with the Azure Plan subscription.</a:t>
            </a:r>
          </a:p>
          <a:p>
            <a:endParaRPr lang="en-AU"/>
          </a:p>
        </p:txBody>
      </p:sp>
      <p:sp>
        <p:nvSpPr>
          <p:cNvPr id="4" name="Slide Number Placeholder 3"/>
          <p:cNvSpPr>
            <a:spLocks noGrp="1"/>
          </p:cNvSpPr>
          <p:nvPr>
            <p:ph type="sldNum" sz="quarter" idx="5"/>
          </p:nvPr>
        </p:nvSpPr>
        <p:spPr/>
        <p:txBody>
          <a:bodyPr/>
          <a:lstStyle/>
          <a:p>
            <a:fld id="{1AFAF9A0-5052-446B-B0C1-9B8F9D569FCC}" type="slidenum">
              <a:rPr lang="en-AU" smtClean="0"/>
              <a:t>22</a:t>
            </a:fld>
            <a:endParaRPr lang="en-AU"/>
          </a:p>
        </p:txBody>
      </p:sp>
    </p:spTree>
    <p:extLst>
      <p:ext uri="{BB962C8B-B14F-4D97-AF65-F5344CB8AC3E}">
        <p14:creationId xmlns:p14="http://schemas.microsoft.com/office/powerpoint/2010/main" val="12693808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t>Welcome to </a:t>
            </a:r>
            <a:r>
              <a:rPr lang="en-AU" err="1"/>
              <a:t>Opoint</a:t>
            </a:r>
            <a:r>
              <a:rPr lang="en-AU"/>
              <a:t> 2024, Happy New year. If you are joining for the first time welcome and thank you, we hope that you find the next 30 mins informative and possibly a little entertaining. </a:t>
            </a:r>
          </a:p>
          <a:p>
            <a:endParaRPr lang="en-AU"/>
          </a:p>
          <a:p>
            <a:r>
              <a:rPr lang="en-AU"/>
              <a:t>If you have attended our previous </a:t>
            </a:r>
            <a:r>
              <a:rPr lang="en-AU" err="1"/>
              <a:t>onpoints</a:t>
            </a:r>
            <a:r>
              <a:rPr lang="en-AU"/>
              <a:t> welcome back and thanks for all your support. You will find this year we are doing things a little different this year. More about that in a moment.</a:t>
            </a:r>
          </a:p>
          <a:p>
            <a:r>
              <a:rPr lang="en-AU"/>
              <a:t>Then we do a quick catchup on our carefully hand curated Microsoft relevant news for the previous week, </a:t>
            </a:r>
          </a:p>
          <a:p>
            <a:r>
              <a:rPr lang="en-AU"/>
              <a:t>Followed by the subject de </a:t>
            </a:r>
            <a:r>
              <a:rPr lang="fr-FR"/>
              <a:t>semaine</a:t>
            </a:r>
            <a:r>
              <a:rPr lang="en-AU"/>
              <a:t> (week in English) today we will explain on why you should choose Dicker Data as your Distributor and the benefits of being a Dicker Partner.</a:t>
            </a:r>
          </a:p>
          <a:p>
            <a:r>
              <a:rPr lang="en-AU"/>
              <a:t>Then we close out with an open Q&amp;A session /prize draw</a:t>
            </a:r>
          </a:p>
          <a:p>
            <a:endParaRPr lang="en-AU"/>
          </a:p>
          <a:p>
            <a:r>
              <a:rPr lang="en-AU"/>
              <a:t>For those of you new to </a:t>
            </a:r>
            <a:r>
              <a:rPr lang="en-AU" err="1"/>
              <a:t>Powerpoint</a:t>
            </a:r>
            <a:r>
              <a:rPr lang="en-AU"/>
              <a:t> live. A quick familiarisation, We welcome your reactions using the emotion icon at the top right of your screens. Please ask questions in the chat window during the call. We will invite you to come off mute at the end of the call if you would prefer to ask your question out loud.  During the call, please ensure you are on mute, and your video is turned off.</a:t>
            </a:r>
          </a:p>
          <a:p>
            <a:endParaRPr lang="en-AU"/>
          </a:p>
          <a:p>
            <a:r>
              <a:rPr lang="en-AU"/>
              <a:t>All links to sites are available by clicking on the link in the slide or will be posted to the chat window. We recommend you click on all relevant links and then review post call.</a:t>
            </a:r>
          </a:p>
          <a:p>
            <a:endParaRPr lang="en-AU"/>
          </a:p>
          <a:p>
            <a:r>
              <a:rPr lang="en-AU"/>
              <a:t>Calls will be recorded and made available post call, The teams generated recording will not be available external so don’t panic we will make the recording available to you later . </a:t>
            </a:r>
          </a:p>
          <a:p>
            <a:r>
              <a:rPr lang="en-AU"/>
              <a:t>Participation in these calls means that you agree to </a:t>
            </a:r>
            <a:r>
              <a:rPr lang="en-AU" err="1"/>
              <a:t>Microsofts</a:t>
            </a:r>
            <a:r>
              <a:rPr lang="en-AU"/>
              <a:t> terms and conditions for digital meetings a link is available on this slide should you wish to review these. or to test the live link feature</a:t>
            </a:r>
          </a:p>
          <a:p>
            <a:endParaRPr lang="en-AU"/>
          </a:p>
          <a:p>
            <a:r>
              <a:rPr lang="en-AU"/>
              <a:t>Introduce speakers Role and location </a:t>
            </a:r>
          </a:p>
          <a:p>
            <a:endParaRPr lang="en-AU"/>
          </a:p>
        </p:txBody>
      </p:sp>
      <p:sp>
        <p:nvSpPr>
          <p:cNvPr id="4" name="Slide Number Placeholder 3"/>
          <p:cNvSpPr>
            <a:spLocks noGrp="1"/>
          </p:cNvSpPr>
          <p:nvPr>
            <p:ph type="sldNum" sz="quarter" idx="5"/>
          </p:nvPr>
        </p:nvSpPr>
        <p:spPr/>
        <p:txBody>
          <a:bodyPr/>
          <a:lstStyle/>
          <a:p>
            <a:fld id="{EEDE68B3-A1FE-4367-B7EC-594F9F4C4465}" type="slidenum">
              <a:rPr lang="en-AU" smtClean="0"/>
              <a:t>2</a:t>
            </a:fld>
            <a:endParaRPr lang="en-AU"/>
          </a:p>
        </p:txBody>
      </p:sp>
    </p:spTree>
    <p:extLst>
      <p:ext uri="{BB962C8B-B14F-4D97-AF65-F5344CB8AC3E}">
        <p14:creationId xmlns:p14="http://schemas.microsoft.com/office/powerpoint/2010/main" val="214331542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t>Next up is the Manage Service section.</a:t>
            </a:r>
          </a:p>
          <a:p>
            <a:r>
              <a:rPr lang="en-AU"/>
              <a:t>This section is in relation to disabling the Azure Plan. For this to work you need to cancel/suspend the Azure subscriptions under it, but once done you can then use this section to suspend the Azure Plan subscription.</a:t>
            </a:r>
          </a:p>
          <a:p>
            <a:endParaRPr lang="en-AU"/>
          </a:p>
        </p:txBody>
      </p:sp>
      <p:sp>
        <p:nvSpPr>
          <p:cNvPr id="4" name="Slide Number Placeholder 3"/>
          <p:cNvSpPr>
            <a:spLocks noGrp="1"/>
          </p:cNvSpPr>
          <p:nvPr>
            <p:ph type="sldNum" sz="quarter" idx="5"/>
          </p:nvPr>
        </p:nvSpPr>
        <p:spPr/>
        <p:txBody>
          <a:bodyPr/>
          <a:lstStyle/>
          <a:p>
            <a:fld id="{1AFAF9A0-5052-446B-B0C1-9B8F9D569FCC}" type="slidenum">
              <a:rPr lang="en-AU" smtClean="0"/>
              <a:t>23</a:t>
            </a:fld>
            <a:endParaRPr lang="en-AU"/>
          </a:p>
        </p:txBody>
      </p:sp>
    </p:spTree>
    <p:extLst>
      <p:ext uri="{BB962C8B-B14F-4D97-AF65-F5344CB8AC3E}">
        <p14:creationId xmlns:p14="http://schemas.microsoft.com/office/powerpoint/2010/main" val="258539701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t>Within this section you are able to set a budget and alert on your Azure Plan based on spend values.</a:t>
            </a:r>
          </a:p>
          <a:p>
            <a:r>
              <a:rPr lang="en-AU"/>
              <a:t>These are similar to Azure Cost Management budgets and alerts, they are set at our level.</a:t>
            </a:r>
          </a:p>
          <a:p>
            <a:r>
              <a:rPr lang="en-AU"/>
              <a:t>There are pro’s and con’s of using either our portal or Cost Management, with our portal potentially having a delay in delivering notifications of about 24-48 hours.</a:t>
            </a:r>
          </a:p>
          <a:p>
            <a:endParaRPr lang="en-AU"/>
          </a:p>
        </p:txBody>
      </p:sp>
      <p:sp>
        <p:nvSpPr>
          <p:cNvPr id="4" name="Slide Number Placeholder 3"/>
          <p:cNvSpPr>
            <a:spLocks noGrp="1"/>
          </p:cNvSpPr>
          <p:nvPr>
            <p:ph type="sldNum" sz="quarter" idx="5"/>
          </p:nvPr>
        </p:nvSpPr>
        <p:spPr/>
        <p:txBody>
          <a:bodyPr/>
          <a:lstStyle/>
          <a:p>
            <a:fld id="{1AFAF9A0-5052-446B-B0C1-9B8F9D569FCC}" type="slidenum">
              <a:rPr lang="en-AU" smtClean="0"/>
              <a:t>24</a:t>
            </a:fld>
            <a:endParaRPr lang="en-AU"/>
          </a:p>
        </p:txBody>
      </p:sp>
    </p:spTree>
    <p:extLst>
      <p:ext uri="{BB962C8B-B14F-4D97-AF65-F5344CB8AC3E}">
        <p14:creationId xmlns:p14="http://schemas.microsoft.com/office/powerpoint/2010/main" val="249895857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t>I wasn’t able to include the complete screen in this presentation but effectively this is what is asked to be included with the budget that is created.</a:t>
            </a:r>
          </a:p>
          <a:p>
            <a:endParaRPr lang="en-AU"/>
          </a:p>
          <a:p>
            <a:r>
              <a:rPr lang="en-AU"/>
              <a:t>At a high level…</a:t>
            </a:r>
          </a:p>
          <a:p>
            <a:pPr marL="171450" indent="-171450">
              <a:buFontTx/>
              <a:buChar char="-"/>
            </a:pPr>
            <a:r>
              <a:rPr lang="en-AU"/>
              <a:t>You should use a name which you can reference at scale, so I would suggest it being something like ‘&lt;tenant name&gt; - &lt;naming you want for budget&gt;’, this allows you to reference it more easily when you receive the notification.</a:t>
            </a:r>
          </a:p>
          <a:p>
            <a:pPr marL="171450" indent="-171450">
              <a:buFontTx/>
              <a:buChar char="-"/>
            </a:pPr>
            <a:r>
              <a:rPr lang="en-AU"/>
              <a:t>Reset period is either monthly, quarterly, or annually. Most of the time we see monthly being used as a way of alerting you to over consumption.</a:t>
            </a:r>
          </a:p>
          <a:p>
            <a:pPr marL="171450" indent="-171450">
              <a:buFontTx/>
              <a:buChar char="-"/>
            </a:pPr>
            <a:r>
              <a:rPr lang="en-AU"/>
              <a:t>Creation and expiration dates are self-explanatory.</a:t>
            </a:r>
          </a:p>
          <a:p>
            <a:pPr marL="171450" indent="-171450">
              <a:buFontTx/>
              <a:buChar char="-"/>
            </a:pPr>
            <a:r>
              <a:rPr lang="en-AU"/>
              <a:t>Budget amount is the value you want the alert conditions to be triggered against.</a:t>
            </a:r>
          </a:p>
          <a:p>
            <a:pPr marL="171450" indent="-171450">
              <a:buFontTx/>
              <a:buChar char="-"/>
            </a:pPr>
            <a:r>
              <a:rPr lang="en-AU"/>
              <a:t>Alert conditions are what percentage you want to trigger. This relates to the budget amount as a trigger percentage. For example, if your budget is $100, and you set a warning alert condition at 50% then when spend hits $50 you will receive a notification email of this.</a:t>
            </a:r>
          </a:p>
          <a:p>
            <a:pPr marL="171450" indent="-171450">
              <a:buFontTx/>
              <a:buChar char="-"/>
            </a:pPr>
            <a:r>
              <a:rPr lang="en-AU"/>
              <a:t>Not shown in the screenshot is a field for you to enter an email address to receive the notifications.</a:t>
            </a:r>
          </a:p>
          <a:p>
            <a:pPr marL="171450" lvl="0" indent="-171450">
              <a:buFontTx/>
              <a:buChar char="-"/>
            </a:pPr>
            <a:r>
              <a:rPr lang="en-AU"/>
              <a:t>Example of notification in the next slide.</a:t>
            </a:r>
          </a:p>
          <a:p>
            <a:pPr marL="171450" lvl="0" indent="-171450">
              <a:buFontTx/>
              <a:buChar char="-"/>
            </a:pPr>
            <a:endParaRPr lang="en-AU"/>
          </a:p>
          <a:p>
            <a:pPr marL="0" lvl="0" indent="0">
              <a:buFontTx/>
              <a:buNone/>
            </a:pPr>
            <a:r>
              <a:rPr lang="en-AU"/>
              <a:t>Same logic applies when you want to update or modify the budget.</a:t>
            </a:r>
          </a:p>
          <a:p>
            <a:pPr marL="0" lvl="0" indent="0">
              <a:buFontTx/>
              <a:buNone/>
            </a:pPr>
            <a:endParaRPr lang="en-AU"/>
          </a:p>
        </p:txBody>
      </p:sp>
      <p:sp>
        <p:nvSpPr>
          <p:cNvPr id="4" name="Slide Number Placeholder 3"/>
          <p:cNvSpPr>
            <a:spLocks noGrp="1"/>
          </p:cNvSpPr>
          <p:nvPr>
            <p:ph type="sldNum" sz="quarter" idx="5"/>
          </p:nvPr>
        </p:nvSpPr>
        <p:spPr/>
        <p:txBody>
          <a:bodyPr/>
          <a:lstStyle/>
          <a:p>
            <a:fld id="{1AFAF9A0-5052-446B-B0C1-9B8F9D569FCC}" type="slidenum">
              <a:rPr lang="en-AU" smtClean="0"/>
              <a:t>25</a:t>
            </a:fld>
            <a:endParaRPr lang="en-AU"/>
          </a:p>
        </p:txBody>
      </p:sp>
    </p:spTree>
    <p:extLst>
      <p:ext uri="{BB962C8B-B14F-4D97-AF65-F5344CB8AC3E}">
        <p14:creationId xmlns:p14="http://schemas.microsoft.com/office/powerpoint/2010/main" val="406273334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t>This is what the notification looks like.</a:t>
            </a:r>
          </a:p>
          <a:p>
            <a:endParaRPr lang="en-AU"/>
          </a:p>
          <a:p>
            <a:r>
              <a:rPr lang="en-AU"/>
              <a:t>Notifications come from Microsoft directly - azure-noreply@microsoft.com</a:t>
            </a:r>
          </a:p>
          <a:p>
            <a:r>
              <a:rPr lang="en-AU"/>
              <a:t>The email contains …</a:t>
            </a:r>
          </a:p>
          <a:p>
            <a:pPr marL="171450" indent="-171450">
              <a:buFontTx/>
              <a:buChar char="-"/>
            </a:pPr>
            <a:r>
              <a:rPr lang="en-AU"/>
              <a:t>Details of the budget which triggered the email alert – in this case its reaching 50% of my $100 budget.</a:t>
            </a:r>
          </a:p>
          <a:p>
            <a:pPr marL="171450" indent="-171450">
              <a:buFontTx/>
              <a:buChar char="-"/>
            </a:pPr>
            <a:r>
              <a:rPr lang="en-AU"/>
              <a:t>Tenant ID (only) at bottom of email – this is why we would suggest naming the budget after the tenant name.</a:t>
            </a:r>
          </a:p>
          <a:p>
            <a:pPr marL="171450" indent="-171450">
              <a:buFontTx/>
              <a:buChar char="-"/>
            </a:pPr>
            <a:endParaRPr lang="en-AU"/>
          </a:p>
          <a:p>
            <a:endParaRPr lang="en-AU"/>
          </a:p>
        </p:txBody>
      </p:sp>
      <p:sp>
        <p:nvSpPr>
          <p:cNvPr id="4" name="Slide Number Placeholder 3"/>
          <p:cNvSpPr>
            <a:spLocks noGrp="1"/>
          </p:cNvSpPr>
          <p:nvPr>
            <p:ph type="sldNum" sz="quarter" idx="5"/>
          </p:nvPr>
        </p:nvSpPr>
        <p:spPr/>
        <p:txBody>
          <a:bodyPr/>
          <a:lstStyle/>
          <a:p>
            <a:fld id="{1AFAF9A0-5052-446B-B0C1-9B8F9D569FCC}" type="slidenum">
              <a:rPr lang="en-AU" smtClean="0"/>
              <a:t>26</a:t>
            </a:fld>
            <a:endParaRPr lang="en-AU"/>
          </a:p>
        </p:txBody>
      </p:sp>
    </p:spTree>
    <p:extLst>
      <p:ext uri="{BB962C8B-B14F-4D97-AF65-F5344CB8AC3E}">
        <p14:creationId xmlns:p14="http://schemas.microsoft.com/office/powerpoint/2010/main" val="169151220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t>In this section you can view the Azure subscriptions which exist under the Azure Plan and add in any additional you require.</a:t>
            </a:r>
          </a:p>
          <a:p>
            <a:r>
              <a:rPr lang="en-AU"/>
              <a:t>In most cases partners have a single Azure subscription per customer, but in some instances, you may want additional subscriptions to separate billing and permissions for example.</a:t>
            </a:r>
          </a:p>
          <a:p>
            <a:r>
              <a:rPr lang="en-AU"/>
              <a:t>I often see separate subscriptions for Production, or Development environments.</a:t>
            </a:r>
          </a:p>
          <a:p>
            <a:r>
              <a:rPr lang="en-AU"/>
              <a:t>Sometimes we see things split into Sales, Marketing, or Finance for example too.</a:t>
            </a:r>
          </a:p>
          <a:p>
            <a:endParaRPr lang="en-AU"/>
          </a:p>
        </p:txBody>
      </p:sp>
      <p:sp>
        <p:nvSpPr>
          <p:cNvPr id="4" name="Slide Number Placeholder 3"/>
          <p:cNvSpPr>
            <a:spLocks noGrp="1"/>
          </p:cNvSpPr>
          <p:nvPr>
            <p:ph type="sldNum" sz="quarter" idx="5"/>
          </p:nvPr>
        </p:nvSpPr>
        <p:spPr/>
        <p:txBody>
          <a:bodyPr/>
          <a:lstStyle/>
          <a:p>
            <a:fld id="{1AFAF9A0-5052-446B-B0C1-9B8F9D569FCC}" type="slidenum">
              <a:rPr lang="en-AU" smtClean="0"/>
              <a:t>27</a:t>
            </a:fld>
            <a:endParaRPr lang="en-AU"/>
          </a:p>
        </p:txBody>
      </p:sp>
    </p:spTree>
    <p:extLst>
      <p:ext uri="{BB962C8B-B14F-4D97-AF65-F5344CB8AC3E}">
        <p14:creationId xmlns:p14="http://schemas.microsoft.com/office/powerpoint/2010/main" val="31067685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t>While not strictly under the subscription management section, but instead under the End User Details section of the tenancy itself, is the Customer Permissions section.</a:t>
            </a:r>
          </a:p>
          <a:p>
            <a:endParaRPr lang="en-AU"/>
          </a:p>
          <a:p>
            <a:r>
              <a:rPr lang="en-AU"/>
              <a:t>This is a compressed view of where to change these permissions, but effectively located under the End User Details section and its Customer Permissions area.</a:t>
            </a:r>
          </a:p>
          <a:p>
            <a:endParaRPr lang="en-AU"/>
          </a:p>
          <a:p>
            <a:r>
              <a:rPr lang="en-AU"/>
              <a:t>This section allows you to manage some tenant wide options around:</a:t>
            </a:r>
          </a:p>
          <a:p>
            <a:pPr marL="171450" indent="-171450">
              <a:buFontTx/>
              <a:buChar char="-"/>
            </a:pPr>
            <a:r>
              <a:rPr lang="en-AU"/>
              <a:t>Enabling purchasing of reserved instances</a:t>
            </a:r>
          </a:p>
          <a:p>
            <a:pPr marL="171450" indent="-171450">
              <a:buFontTx/>
              <a:buChar char="-"/>
            </a:pPr>
            <a:r>
              <a:rPr lang="en-AU"/>
              <a:t>Enabling purchasing of savings plans</a:t>
            </a:r>
          </a:p>
          <a:p>
            <a:pPr marL="171450" indent="-171450">
              <a:buFontTx/>
              <a:buChar char="-"/>
            </a:pPr>
            <a:r>
              <a:rPr lang="en-AU"/>
              <a:t>Enabling visibility of Cost Management information (retail pricing)</a:t>
            </a:r>
          </a:p>
          <a:p>
            <a:pPr marL="171450" indent="-171450">
              <a:buFontTx/>
              <a:buChar char="-"/>
            </a:pPr>
            <a:endParaRPr lang="en-AU"/>
          </a:p>
          <a:p>
            <a:pPr marL="171450" indent="-171450">
              <a:buFontTx/>
              <a:buChar char="-"/>
            </a:pPr>
            <a:endParaRPr lang="en-AU"/>
          </a:p>
        </p:txBody>
      </p:sp>
      <p:sp>
        <p:nvSpPr>
          <p:cNvPr id="4" name="Slide Number Placeholder 3"/>
          <p:cNvSpPr>
            <a:spLocks noGrp="1"/>
          </p:cNvSpPr>
          <p:nvPr>
            <p:ph type="sldNum" sz="quarter" idx="5"/>
          </p:nvPr>
        </p:nvSpPr>
        <p:spPr/>
        <p:txBody>
          <a:bodyPr/>
          <a:lstStyle/>
          <a:p>
            <a:fld id="{1AFAF9A0-5052-446B-B0C1-9B8F9D569FCC}" type="slidenum">
              <a:rPr lang="en-AU" smtClean="0"/>
              <a:t>28</a:t>
            </a:fld>
            <a:endParaRPr lang="en-AU"/>
          </a:p>
        </p:txBody>
      </p:sp>
    </p:spTree>
    <p:extLst>
      <p:ext uri="{BB962C8B-B14F-4D97-AF65-F5344CB8AC3E}">
        <p14:creationId xmlns:p14="http://schemas.microsoft.com/office/powerpoint/2010/main" val="242457859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t>If you have any questions, do reach out, we are here to help you on your journey.</a:t>
            </a:r>
          </a:p>
          <a:p>
            <a:endParaRPr lang="en-AU"/>
          </a:p>
        </p:txBody>
      </p:sp>
      <p:sp>
        <p:nvSpPr>
          <p:cNvPr id="4" name="Slide Number Placeholder 3"/>
          <p:cNvSpPr>
            <a:spLocks noGrp="1"/>
          </p:cNvSpPr>
          <p:nvPr>
            <p:ph type="sldNum" sz="quarter" idx="5"/>
          </p:nvPr>
        </p:nvSpPr>
        <p:spPr/>
        <p:txBody>
          <a:bodyPr/>
          <a:lstStyle/>
          <a:p>
            <a:fld id="{1AFAF9A0-5052-446B-B0C1-9B8F9D569FCC}" type="slidenum">
              <a:rPr lang="en-AU" smtClean="0"/>
              <a:t>30</a:t>
            </a:fld>
            <a:endParaRPr lang="en-AU"/>
          </a:p>
        </p:txBody>
      </p:sp>
    </p:spTree>
    <p:extLst>
      <p:ext uri="{BB962C8B-B14F-4D97-AF65-F5344CB8AC3E}">
        <p14:creationId xmlns:p14="http://schemas.microsoft.com/office/powerpoint/2010/main" val="200461975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EEDE68B3-A1FE-4367-B7EC-594F9F4C4465}" type="slidenum">
              <a:rPr lang="en-AU" smtClean="0"/>
              <a:t>31</a:t>
            </a:fld>
            <a:endParaRPr lang="en-AU"/>
          </a:p>
        </p:txBody>
      </p:sp>
    </p:spTree>
    <p:extLst>
      <p:ext uri="{BB962C8B-B14F-4D97-AF65-F5344CB8AC3E}">
        <p14:creationId xmlns:p14="http://schemas.microsoft.com/office/powerpoint/2010/main" val="270914068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t>Thank you for your attendance and if you have any questions we will stop recording. Feel free to ask in the chat window.</a:t>
            </a:r>
          </a:p>
          <a:p>
            <a:endParaRPr lang="en-AU"/>
          </a:p>
          <a:p>
            <a:r>
              <a:rPr lang="en-AU"/>
              <a:t>HOW CAN WE HELP?</a:t>
            </a:r>
          </a:p>
        </p:txBody>
      </p:sp>
      <p:sp>
        <p:nvSpPr>
          <p:cNvPr id="4" name="Slide Number Placeholder 3"/>
          <p:cNvSpPr>
            <a:spLocks noGrp="1"/>
          </p:cNvSpPr>
          <p:nvPr>
            <p:ph type="sldNum" sz="quarter" idx="5"/>
          </p:nvPr>
        </p:nvSpPr>
        <p:spPr/>
        <p:txBody>
          <a:bodyPr/>
          <a:lstStyle/>
          <a:p>
            <a:fld id="{EEDE68B3-A1FE-4367-B7EC-594F9F4C4465}" type="slidenum">
              <a:rPr lang="en-AU" smtClean="0"/>
              <a:t>32</a:t>
            </a:fld>
            <a:endParaRPr lang="en-AU"/>
          </a:p>
        </p:txBody>
      </p:sp>
    </p:spTree>
    <p:extLst>
      <p:ext uri="{BB962C8B-B14F-4D97-AF65-F5344CB8AC3E}">
        <p14:creationId xmlns:p14="http://schemas.microsoft.com/office/powerpoint/2010/main" val="3064091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t>But First The News. This is the section which is a concise update of relevant information, or opportunities compiled by Dickers subject matter experts. Who attend those early morning calls, wade through endless emails, yammer messages etc so you don’t have to</a:t>
            </a:r>
          </a:p>
        </p:txBody>
      </p:sp>
      <p:sp>
        <p:nvSpPr>
          <p:cNvPr id="4" name="Slide Number Placeholder 3"/>
          <p:cNvSpPr>
            <a:spLocks noGrp="1"/>
          </p:cNvSpPr>
          <p:nvPr>
            <p:ph type="sldNum" sz="quarter" idx="5"/>
          </p:nvPr>
        </p:nvSpPr>
        <p:spPr/>
        <p:txBody>
          <a:bodyPr/>
          <a:lstStyle/>
          <a:p>
            <a:fld id="{EEDE68B3-A1FE-4367-B7EC-594F9F4C4465}" type="slidenum">
              <a:rPr lang="en-AU" smtClean="0"/>
              <a:t>3</a:t>
            </a:fld>
            <a:endParaRPr lang="en-AU"/>
          </a:p>
        </p:txBody>
      </p:sp>
    </p:spTree>
    <p:extLst>
      <p:ext uri="{BB962C8B-B14F-4D97-AF65-F5344CB8AC3E}">
        <p14:creationId xmlns:p14="http://schemas.microsoft.com/office/powerpoint/2010/main" val="23277773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EEDE68B3-A1FE-4367-B7EC-594F9F4C4465}" type="slidenum">
              <a:rPr lang="en-AU" smtClean="0"/>
              <a:t>4</a:t>
            </a:fld>
            <a:endParaRPr lang="en-AU"/>
          </a:p>
        </p:txBody>
      </p:sp>
    </p:spTree>
    <p:extLst>
      <p:ext uri="{BB962C8B-B14F-4D97-AF65-F5344CB8AC3E}">
        <p14:creationId xmlns:p14="http://schemas.microsoft.com/office/powerpoint/2010/main" val="2696125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EEDE68B3-A1FE-4367-B7EC-594F9F4C4465}" type="slidenum">
              <a:rPr lang="en-AU" smtClean="0"/>
              <a:t>5</a:t>
            </a:fld>
            <a:endParaRPr lang="en-AU"/>
          </a:p>
        </p:txBody>
      </p:sp>
    </p:spTree>
    <p:extLst>
      <p:ext uri="{BB962C8B-B14F-4D97-AF65-F5344CB8AC3E}">
        <p14:creationId xmlns:p14="http://schemas.microsoft.com/office/powerpoint/2010/main" val="16777601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AU" b="0" i="0" dirty="0">
                <a:solidFill>
                  <a:srgbClr val="333333"/>
                </a:solidFill>
                <a:effectLst/>
                <a:latin typeface="Segoe UI" panose="020B0502040204020203" pitchFamily="34" charset="0"/>
              </a:rPr>
              <a:t>a day packed with real-world insights, best practices, and crucial information on how AI can help organizations drive innovation, efficiency and growth.  </a:t>
            </a:r>
          </a:p>
          <a:p>
            <a:pPr algn="l"/>
            <a:r>
              <a:rPr lang="en-AU" b="0" i="0" dirty="0">
                <a:solidFill>
                  <a:srgbClr val="333333"/>
                </a:solidFill>
                <a:effectLst/>
                <a:latin typeface="Segoe UI" panose="020B0502040204020203" pitchFamily="34" charset="0"/>
              </a:rPr>
              <a:t>Don't miss this opportunity to connect with decision makers, industry peers and Microsoft Leaders to share insights and ideas on how to address the biggest challenges and create new opportunities in the era of AI. </a:t>
            </a:r>
          </a:p>
          <a:p>
            <a:endParaRPr lang="en-AU" dirty="0"/>
          </a:p>
        </p:txBody>
      </p:sp>
      <p:sp>
        <p:nvSpPr>
          <p:cNvPr id="4" name="Slide Number Placeholder 3"/>
          <p:cNvSpPr>
            <a:spLocks noGrp="1"/>
          </p:cNvSpPr>
          <p:nvPr>
            <p:ph type="sldNum" sz="quarter" idx="5"/>
          </p:nvPr>
        </p:nvSpPr>
        <p:spPr/>
        <p:txBody>
          <a:bodyPr/>
          <a:lstStyle/>
          <a:p>
            <a:fld id="{EEDE68B3-A1FE-4367-B7EC-594F9F4C4465}" type="slidenum">
              <a:rPr lang="en-AU" smtClean="0"/>
              <a:t>7</a:t>
            </a:fld>
            <a:endParaRPr lang="en-AU"/>
          </a:p>
        </p:txBody>
      </p:sp>
    </p:spTree>
    <p:extLst>
      <p:ext uri="{BB962C8B-B14F-4D97-AF65-F5344CB8AC3E}">
        <p14:creationId xmlns:p14="http://schemas.microsoft.com/office/powerpoint/2010/main" val="32806750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t>Throw to Sarah https://www.theverge.com/2024/3/25/24111931/microsoft-windows-surface-pavan-Davuluri </a:t>
            </a:r>
          </a:p>
        </p:txBody>
      </p:sp>
      <p:sp>
        <p:nvSpPr>
          <p:cNvPr id="4" name="Slide Number Placeholder 3"/>
          <p:cNvSpPr>
            <a:spLocks noGrp="1"/>
          </p:cNvSpPr>
          <p:nvPr>
            <p:ph type="sldNum" sz="quarter" idx="5"/>
          </p:nvPr>
        </p:nvSpPr>
        <p:spPr/>
        <p:txBody>
          <a:bodyPr/>
          <a:lstStyle/>
          <a:p>
            <a:fld id="{EEDE68B3-A1FE-4367-B7EC-594F9F4C4465}" type="slidenum">
              <a:rPr lang="en-AU" smtClean="0"/>
              <a:t>8</a:t>
            </a:fld>
            <a:endParaRPr lang="en-AU"/>
          </a:p>
        </p:txBody>
      </p:sp>
    </p:spTree>
    <p:extLst>
      <p:ext uri="{BB962C8B-B14F-4D97-AF65-F5344CB8AC3E}">
        <p14:creationId xmlns:p14="http://schemas.microsoft.com/office/powerpoint/2010/main" val="3275278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C85231-AB01-2D97-7768-6CB98EBDEF9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F00C72D-78A0-7B3E-30AA-86EC9B7D119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19DA7D2-D2B6-2372-BC58-77722EA49AFE}"/>
              </a:ext>
            </a:extLst>
          </p:cNvPr>
          <p:cNvSpPr>
            <a:spLocks noGrp="1"/>
          </p:cNvSpPr>
          <p:nvPr>
            <p:ph type="body" idx="1"/>
          </p:nvPr>
        </p:nvSpPr>
        <p:spPr/>
        <p:txBody>
          <a:body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b="1"/>
              <a:t>Script:</a:t>
            </a:r>
          </a:p>
          <a:p>
            <a:pPr>
              <a:lnSpc>
                <a:spcPct val="90000"/>
              </a:lnSpc>
              <a:spcBef>
                <a:spcPct val="0"/>
              </a:spcBef>
              <a:defRPr/>
            </a:pPr>
            <a:r>
              <a:rPr lang="en-US"/>
              <a:t>Introducing: Microsoft Surface Laptop 6 and Surface Pro 10</a:t>
            </a:r>
            <a:endParaRPr lang="en-US">
              <a:ea typeface="Calibri"/>
              <a:cs typeface="Calibri"/>
            </a:endParaRPr>
          </a:p>
          <a:p>
            <a:endParaRPr lang="en-US"/>
          </a:p>
        </p:txBody>
      </p:sp>
      <p:sp>
        <p:nvSpPr>
          <p:cNvPr id="4" name="Slide Number Placeholder 3">
            <a:extLst>
              <a:ext uri="{FF2B5EF4-FFF2-40B4-BE49-F238E27FC236}">
                <a16:creationId xmlns:a16="http://schemas.microsoft.com/office/drawing/2014/main" id="{6DEF0F57-B809-523C-BEC4-8E0C088846B1}"/>
              </a:ext>
            </a:extLst>
          </p:cNvPr>
          <p:cNvSpPr>
            <a:spLocks noGrp="1"/>
          </p:cNvSpPr>
          <p:nvPr>
            <p:ph type="sldNum" sz="quarter" idx="5"/>
          </p:nvPr>
        </p:nvSpPr>
        <p:spPr/>
        <p:txBody>
          <a:bodyPr/>
          <a:lstStyle/>
          <a:p>
            <a:fld id="{765D7999-2A16-443C-9745-0A1DF095B9E9}" type="slidenum">
              <a:rPr lang="en-US" smtClean="0"/>
              <a:t>9</a:t>
            </a:fld>
            <a:endParaRPr lang="en-US"/>
          </a:p>
        </p:txBody>
      </p:sp>
    </p:spTree>
    <p:extLst>
      <p:ext uri="{BB962C8B-B14F-4D97-AF65-F5344CB8AC3E}">
        <p14:creationId xmlns:p14="http://schemas.microsoft.com/office/powerpoint/2010/main" val="251426902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Yes it is here, the Surface Pro 10 and Laptop 6 was officially released last Friday. </a:t>
            </a:r>
          </a:p>
          <a:p>
            <a:pPr algn="l"/>
            <a:endParaRPr lang="en-US" dirty="0">
              <a:solidFill>
                <a:srgbClr val="000000"/>
              </a:solidFill>
            </a:endParaRPr>
          </a:p>
          <a:p>
            <a:r>
              <a:rPr lang="en-US" dirty="0">
                <a:solidFill>
                  <a:srgbClr val="000000"/>
                </a:solidFill>
              </a:rPr>
              <a:t>This is a new category for devices, built by design to be ready to support AI workloads out of the box. The new range features the </a:t>
            </a:r>
            <a:r>
              <a:rPr lang="en-US" b="1" i="1" dirty="0">
                <a:solidFill>
                  <a:srgbClr val="000000"/>
                </a:solidFill>
              </a:rPr>
              <a:t>New Intel® Core™ Ultra processors with an integrated Intel® AI Boost NPU</a:t>
            </a:r>
            <a:r>
              <a:rPr lang="en-US" dirty="0">
                <a:solidFill>
                  <a:srgbClr val="000000"/>
                </a:solidFill>
              </a:rPr>
              <a:t>, to deliver a dedicated, AI engine for AI acceleration to run new workloads, test new AI solutions, and design your infrastructure for the future. Tap into co-pilot using the co-pilot key on your keyboard.</a:t>
            </a:r>
          </a:p>
          <a:p>
            <a:endParaRPr lang="en-US" dirty="0">
              <a:solidFill>
                <a:srgbClr val="000000"/>
              </a:solidFill>
            </a:endParaRPr>
          </a:p>
          <a:p>
            <a:r>
              <a:rPr lang="en-US" dirty="0">
                <a:solidFill>
                  <a:srgbClr val="000000"/>
                </a:solidFill>
              </a:rPr>
              <a:t>Both the Surface Pro 10 and Laptop 6 are lightweight, with all day battery life of up to 19 hours. </a:t>
            </a:r>
            <a:r>
              <a:rPr lang="en-US" dirty="0"/>
              <a:t>They feature the 3:2 display combined with anti-reflective technology delivers sharp, lifelike colors under any light situations. </a:t>
            </a:r>
          </a:p>
          <a:p>
            <a:endParaRPr lang="en-US" dirty="0"/>
          </a:p>
          <a:p>
            <a:r>
              <a:rPr lang="en-US" dirty="0"/>
              <a:t>The PixelSense™ Flow touchscreen offers an amazing surface, that reacts to the intuitiveness of pen and touch. </a:t>
            </a:r>
          </a:p>
          <a:p>
            <a:r>
              <a:rPr lang="en-US"/>
              <a:t>In meetings</a:t>
            </a:r>
            <a:r>
              <a:rPr lang="en-US" dirty="0"/>
              <a:t>, our AI-enhanced, Surface Studio Camera sharpens the visual experience.</a:t>
            </a:r>
          </a:p>
          <a:p>
            <a:endParaRPr lang="en-US" dirty="0">
              <a:solidFill>
                <a:srgbClr val="000000"/>
              </a:solidFill>
              <a:cs typeface="Calibri"/>
            </a:endParaRPr>
          </a:p>
          <a:p>
            <a:r>
              <a:rPr lang="en-US" dirty="0">
                <a:solidFill>
                  <a:srgbClr val="000000"/>
                </a:solidFill>
                <a:cs typeface="Calibri"/>
              </a:rPr>
              <a:t>These devices are more sustainable using recycled material and more repairable with more parts available than predecessors and QR codes providing step by step instructions under the hood.</a:t>
            </a:r>
          </a:p>
          <a:p>
            <a:pPr>
              <a:defRPr/>
            </a:pPr>
            <a:endParaRPr lang="en-US" dirty="0">
              <a:solidFill>
                <a:srgbClr val="000000"/>
              </a:solidFill>
              <a:cs typeface="Calibri"/>
            </a:endParaRPr>
          </a:p>
          <a:p>
            <a:pPr>
              <a:defRPr/>
            </a:pPr>
            <a:r>
              <a:rPr lang="en-US" dirty="0">
                <a:solidFill>
                  <a:srgbClr val="000000"/>
                </a:solidFill>
                <a:cs typeface="Calibri"/>
              </a:rPr>
              <a:t>The pricelist for the new range is already in your portal but if you wish to get more information contact your Surface team, details on the slide. </a:t>
            </a:r>
          </a:p>
          <a:p>
            <a:pPr>
              <a:defRPr/>
            </a:pPr>
            <a:r>
              <a:rPr lang="en-US" dirty="0">
                <a:solidFill>
                  <a:srgbClr val="000000"/>
                </a:solidFill>
                <a:cs typeface="Calibri"/>
              </a:rPr>
              <a:t>We expect stock to land middle of next month.</a:t>
            </a:r>
          </a:p>
          <a:p>
            <a:pPr>
              <a:defRPr/>
            </a:pPr>
            <a:endParaRPr lang="en-US" dirty="0">
              <a:solidFill>
                <a:srgbClr val="000000"/>
              </a:solidFill>
              <a:cs typeface="Calibri"/>
            </a:endParaRPr>
          </a:p>
          <a:p>
            <a:pPr>
              <a:defRPr/>
            </a:pPr>
            <a:r>
              <a:rPr lang="en-US" dirty="0">
                <a:solidFill>
                  <a:srgbClr val="000000"/>
                </a:solidFill>
                <a:cs typeface="Calibri"/>
              </a:rPr>
              <a:t>Back over to you Paul</a:t>
            </a:r>
          </a:p>
          <a:p>
            <a:pPr>
              <a:defRPr/>
            </a:pPr>
            <a:endParaRPr lang="en-US" dirty="0">
              <a:solidFill>
                <a:srgbClr val="000000"/>
              </a:solidFill>
              <a:cs typeface="Calibri"/>
            </a:endParaRPr>
          </a:p>
          <a:p>
            <a:pPr>
              <a:defRPr/>
            </a:pPr>
            <a:endParaRPr lang="en-US" dirty="0">
              <a:solidFill>
                <a:srgbClr val="000000"/>
              </a:solidFill>
            </a:endParaRPr>
          </a:p>
          <a:p>
            <a:endParaRPr lang="en-AU" dirty="0"/>
          </a:p>
        </p:txBody>
      </p:sp>
      <p:sp>
        <p:nvSpPr>
          <p:cNvPr id="4" name="Slide Number Placeholder 3"/>
          <p:cNvSpPr>
            <a:spLocks noGrp="1"/>
          </p:cNvSpPr>
          <p:nvPr>
            <p:ph type="sldNum" sz="quarter" idx="5"/>
          </p:nvPr>
        </p:nvSpPr>
        <p:spPr/>
        <p:txBody>
          <a:bodyPr/>
          <a:lstStyle/>
          <a:p>
            <a:fld id="{EEDE68B3-A1FE-4367-B7EC-594F9F4C4465}" type="slidenum">
              <a:rPr lang="en-AU" smtClean="0"/>
              <a:t>10</a:t>
            </a:fld>
            <a:endParaRPr lang="en-AU"/>
          </a:p>
        </p:txBody>
      </p:sp>
    </p:spTree>
    <p:extLst>
      <p:ext uri="{BB962C8B-B14F-4D97-AF65-F5344CB8AC3E}">
        <p14:creationId xmlns:p14="http://schemas.microsoft.com/office/powerpoint/2010/main" val="2950758642"/>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Master" Target="../slideMasters/slideMaster1.xml"/><Relationship Id="rId6" Type="http://schemas.openxmlformats.org/officeDocument/2006/relationships/image" Target="../media/image5.svg"/><Relationship Id="rId5" Type="http://schemas.openxmlformats.org/officeDocument/2006/relationships/image" Target="../media/image4.png"/><Relationship Id="rId10" Type="http://schemas.openxmlformats.org/officeDocument/2006/relationships/image" Target="../media/image9.svg"/><Relationship Id="rId4" Type="http://schemas.openxmlformats.org/officeDocument/2006/relationships/image" Target="../media/image3.svg"/><Relationship Id="rId9" Type="http://schemas.openxmlformats.org/officeDocument/2006/relationships/image" Target="../media/image8.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6.svg"/><Relationship Id="rId7" Type="http://schemas.openxmlformats.org/officeDocument/2006/relationships/image" Target="../media/image18.svg"/><Relationship Id="rId2" Type="http://schemas.openxmlformats.org/officeDocument/2006/relationships/image" Target="../media/image12.png"/><Relationship Id="rId1" Type="http://schemas.openxmlformats.org/officeDocument/2006/relationships/slideMaster" Target="../slideMasters/slideMaster1.xml"/><Relationship Id="rId6" Type="http://schemas.openxmlformats.org/officeDocument/2006/relationships/image" Target="../media/image17.png"/><Relationship Id="rId5" Type="http://schemas.openxmlformats.org/officeDocument/2006/relationships/image" Target="../media/image15.svg"/><Relationship Id="rId4" Type="http://schemas.openxmlformats.org/officeDocument/2006/relationships/image" Target="../media/image14.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2.png"/><Relationship Id="rId1" Type="http://schemas.openxmlformats.org/officeDocument/2006/relationships/slideMaster" Target="../slideMasters/slideMaster1.xml"/><Relationship Id="rId5" Type="http://schemas.openxmlformats.org/officeDocument/2006/relationships/image" Target="../media/image18.svg"/><Relationship Id="rId4" Type="http://schemas.openxmlformats.org/officeDocument/2006/relationships/image" Target="../media/image17.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2.png"/><Relationship Id="rId1" Type="http://schemas.openxmlformats.org/officeDocument/2006/relationships/slideMaster" Target="../slideMasters/slideMaster1.xml"/><Relationship Id="rId5" Type="http://schemas.openxmlformats.org/officeDocument/2006/relationships/image" Target="../media/image18.svg"/><Relationship Id="rId4" Type="http://schemas.openxmlformats.org/officeDocument/2006/relationships/image" Target="../media/image17.png"/></Relationships>
</file>

<file path=ppt/slideLayouts/_rels/slideLayout13.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hyperlink" Target="https://www.youtube.com/user/DickerData" TargetMode="External"/><Relationship Id="rId18" Type="http://schemas.openxmlformats.org/officeDocument/2006/relationships/image" Target="../media/image42.png"/><Relationship Id="rId3" Type="http://schemas.openxmlformats.org/officeDocument/2006/relationships/hyperlink" Target="http://www.dickerdata.com.au/" TargetMode="External"/><Relationship Id="rId7" Type="http://schemas.openxmlformats.org/officeDocument/2006/relationships/hyperlink" Target="https://twitter.com/dickerdata?lang=en" TargetMode="External"/><Relationship Id="rId12" Type="http://schemas.openxmlformats.org/officeDocument/2006/relationships/image" Target="../media/image37.svg"/><Relationship Id="rId17" Type="http://schemas.openxmlformats.org/officeDocument/2006/relationships/image" Target="../media/image41.svg"/><Relationship Id="rId2" Type="http://schemas.openxmlformats.org/officeDocument/2006/relationships/image" Target="../media/image31.gif"/><Relationship Id="rId16" Type="http://schemas.openxmlformats.org/officeDocument/2006/relationships/image" Target="../media/image40.png"/><Relationship Id="rId1" Type="http://schemas.openxmlformats.org/officeDocument/2006/relationships/slideMaster" Target="../slideMasters/slideMaster1.xml"/><Relationship Id="rId6" Type="http://schemas.openxmlformats.org/officeDocument/2006/relationships/image" Target="../media/image33.svg"/><Relationship Id="rId11" Type="http://schemas.openxmlformats.org/officeDocument/2006/relationships/image" Target="../media/image36.png"/><Relationship Id="rId5" Type="http://schemas.openxmlformats.org/officeDocument/2006/relationships/image" Target="../media/image32.png"/><Relationship Id="rId15" Type="http://schemas.openxmlformats.org/officeDocument/2006/relationships/image" Target="../media/image39.svg"/><Relationship Id="rId10" Type="http://schemas.openxmlformats.org/officeDocument/2006/relationships/hyperlink" Target="https://www.facebook.com/ASXDDR/" TargetMode="External"/><Relationship Id="rId4" Type="http://schemas.openxmlformats.org/officeDocument/2006/relationships/hyperlink" Target="https://au.linkedin.com/company/dicker-data" TargetMode="External"/><Relationship Id="rId9" Type="http://schemas.openxmlformats.org/officeDocument/2006/relationships/image" Target="../media/image35.svg"/><Relationship Id="rId14" Type="http://schemas.openxmlformats.org/officeDocument/2006/relationships/image" Target="../media/image38.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jpeg"/><Relationship Id="rId1" Type="http://schemas.openxmlformats.org/officeDocument/2006/relationships/slideMaster" Target="../slideMasters/slideMaster1.xml"/><Relationship Id="rId6" Type="http://schemas.openxmlformats.org/officeDocument/2006/relationships/image" Target="../media/image41.svg"/><Relationship Id="rId5" Type="http://schemas.openxmlformats.org/officeDocument/2006/relationships/image" Target="../media/image40.png"/><Relationship Id="rId4" Type="http://schemas.openxmlformats.org/officeDocument/2006/relationships/image" Target="../media/image45.sv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47.svg"/><Relationship Id="rId2" Type="http://schemas.openxmlformats.org/officeDocument/2006/relationships/image" Target="../media/image46.png"/><Relationship Id="rId1" Type="http://schemas.openxmlformats.org/officeDocument/2006/relationships/slideMaster" Target="../slideMasters/slideMaster1.xml"/><Relationship Id="rId5" Type="http://schemas.openxmlformats.org/officeDocument/2006/relationships/image" Target="../media/image49.svg"/><Relationship Id="rId4" Type="http://schemas.openxmlformats.org/officeDocument/2006/relationships/image" Target="../media/image48.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45.svg"/><Relationship Id="rId2" Type="http://schemas.openxmlformats.org/officeDocument/2006/relationships/image" Target="../media/image44.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49.svg"/><Relationship Id="rId2" Type="http://schemas.openxmlformats.org/officeDocument/2006/relationships/image" Target="../media/image48.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1.svg"/><Relationship Id="rId7" Type="http://schemas.openxmlformats.org/officeDocument/2006/relationships/image" Target="../media/image15.svg"/><Relationship Id="rId2" Type="http://schemas.openxmlformats.org/officeDocument/2006/relationships/image" Target="../media/image10.png"/><Relationship Id="rId1" Type="http://schemas.openxmlformats.org/officeDocument/2006/relationships/slideMaster" Target="../slideMasters/slideMaster1.xml"/><Relationship Id="rId6" Type="http://schemas.openxmlformats.org/officeDocument/2006/relationships/image" Target="../media/image14.png"/><Relationship Id="rId5" Type="http://schemas.openxmlformats.org/officeDocument/2006/relationships/image" Target="../media/image13.svg"/><Relationship Id="rId4" Type="http://schemas.openxmlformats.org/officeDocument/2006/relationships/image" Target="../media/image12.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47.svg"/><Relationship Id="rId2" Type="http://schemas.openxmlformats.org/officeDocument/2006/relationships/image" Target="../media/image46.png"/><Relationship Id="rId1" Type="http://schemas.openxmlformats.org/officeDocument/2006/relationships/slideMaster" Target="../slideMasters/slideMaster1.xml"/><Relationship Id="rId5" Type="http://schemas.openxmlformats.org/officeDocument/2006/relationships/image" Target="../media/image49.svg"/><Relationship Id="rId4" Type="http://schemas.openxmlformats.org/officeDocument/2006/relationships/image" Target="../media/image48.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1.pn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jpeg"/><Relationship Id="rId1" Type="http://schemas.openxmlformats.org/officeDocument/2006/relationships/slideMaster" Target="../slideMasters/slideMaster3.xml"/><Relationship Id="rId4" Type="http://schemas.microsoft.com/office/2007/relationships/hdphoto" Target="../media/hdphoto2.wdp"/></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6.svg"/><Relationship Id="rId7" Type="http://schemas.openxmlformats.org/officeDocument/2006/relationships/image" Target="../media/image18.svg"/><Relationship Id="rId2" Type="http://schemas.openxmlformats.org/officeDocument/2006/relationships/image" Target="../media/image12.png"/><Relationship Id="rId1" Type="http://schemas.openxmlformats.org/officeDocument/2006/relationships/slideMaster" Target="../slideMasters/slideMaster1.xml"/><Relationship Id="rId6" Type="http://schemas.openxmlformats.org/officeDocument/2006/relationships/image" Target="../media/image17.png"/><Relationship Id="rId5" Type="http://schemas.openxmlformats.org/officeDocument/2006/relationships/image" Target="../media/image15.svg"/><Relationship Id="rId4" Type="http://schemas.openxmlformats.org/officeDocument/2006/relationships/image" Target="../media/image14.png"/><Relationship Id="rId9" Type="http://schemas.openxmlformats.org/officeDocument/2006/relationships/image" Target="../media/image7.sv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60.emf"/><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60.emf"/><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6.svg"/><Relationship Id="rId7" Type="http://schemas.openxmlformats.org/officeDocument/2006/relationships/image" Target="../media/image18.svg"/><Relationship Id="rId2" Type="http://schemas.openxmlformats.org/officeDocument/2006/relationships/image" Target="../media/image12.png"/><Relationship Id="rId1" Type="http://schemas.openxmlformats.org/officeDocument/2006/relationships/slideMaster" Target="../slideMasters/slideMaster1.xml"/><Relationship Id="rId6" Type="http://schemas.openxmlformats.org/officeDocument/2006/relationships/image" Target="../media/image17.png"/><Relationship Id="rId5" Type="http://schemas.openxmlformats.org/officeDocument/2006/relationships/image" Target="../media/image15.svg"/><Relationship Id="rId4" Type="http://schemas.openxmlformats.org/officeDocument/2006/relationships/image" Target="../media/image14.png"/><Relationship Id="rId9" Type="http://schemas.openxmlformats.org/officeDocument/2006/relationships/image" Target="../media/image7.sv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6.svg"/><Relationship Id="rId7" Type="http://schemas.openxmlformats.org/officeDocument/2006/relationships/image" Target="../media/image18.svg"/><Relationship Id="rId2" Type="http://schemas.openxmlformats.org/officeDocument/2006/relationships/image" Target="../media/image12.png"/><Relationship Id="rId1" Type="http://schemas.openxmlformats.org/officeDocument/2006/relationships/slideMaster" Target="../slideMasters/slideMaster1.xml"/><Relationship Id="rId6" Type="http://schemas.openxmlformats.org/officeDocument/2006/relationships/image" Target="../media/image17.png"/><Relationship Id="rId5" Type="http://schemas.openxmlformats.org/officeDocument/2006/relationships/image" Target="../media/image15.svg"/><Relationship Id="rId4" Type="http://schemas.openxmlformats.org/officeDocument/2006/relationships/image" Target="../media/image14.png"/><Relationship Id="rId9" Type="http://schemas.openxmlformats.org/officeDocument/2006/relationships/image" Target="../media/image20.svg"/></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jpeg"/><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1.jpeg"/><Relationship Id="rId1" Type="http://schemas.openxmlformats.org/officeDocument/2006/relationships/slideMaster" Target="../slideMasters/slideMaster5.xml"/><Relationship Id="rId4" Type="http://schemas.openxmlformats.org/officeDocument/2006/relationships/image" Target="../media/image67.jpeg"/></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8.jpeg"/><Relationship Id="rId1" Type="http://schemas.openxmlformats.org/officeDocument/2006/relationships/slideMaster" Target="../slideMasters/slideMaster5.xml"/><Relationship Id="rId5" Type="http://schemas.openxmlformats.org/officeDocument/2006/relationships/image" Target="../media/image71.jpeg"/><Relationship Id="rId4" Type="http://schemas.openxmlformats.org/officeDocument/2006/relationships/image" Target="../media/image70.jpeg"/></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72.jpeg"/><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74.jpeg"/><Relationship Id="rId1" Type="http://schemas.openxmlformats.org/officeDocument/2006/relationships/slideMaster" Target="../slideMasters/slideMaster5.xml"/><Relationship Id="rId4" Type="http://schemas.openxmlformats.org/officeDocument/2006/relationships/image" Target="../media/image76.jpeg"/></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77.jpeg"/><Relationship Id="rId1" Type="http://schemas.openxmlformats.org/officeDocument/2006/relationships/slideMaster" Target="../slideMasters/slideMaster5.xml"/><Relationship Id="rId5" Type="http://schemas.openxmlformats.org/officeDocument/2006/relationships/image" Target="../media/image80.jpeg"/><Relationship Id="rId4" Type="http://schemas.openxmlformats.org/officeDocument/2006/relationships/image" Target="../media/image79.jpeg"/></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image" Target="../media/image81.jpeg"/><Relationship Id="rId1" Type="http://schemas.openxmlformats.org/officeDocument/2006/relationships/slideMaster" Target="../slideMasters/slideMaster5.xml"/><Relationship Id="rId6" Type="http://schemas.openxmlformats.org/officeDocument/2006/relationships/image" Target="../media/image85.jpeg"/><Relationship Id="rId5" Type="http://schemas.openxmlformats.org/officeDocument/2006/relationships/image" Target="../media/image84.jpeg"/><Relationship Id="rId4" Type="http://schemas.openxmlformats.org/officeDocument/2006/relationships/image" Target="../media/image83.jpeg"/></Relationships>
</file>

<file path=ppt/slideLayouts/_rels/slideLayout6.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26.svg"/><Relationship Id="rId3" Type="http://schemas.openxmlformats.org/officeDocument/2006/relationships/image" Target="../media/image16.svg"/><Relationship Id="rId7" Type="http://schemas.openxmlformats.org/officeDocument/2006/relationships/image" Target="../media/image18.svg"/><Relationship Id="rId12" Type="http://schemas.openxmlformats.org/officeDocument/2006/relationships/image" Target="../media/image25.png"/><Relationship Id="rId2" Type="http://schemas.openxmlformats.org/officeDocument/2006/relationships/image" Target="../media/image12.png"/><Relationship Id="rId1" Type="http://schemas.openxmlformats.org/officeDocument/2006/relationships/slideMaster" Target="../slideMasters/slideMaster1.xml"/><Relationship Id="rId6" Type="http://schemas.openxmlformats.org/officeDocument/2006/relationships/image" Target="../media/image17.png"/><Relationship Id="rId11" Type="http://schemas.openxmlformats.org/officeDocument/2006/relationships/image" Target="../media/image24.svg"/><Relationship Id="rId5" Type="http://schemas.openxmlformats.org/officeDocument/2006/relationships/image" Target="../media/image15.svg"/><Relationship Id="rId15" Type="http://schemas.openxmlformats.org/officeDocument/2006/relationships/image" Target="../media/image28.svg"/><Relationship Id="rId10" Type="http://schemas.openxmlformats.org/officeDocument/2006/relationships/image" Target="../media/image23.png"/><Relationship Id="rId4" Type="http://schemas.openxmlformats.org/officeDocument/2006/relationships/image" Target="../media/image14.png"/><Relationship Id="rId9" Type="http://schemas.openxmlformats.org/officeDocument/2006/relationships/image" Target="../media/image22.svg"/><Relationship Id="rId14" Type="http://schemas.openxmlformats.org/officeDocument/2006/relationships/image" Target="../media/image27.png"/></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image" Target="../media/image86.jpeg"/><Relationship Id="rId1" Type="http://schemas.openxmlformats.org/officeDocument/2006/relationships/slideMaster" Target="../slideMasters/slideMaster5.xml"/><Relationship Id="rId4" Type="http://schemas.openxmlformats.org/officeDocument/2006/relationships/image" Target="../media/image88.jpeg"/></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image" Target="../media/image86.jpeg"/><Relationship Id="rId1" Type="http://schemas.openxmlformats.org/officeDocument/2006/relationships/slideMaster" Target="../slideMasters/slideMaster5.xml"/><Relationship Id="rId5" Type="http://schemas.openxmlformats.org/officeDocument/2006/relationships/image" Target="../media/image89.jpeg"/><Relationship Id="rId4" Type="http://schemas.openxmlformats.org/officeDocument/2006/relationships/image" Target="../media/image88.jpeg"/></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image" Target="../media/image90.jpeg"/><Relationship Id="rId1" Type="http://schemas.openxmlformats.org/officeDocument/2006/relationships/slideMaster" Target="../slideMasters/slideMaster5.xml"/><Relationship Id="rId6" Type="http://schemas.openxmlformats.org/officeDocument/2006/relationships/image" Target="../media/image94.jpeg"/><Relationship Id="rId5" Type="http://schemas.openxmlformats.org/officeDocument/2006/relationships/image" Target="../media/image93.jpeg"/><Relationship Id="rId4" Type="http://schemas.openxmlformats.org/officeDocument/2006/relationships/image" Target="../media/image92.jpeg"/></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30.svg"/><Relationship Id="rId7" Type="http://schemas.openxmlformats.org/officeDocument/2006/relationships/image" Target="../media/image15.svg"/><Relationship Id="rId2" Type="http://schemas.openxmlformats.org/officeDocument/2006/relationships/image" Target="../media/image29.png"/><Relationship Id="rId1" Type="http://schemas.openxmlformats.org/officeDocument/2006/relationships/slideMaster" Target="../slideMasters/slideMaster1.xml"/><Relationship Id="rId6" Type="http://schemas.openxmlformats.org/officeDocument/2006/relationships/image" Target="../media/image14.png"/><Relationship Id="rId5" Type="http://schemas.openxmlformats.org/officeDocument/2006/relationships/image" Target="../media/image16.svg"/><Relationship Id="rId4" Type="http://schemas.openxmlformats.org/officeDocument/2006/relationships/image" Target="../media/image12.png"/><Relationship Id="rId9" Type="http://schemas.openxmlformats.org/officeDocument/2006/relationships/image" Target="../media/image18.svg"/></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60.emf"/><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6.svg"/><Relationship Id="rId7" Type="http://schemas.openxmlformats.org/officeDocument/2006/relationships/image" Target="../media/image18.svg"/><Relationship Id="rId2" Type="http://schemas.openxmlformats.org/officeDocument/2006/relationships/image" Target="../media/image12.png"/><Relationship Id="rId1" Type="http://schemas.openxmlformats.org/officeDocument/2006/relationships/slideMaster" Target="../slideMasters/slideMaster1.xml"/><Relationship Id="rId6" Type="http://schemas.openxmlformats.org/officeDocument/2006/relationships/image" Target="../media/image17.png"/><Relationship Id="rId5" Type="http://schemas.openxmlformats.org/officeDocument/2006/relationships/image" Target="../media/image15.svg"/><Relationship Id="rId4" Type="http://schemas.openxmlformats.org/officeDocument/2006/relationships/image" Target="../media/image14.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6.svg"/><Relationship Id="rId7" Type="http://schemas.openxmlformats.org/officeDocument/2006/relationships/image" Target="../media/image18.svg"/><Relationship Id="rId2" Type="http://schemas.openxmlformats.org/officeDocument/2006/relationships/image" Target="../media/image12.png"/><Relationship Id="rId1" Type="http://schemas.openxmlformats.org/officeDocument/2006/relationships/slideMaster" Target="../slideMasters/slideMaster1.xml"/><Relationship Id="rId6" Type="http://schemas.openxmlformats.org/officeDocument/2006/relationships/image" Target="../media/image17.png"/><Relationship Id="rId5" Type="http://schemas.openxmlformats.org/officeDocument/2006/relationships/image" Target="../media/image15.svg"/><Relationship Id="rId4" Type="http://schemas.openxmlformats.org/officeDocument/2006/relationships/image" Target="../media/image14.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descr="A room with people sitting at tables&#10;&#10;Description automatically generated">
            <a:extLst>
              <a:ext uri="{FF2B5EF4-FFF2-40B4-BE49-F238E27FC236}">
                <a16:creationId xmlns:a16="http://schemas.microsoft.com/office/drawing/2014/main" id="{7805FF50-A919-E01B-5D74-B2D5C9502F4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7216" t="24312"/>
          <a:stretch/>
        </p:blipFill>
        <p:spPr>
          <a:xfrm>
            <a:off x="0" y="0"/>
            <a:ext cx="12192000" cy="6858000"/>
          </a:xfrm>
          <a:prstGeom prst="rect">
            <a:avLst/>
          </a:prstGeom>
        </p:spPr>
      </p:pic>
      <p:pic>
        <p:nvPicPr>
          <p:cNvPr id="21" name="Graphic 20">
            <a:extLst>
              <a:ext uri="{FF2B5EF4-FFF2-40B4-BE49-F238E27FC236}">
                <a16:creationId xmlns:a16="http://schemas.microsoft.com/office/drawing/2014/main" id="{8B04B4FE-CA1C-C290-5E91-5C1C171F31EC}"/>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0" y="0"/>
            <a:ext cx="13023669" cy="6858000"/>
          </a:xfrm>
          <a:prstGeom prst="rect">
            <a:avLst/>
          </a:prstGeom>
        </p:spPr>
      </p:pic>
      <p:sp>
        <p:nvSpPr>
          <p:cNvPr id="14" name="Title 1">
            <a:extLst>
              <a:ext uri="{FF2B5EF4-FFF2-40B4-BE49-F238E27FC236}">
                <a16:creationId xmlns:a16="http://schemas.microsoft.com/office/drawing/2014/main" id="{670C87BE-8098-3AA6-52DF-862623B0178F}"/>
              </a:ext>
            </a:extLst>
          </p:cNvPr>
          <p:cNvSpPr>
            <a:spLocks noGrp="1"/>
          </p:cNvSpPr>
          <p:nvPr>
            <p:ph type="title" hasCustomPrompt="1"/>
          </p:nvPr>
        </p:nvSpPr>
        <p:spPr>
          <a:xfrm>
            <a:off x="512209" y="3238296"/>
            <a:ext cx="6789929" cy="1740759"/>
          </a:xfrm>
          <a:prstGeom prst="rect">
            <a:avLst/>
          </a:prstGeom>
        </p:spPr>
        <p:txBody>
          <a:bodyPr/>
          <a:lstStyle>
            <a:lvl1pPr>
              <a:lnSpc>
                <a:spcPct val="100000"/>
              </a:lnSpc>
              <a:defRPr sz="5400">
                <a:solidFill>
                  <a:schemeClr val="bg1"/>
                </a:solidFill>
                <a:latin typeface="Montserrat Black" panose="00000A00000000000000" pitchFamily="2" charset="0"/>
              </a:defRPr>
            </a:lvl1pPr>
          </a:lstStyle>
          <a:p>
            <a:r>
              <a:rPr lang="en-US"/>
              <a:t>Dicker Data </a:t>
            </a:r>
            <a:br>
              <a:rPr lang="en-US"/>
            </a:br>
            <a:r>
              <a:rPr lang="en-US"/>
              <a:t>OnPoint Webinar</a:t>
            </a:r>
            <a:endParaRPr lang="en-AU"/>
          </a:p>
        </p:txBody>
      </p:sp>
      <p:pic>
        <p:nvPicPr>
          <p:cNvPr id="17" name="Graphic 16">
            <a:extLst>
              <a:ext uri="{FF2B5EF4-FFF2-40B4-BE49-F238E27FC236}">
                <a16:creationId xmlns:a16="http://schemas.microsoft.com/office/drawing/2014/main" id="{446FB2CC-124C-C83B-81D3-5331672D3C72}"/>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520474" y="2246811"/>
            <a:ext cx="3051401" cy="516391"/>
          </a:xfrm>
          <a:prstGeom prst="rect">
            <a:avLst/>
          </a:prstGeom>
        </p:spPr>
      </p:pic>
      <p:pic>
        <p:nvPicPr>
          <p:cNvPr id="18" name="Graphic 17">
            <a:extLst>
              <a:ext uri="{FF2B5EF4-FFF2-40B4-BE49-F238E27FC236}">
                <a16:creationId xmlns:a16="http://schemas.microsoft.com/office/drawing/2014/main" id="{B40474A6-BA3C-DB51-86C0-1F34632FFCDD}"/>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1652026" y="4979055"/>
            <a:ext cx="10447802" cy="63868"/>
          </a:xfrm>
          <a:prstGeom prst="rect">
            <a:avLst/>
          </a:prstGeom>
        </p:spPr>
      </p:pic>
      <p:pic>
        <p:nvPicPr>
          <p:cNvPr id="23" name="Graphic 22">
            <a:extLst>
              <a:ext uri="{FF2B5EF4-FFF2-40B4-BE49-F238E27FC236}">
                <a16:creationId xmlns:a16="http://schemas.microsoft.com/office/drawing/2014/main" id="{E0E0E9A8-866D-075D-E985-6981ADAA9EA4}"/>
              </a:ext>
            </a:extLst>
          </p:cNvPr>
          <p:cNvPicPr>
            <a:picLocks noChangeAspect="1"/>
          </p:cNvPicPr>
          <p:nvPr userDrawn="1"/>
        </p:nvPicPr>
        <p:blipFill>
          <a:blip r:embed="rId9">
            <a:extLst>
              <a:ext uri="{96DAC541-7B7A-43D3-8B79-37D633B846F1}">
                <asvg:svgBlip xmlns:asvg="http://schemas.microsoft.com/office/drawing/2016/SVG/main" r:embed="rId10"/>
              </a:ext>
            </a:extLst>
          </a:blip>
          <a:stretch>
            <a:fillRect/>
          </a:stretch>
        </p:blipFill>
        <p:spPr>
          <a:xfrm>
            <a:off x="9274629" y="420393"/>
            <a:ext cx="2442754" cy="275642"/>
          </a:xfrm>
          <a:prstGeom prst="rect">
            <a:avLst/>
          </a:prstGeom>
        </p:spPr>
      </p:pic>
    </p:spTree>
    <p:extLst>
      <p:ext uri="{BB962C8B-B14F-4D97-AF65-F5344CB8AC3E}">
        <p14:creationId xmlns:p14="http://schemas.microsoft.com/office/powerpoint/2010/main" val="31130357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82C91F-EEA7-4997-6141-8220313A05D0}"/>
              </a:ext>
            </a:extLst>
          </p:cNvPr>
          <p:cNvSpPr>
            <a:spLocks noGrp="1"/>
          </p:cNvSpPr>
          <p:nvPr>
            <p:ph type="title"/>
          </p:nvPr>
        </p:nvSpPr>
        <p:spPr>
          <a:xfrm>
            <a:off x="913527" y="796738"/>
            <a:ext cx="10397455" cy="937393"/>
          </a:xfrm>
          <a:prstGeom prst="rect">
            <a:avLst/>
          </a:prstGeom>
        </p:spPr>
        <p:txBody>
          <a:bodyPr/>
          <a:lstStyle>
            <a:lvl1pPr algn="ctr">
              <a:defRPr>
                <a:latin typeface="Montserrat Black" panose="00000A00000000000000" pitchFamily="2" charset="0"/>
              </a:defRPr>
            </a:lvl1pPr>
          </a:lstStyle>
          <a:p>
            <a:r>
              <a:rPr lang="en-US"/>
              <a:t>Click to edit Master title style</a:t>
            </a:r>
            <a:endParaRPr lang="en-AU"/>
          </a:p>
        </p:txBody>
      </p:sp>
      <p:pic>
        <p:nvPicPr>
          <p:cNvPr id="8" name="Graphic 7">
            <a:extLst>
              <a:ext uri="{FF2B5EF4-FFF2-40B4-BE49-F238E27FC236}">
                <a16:creationId xmlns:a16="http://schemas.microsoft.com/office/drawing/2014/main" id="{A659CB4D-AD4B-7A97-4C7F-E521C839E7A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096710" y="-1070549"/>
            <a:ext cx="2514179" cy="2761237"/>
          </a:xfrm>
          <a:prstGeom prst="rect">
            <a:avLst/>
          </a:prstGeom>
        </p:spPr>
      </p:pic>
      <p:pic>
        <p:nvPicPr>
          <p:cNvPr id="11" name="Graphic 10">
            <a:extLst>
              <a:ext uri="{FF2B5EF4-FFF2-40B4-BE49-F238E27FC236}">
                <a16:creationId xmlns:a16="http://schemas.microsoft.com/office/drawing/2014/main" id="{C0BEFD3D-23C5-1965-4504-0FA6616599DF}"/>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0540854" y="6492875"/>
            <a:ext cx="1428750" cy="171450"/>
          </a:xfrm>
          <a:prstGeom prst="rect">
            <a:avLst/>
          </a:prstGeom>
        </p:spPr>
      </p:pic>
      <p:pic>
        <p:nvPicPr>
          <p:cNvPr id="13" name="Graphic 12">
            <a:extLst>
              <a:ext uri="{FF2B5EF4-FFF2-40B4-BE49-F238E27FC236}">
                <a16:creationId xmlns:a16="http://schemas.microsoft.com/office/drawing/2014/main" id="{59986477-E454-75BA-B993-891A808EA84C}"/>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rot="16200000">
            <a:off x="-1133039" y="5914547"/>
            <a:ext cx="3591190" cy="1795594"/>
          </a:xfrm>
          <a:prstGeom prst="rect">
            <a:avLst/>
          </a:prstGeom>
        </p:spPr>
      </p:pic>
      <p:sp>
        <p:nvSpPr>
          <p:cNvPr id="14" name="Content Placeholder 8">
            <a:extLst>
              <a:ext uri="{FF2B5EF4-FFF2-40B4-BE49-F238E27FC236}">
                <a16:creationId xmlns:a16="http://schemas.microsoft.com/office/drawing/2014/main" id="{EDDD2CE4-8F61-FDD2-E395-BEABD3483BF5}"/>
              </a:ext>
            </a:extLst>
          </p:cNvPr>
          <p:cNvSpPr>
            <a:spLocks noGrp="1"/>
          </p:cNvSpPr>
          <p:nvPr>
            <p:ph sz="quarter" idx="10"/>
          </p:nvPr>
        </p:nvSpPr>
        <p:spPr>
          <a:xfrm rot="5400000">
            <a:off x="365182" y="2964693"/>
            <a:ext cx="3707132" cy="2067805"/>
          </a:xfrm>
          <a:prstGeom prst="roundRect">
            <a:avLst/>
          </a:prstGeom>
          <a:ln w="28575">
            <a:solidFill>
              <a:srgbClr val="ED5225"/>
            </a:solidFill>
          </a:ln>
        </p:spPr>
        <p:txBody>
          <a:bodyPr/>
          <a:lstStyle>
            <a:lvl1pPr marL="0" indent="0">
              <a:buFontTx/>
              <a:buNone/>
              <a:defRPr/>
            </a:lvl1pPr>
          </a:lstStyle>
          <a:p>
            <a:pPr lvl="0"/>
            <a:endParaRPr lang="en-AU"/>
          </a:p>
        </p:txBody>
      </p:sp>
      <p:sp>
        <p:nvSpPr>
          <p:cNvPr id="15" name="Content Placeholder 8">
            <a:extLst>
              <a:ext uri="{FF2B5EF4-FFF2-40B4-BE49-F238E27FC236}">
                <a16:creationId xmlns:a16="http://schemas.microsoft.com/office/drawing/2014/main" id="{5360A001-57DF-B215-5DBC-BF3010842204}"/>
              </a:ext>
            </a:extLst>
          </p:cNvPr>
          <p:cNvSpPr>
            <a:spLocks noGrp="1"/>
          </p:cNvSpPr>
          <p:nvPr>
            <p:ph sz="quarter" idx="11"/>
          </p:nvPr>
        </p:nvSpPr>
        <p:spPr>
          <a:xfrm rot="5400000">
            <a:off x="8119687" y="2938628"/>
            <a:ext cx="3707132" cy="2067805"/>
          </a:xfrm>
          <a:prstGeom prst="roundRect">
            <a:avLst/>
          </a:prstGeom>
          <a:ln w="28575">
            <a:solidFill>
              <a:srgbClr val="289ED8"/>
            </a:solidFill>
          </a:ln>
        </p:spPr>
        <p:txBody>
          <a:bodyPr/>
          <a:lstStyle>
            <a:lvl1pPr marL="0" indent="0">
              <a:buFontTx/>
              <a:buNone/>
              <a:defRPr/>
            </a:lvl1pPr>
          </a:lstStyle>
          <a:p>
            <a:pPr lvl="0"/>
            <a:endParaRPr lang="en-AU"/>
          </a:p>
        </p:txBody>
      </p:sp>
      <p:sp>
        <p:nvSpPr>
          <p:cNvPr id="16" name="Content Placeholder 2">
            <a:extLst>
              <a:ext uri="{FF2B5EF4-FFF2-40B4-BE49-F238E27FC236}">
                <a16:creationId xmlns:a16="http://schemas.microsoft.com/office/drawing/2014/main" id="{CF0FCA5E-07D4-965A-C405-CEA6D0E0084F}"/>
              </a:ext>
            </a:extLst>
          </p:cNvPr>
          <p:cNvSpPr>
            <a:spLocks noGrp="1"/>
          </p:cNvSpPr>
          <p:nvPr>
            <p:ph idx="31" hasCustomPrompt="1"/>
          </p:nvPr>
        </p:nvSpPr>
        <p:spPr>
          <a:xfrm>
            <a:off x="3610277" y="2651759"/>
            <a:ext cx="1867412" cy="3069771"/>
          </a:xfrm>
          <a:prstGeom prst="rect">
            <a:avLst/>
          </a:prstGeom>
        </p:spPr>
        <p:txBody>
          <a:bodyPr>
            <a:normAutofit/>
          </a:bodyPr>
          <a:lstStyle>
            <a:lvl1pPr marL="285750" indent="-285750" algn="l">
              <a:buFont typeface="Arial" panose="020B0604020202020204" pitchFamily="34" charset="0"/>
              <a:buChar char="•"/>
              <a:defRPr sz="1600">
                <a:latin typeface="Roboto" panose="02000000000000000000" pitchFamily="2" charset="0"/>
                <a:ea typeface="Roboto" panose="02000000000000000000" pitchFamily="2" charset="0"/>
              </a:defRPr>
            </a:lvl1pPr>
            <a:lvl4pPr algn="ctr">
              <a:defRPr/>
            </a:lvl4pPr>
            <a:lvl5pPr marL="1828800" indent="0">
              <a:buNone/>
              <a:defRPr/>
            </a:lvl5pPr>
          </a:lstStyle>
          <a:p>
            <a:pPr lvl="0"/>
            <a:r>
              <a:rPr lang="en-US"/>
              <a:t>Description</a:t>
            </a:r>
            <a:endParaRPr lang="en-AU"/>
          </a:p>
        </p:txBody>
      </p:sp>
      <p:sp>
        <p:nvSpPr>
          <p:cNvPr id="17" name="Content Placeholder 2">
            <a:extLst>
              <a:ext uri="{FF2B5EF4-FFF2-40B4-BE49-F238E27FC236}">
                <a16:creationId xmlns:a16="http://schemas.microsoft.com/office/drawing/2014/main" id="{772F6696-6BD0-A7FC-AB09-B1DB689DC0DD}"/>
              </a:ext>
            </a:extLst>
          </p:cNvPr>
          <p:cNvSpPr>
            <a:spLocks noGrp="1"/>
          </p:cNvSpPr>
          <p:nvPr>
            <p:ph idx="32" hasCustomPrompt="1"/>
          </p:nvPr>
        </p:nvSpPr>
        <p:spPr>
          <a:xfrm>
            <a:off x="6714309" y="2651759"/>
            <a:ext cx="1867414" cy="3069771"/>
          </a:xfrm>
          <a:prstGeom prst="rect">
            <a:avLst/>
          </a:prstGeom>
        </p:spPr>
        <p:txBody>
          <a:bodyPr>
            <a:normAutofit/>
          </a:bodyPr>
          <a:lstStyle>
            <a:lvl1pPr marL="285750" indent="-285750" algn="l">
              <a:buFont typeface="Arial" panose="020B0604020202020204" pitchFamily="34" charset="0"/>
              <a:buChar char="•"/>
              <a:defRPr sz="1600">
                <a:latin typeface="Roboto" panose="02000000000000000000" pitchFamily="2" charset="0"/>
                <a:ea typeface="Roboto" panose="02000000000000000000" pitchFamily="2" charset="0"/>
              </a:defRPr>
            </a:lvl1pPr>
            <a:lvl4pPr algn="ctr">
              <a:defRPr/>
            </a:lvl4pPr>
            <a:lvl5pPr marL="1828800" indent="0">
              <a:buNone/>
              <a:defRPr/>
            </a:lvl5pPr>
          </a:lstStyle>
          <a:p>
            <a:pPr lvl="0"/>
            <a:r>
              <a:rPr lang="en-US"/>
              <a:t>Description</a:t>
            </a:r>
            <a:endParaRPr lang="en-AU"/>
          </a:p>
        </p:txBody>
      </p:sp>
      <p:sp>
        <p:nvSpPr>
          <p:cNvPr id="18" name="Content Placeholder 2">
            <a:extLst>
              <a:ext uri="{FF2B5EF4-FFF2-40B4-BE49-F238E27FC236}">
                <a16:creationId xmlns:a16="http://schemas.microsoft.com/office/drawing/2014/main" id="{508FA9DB-2CCB-C5CC-F4C9-67027A976C25}"/>
              </a:ext>
            </a:extLst>
          </p:cNvPr>
          <p:cNvSpPr>
            <a:spLocks noGrp="1"/>
          </p:cNvSpPr>
          <p:nvPr>
            <p:ph idx="28" hasCustomPrompt="1"/>
          </p:nvPr>
        </p:nvSpPr>
        <p:spPr>
          <a:xfrm>
            <a:off x="3610276" y="2118963"/>
            <a:ext cx="1867411" cy="352997"/>
          </a:xfrm>
          <a:prstGeom prst="rect">
            <a:avLst/>
          </a:prstGeom>
        </p:spPr>
        <p:txBody>
          <a:bodyPr>
            <a:normAutofit/>
          </a:bodyPr>
          <a:lstStyle>
            <a:lvl1pPr marL="0" indent="0" algn="l">
              <a:buNone/>
              <a:defRPr sz="1600">
                <a:latin typeface="Montserrat Black" panose="00000A00000000000000" pitchFamily="2" charset="0"/>
                <a:ea typeface="Roboto" panose="02000000000000000000" pitchFamily="2" charset="0"/>
              </a:defRPr>
            </a:lvl1pPr>
            <a:lvl4pPr algn="ctr">
              <a:defRPr/>
            </a:lvl4pPr>
            <a:lvl5pPr marL="1828800" indent="0">
              <a:buNone/>
              <a:defRPr/>
            </a:lvl5pPr>
          </a:lstStyle>
          <a:p>
            <a:pPr lvl="0"/>
            <a:r>
              <a:rPr lang="en-US"/>
              <a:t>Subtitle</a:t>
            </a:r>
            <a:endParaRPr lang="en-AU"/>
          </a:p>
        </p:txBody>
      </p:sp>
      <p:sp>
        <p:nvSpPr>
          <p:cNvPr id="20" name="Content Placeholder 2">
            <a:extLst>
              <a:ext uri="{FF2B5EF4-FFF2-40B4-BE49-F238E27FC236}">
                <a16:creationId xmlns:a16="http://schemas.microsoft.com/office/drawing/2014/main" id="{2A2CCC93-B20F-D07E-BB32-03BD7F9B141E}"/>
              </a:ext>
            </a:extLst>
          </p:cNvPr>
          <p:cNvSpPr>
            <a:spLocks noGrp="1"/>
          </p:cNvSpPr>
          <p:nvPr>
            <p:ph idx="33" hasCustomPrompt="1"/>
          </p:nvPr>
        </p:nvSpPr>
        <p:spPr>
          <a:xfrm>
            <a:off x="6714309" y="2117389"/>
            <a:ext cx="1867414" cy="352997"/>
          </a:xfrm>
          <a:prstGeom prst="rect">
            <a:avLst/>
          </a:prstGeom>
        </p:spPr>
        <p:txBody>
          <a:bodyPr>
            <a:normAutofit/>
          </a:bodyPr>
          <a:lstStyle>
            <a:lvl1pPr marL="0" indent="0" algn="l">
              <a:buNone/>
              <a:defRPr sz="1600">
                <a:latin typeface="Montserrat Black" panose="00000A00000000000000" pitchFamily="2" charset="0"/>
                <a:ea typeface="Roboto" panose="02000000000000000000" pitchFamily="2" charset="0"/>
              </a:defRPr>
            </a:lvl1pPr>
            <a:lvl4pPr algn="ctr">
              <a:defRPr/>
            </a:lvl4pPr>
            <a:lvl5pPr marL="1828800" indent="0">
              <a:buNone/>
              <a:defRPr/>
            </a:lvl5pPr>
          </a:lstStyle>
          <a:p>
            <a:pPr lvl="0"/>
            <a:r>
              <a:rPr lang="en-US"/>
              <a:t>Subtitle</a:t>
            </a:r>
            <a:endParaRPr lang="en-AU"/>
          </a:p>
        </p:txBody>
      </p:sp>
      <p:cxnSp>
        <p:nvCxnSpPr>
          <p:cNvPr id="23" name="Straight Connector 22">
            <a:extLst>
              <a:ext uri="{FF2B5EF4-FFF2-40B4-BE49-F238E27FC236}">
                <a16:creationId xmlns:a16="http://schemas.microsoft.com/office/drawing/2014/main" id="{85AAAE2A-7FEA-7E2F-5612-AFE26FE47E8E}"/>
              </a:ext>
            </a:extLst>
          </p:cNvPr>
          <p:cNvCxnSpPr/>
          <p:nvPr userDrawn="1"/>
        </p:nvCxnSpPr>
        <p:spPr>
          <a:xfrm>
            <a:off x="6096000" y="2117389"/>
            <a:ext cx="0" cy="3708708"/>
          </a:xfrm>
          <a:prstGeom prst="line">
            <a:avLst/>
          </a:prstGeom>
          <a:ln w="28575">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061061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ntent and Image">
    <p:spTree>
      <p:nvGrpSpPr>
        <p:cNvPr id="1" name=""/>
        <p:cNvGrpSpPr/>
        <p:nvPr/>
      </p:nvGrpSpPr>
      <p:grpSpPr>
        <a:xfrm>
          <a:off x="0" y="0"/>
          <a:ext cx="0" cy="0"/>
          <a:chOff x="0" y="0"/>
          <a:chExt cx="0" cy="0"/>
        </a:xfrm>
      </p:grpSpPr>
      <p:sp>
        <p:nvSpPr>
          <p:cNvPr id="6" name="Content Placeholder 2">
            <a:extLst>
              <a:ext uri="{FF2B5EF4-FFF2-40B4-BE49-F238E27FC236}">
                <a16:creationId xmlns:a16="http://schemas.microsoft.com/office/drawing/2014/main" id="{8E80E828-E4CE-BACE-A177-578C6DDB43F5}"/>
              </a:ext>
            </a:extLst>
          </p:cNvPr>
          <p:cNvSpPr>
            <a:spLocks noGrp="1"/>
          </p:cNvSpPr>
          <p:nvPr>
            <p:ph idx="26"/>
          </p:nvPr>
        </p:nvSpPr>
        <p:spPr>
          <a:xfrm>
            <a:off x="7558167" y="0"/>
            <a:ext cx="4633833" cy="6858000"/>
          </a:xfrm>
          <a:prstGeom prst="rect">
            <a:avLst/>
          </a:prstGeom>
          <a:solidFill>
            <a:schemeClr val="bg1">
              <a:lumMod val="95000"/>
            </a:schemeClr>
          </a:solidFill>
        </p:spPr>
        <p:txBody>
          <a:bodyPr>
            <a:normAutofit/>
          </a:bodyPr>
          <a:lstStyle>
            <a:lvl1pPr marL="0" indent="0" algn="l">
              <a:buNone/>
              <a:defRPr sz="1600">
                <a:latin typeface="Roboto" panose="02000000000000000000" pitchFamily="2" charset="0"/>
                <a:ea typeface="Roboto" panose="02000000000000000000" pitchFamily="2" charset="0"/>
              </a:defRPr>
            </a:lvl1pPr>
            <a:lvl4pPr algn="ctr">
              <a:defRPr/>
            </a:lvl4pPr>
            <a:lvl5pPr marL="1828800" indent="0">
              <a:buNone/>
              <a:defRPr/>
            </a:lvl5pPr>
          </a:lstStyle>
          <a:p>
            <a:pPr lvl="0"/>
            <a:endParaRPr lang="en-AU"/>
          </a:p>
        </p:txBody>
      </p:sp>
      <p:sp>
        <p:nvSpPr>
          <p:cNvPr id="2" name="Title 1">
            <a:extLst>
              <a:ext uri="{FF2B5EF4-FFF2-40B4-BE49-F238E27FC236}">
                <a16:creationId xmlns:a16="http://schemas.microsoft.com/office/drawing/2014/main" id="{8282C91F-EEA7-4997-6141-8220313A05D0}"/>
              </a:ext>
            </a:extLst>
          </p:cNvPr>
          <p:cNvSpPr>
            <a:spLocks noGrp="1"/>
          </p:cNvSpPr>
          <p:nvPr>
            <p:ph type="title" hasCustomPrompt="1"/>
          </p:nvPr>
        </p:nvSpPr>
        <p:spPr>
          <a:xfrm>
            <a:off x="1044158" y="796738"/>
            <a:ext cx="5722404" cy="679365"/>
          </a:xfrm>
          <a:prstGeom prst="rect">
            <a:avLst/>
          </a:prstGeom>
        </p:spPr>
        <p:txBody>
          <a:bodyPr/>
          <a:lstStyle>
            <a:lvl1pPr algn="l">
              <a:defRPr>
                <a:latin typeface="Montserrat Black" panose="00000A00000000000000" pitchFamily="2" charset="0"/>
              </a:defRPr>
            </a:lvl1pPr>
          </a:lstStyle>
          <a:p>
            <a:r>
              <a:rPr lang="en-US"/>
              <a:t>Title</a:t>
            </a:r>
            <a:endParaRPr lang="en-AU"/>
          </a:p>
        </p:txBody>
      </p:sp>
      <p:pic>
        <p:nvPicPr>
          <p:cNvPr id="8" name="Graphic 7">
            <a:extLst>
              <a:ext uri="{FF2B5EF4-FFF2-40B4-BE49-F238E27FC236}">
                <a16:creationId xmlns:a16="http://schemas.microsoft.com/office/drawing/2014/main" id="{A659CB4D-AD4B-7A97-4C7F-E521C839E7A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096710" y="-1070549"/>
            <a:ext cx="2514179" cy="2761237"/>
          </a:xfrm>
          <a:prstGeom prst="rect">
            <a:avLst/>
          </a:prstGeom>
        </p:spPr>
      </p:pic>
      <p:pic>
        <p:nvPicPr>
          <p:cNvPr id="13" name="Graphic 12">
            <a:extLst>
              <a:ext uri="{FF2B5EF4-FFF2-40B4-BE49-F238E27FC236}">
                <a16:creationId xmlns:a16="http://schemas.microsoft.com/office/drawing/2014/main" id="{59986477-E454-75BA-B993-891A808EA84C}"/>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rot="16200000">
            <a:off x="-1133039" y="5914547"/>
            <a:ext cx="3591190" cy="1795594"/>
          </a:xfrm>
          <a:prstGeom prst="rect">
            <a:avLst/>
          </a:prstGeom>
        </p:spPr>
      </p:pic>
      <p:sp>
        <p:nvSpPr>
          <p:cNvPr id="16" name="Content Placeholder 2">
            <a:extLst>
              <a:ext uri="{FF2B5EF4-FFF2-40B4-BE49-F238E27FC236}">
                <a16:creationId xmlns:a16="http://schemas.microsoft.com/office/drawing/2014/main" id="{54FC87DD-7BAF-0B0E-DD4E-0C0BB59C8DBD}"/>
              </a:ext>
            </a:extLst>
          </p:cNvPr>
          <p:cNvSpPr>
            <a:spLocks noGrp="1"/>
          </p:cNvSpPr>
          <p:nvPr>
            <p:ph idx="25" hasCustomPrompt="1"/>
          </p:nvPr>
        </p:nvSpPr>
        <p:spPr>
          <a:xfrm>
            <a:off x="1044157" y="1690688"/>
            <a:ext cx="5722404" cy="4370573"/>
          </a:xfrm>
          <a:prstGeom prst="rect">
            <a:avLst/>
          </a:prstGeom>
        </p:spPr>
        <p:txBody>
          <a:bodyPr>
            <a:normAutofit/>
          </a:bodyPr>
          <a:lstStyle>
            <a:lvl1pPr marL="0" indent="0" algn="l">
              <a:buNone/>
              <a:defRPr sz="1600">
                <a:latin typeface="Roboto" panose="02000000000000000000" pitchFamily="2" charset="0"/>
                <a:ea typeface="Roboto" panose="02000000000000000000" pitchFamily="2" charset="0"/>
              </a:defRPr>
            </a:lvl1pPr>
            <a:lvl4pPr algn="ctr">
              <a:defRPr/>
            </a:lvl4pPr>
            <a:lvl5pPr marL="1828800" indent="0">
              <a:buNone/>
              <a:defRPr/>
            </a:lvl5pPr>
          </a:lstStyle>
          <a:p>
            <a:pPr lvl="0"/>
            <a:r>
              <a:rPr lang="en-US"/>
              <a:t>Description</a:t>
            </a:r>
            <a:endParaRPr lang="en-AU"/>
          </a:p>
        </p:txBody>
      </p:sp>
    </p:spTree>
    <p:extLst>
      <p:ext uri="{BB962C8B-B14F-4D97-AF65-F5344CB8AC3E}">
        <p14:creationId xmlns:p14="http://schemas.microsoft.com/office/powerpoint/2010/main" val="226356520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Content and Image w/ 3 points">
    <p:spTree>
      <p:nvGrpSpPr>
        <p:cNvPr id="1" name=""/>
        <p:cNvGrpSpPr/>
        <p:nvPr/>
      </p:nvGrpSpPr>
      <p:grpSpPr>
        <a:xfrm>
          <a:off x="0" y="0"/>
          <a:ext cx="0" cy="0"/>
          <a:chOff x="0" y="0"/>
          <a:chExt cx="0" cy="0"/>
        </a:xfrm>
      </p:grpSpPr>
      <p:sp>
        <p:nvSpPr>
          <p:cNvPr id="6" name="Content Placeholder 2">
            <a:extLst>
              <a:ext uri="{FF2B5EF4-FFF2-40B4-BE49-F238E27FC236}">
                <a16:creationId xmlns:a16="http://schemas.microsoft.com/office/drawing/2014/main" id="{8E80E828-E4CE-BACE-A177-578C6DDB43F5}"/>
              </a:ext>
            </a:extLst>
          </p:cNvPr>
          <p:cNvSpPr>
            <a:spLocks noGrp="1"/>
          </p:cNvSpPr>
          <p:nvPr>
            <p:ph idx="26"/>
          </p:nvPr>
        </p:nvSpPr>
        <p:spPr>
          <a:xfrm>
            <a:off x="7558167" y="0"/>
            <a:ext cx="4633833" cy="6858000"/>
          </a:xfrm>
          <a:prstGeom prst="rect">
            <a:avLst/>
          </a:prstGeom>
          <a:solidFill>
            <a:schemeClr val="bg1">
              <a:lumMod val="95000"/>
            </a:schemeClr>
          </a:solidFill>
        </p:spPr>
        <p:txBody>
          <a:bodyPr>
            <a:normAutofit/>
          </a:bodyPr>
          <a:lstStyle>
            <a:lvl1pPr marL="0" indent="0" algn="l">
              <a:buNone/>
              <a:defRPr sz="1600">
                <a:latin typeface="Roboto" panose="02000000000000000000" pitchFamily="2" charset="0"/>
                <a:ea typeface="Roboto" panose="02000000000000000000" pitchFamily="2" charset="0"/>
              </a:defRPr>
            </a:lvl1pPr>
            <a:lvl4pPr algn="ctr">
              <a:defRPr/>
            </a:lvl4pPr>
            <a:lvl5pPr marL="1828800" indent="0">
              <a:buNone/>
              <a:defRPr/>
            </a:lvl5pPr>
          </a:lstStyle>
          <a:p>
            <a:pPr lvl="0"/>
            <a:endParaRPr lang="en-AU"/>
          </a:p>
        </p:txBody>
      </p:sp>
      <p:sp>
        <p:nvSpPr>
          <p:cNvPr id="2" name="Title 1">
            <a:extLst>
              <a:ext uri="{FF2B5EF4-FFF2-40B4-BE49-F238E27FC236}">
                <a16:creationId xmlns:a16="http://schemas.microsoft.com/office/drawing/2014/main" id="{8282C91F-EEA7-4997-6141-8220313A05D0}"/>
              </a:ext>
            </a:extLst>
          </p:cNvPr>
          <p:cNvSpPr>
            <a:spLocks noGrp="1"/>
          </p:cNvSpPr>
          <p:nvPr>
            <p:ph type="title" hasCustomPrompt="1"/>
          </p:nvPr>
        </p:nvSpPr>
        <p:spPr>
          <a:xfrm>
            <a:off x="1044158" y="796738"/>
            <a:ext cx="5722404" cy="679365"/>
          </a:xfrm>
          <a:prstGeom prst="rect">
            <a:avLst/>
          </a:prstGeom>
        </p:spPr>
        <p:txBody>
          <a:bodyPr/>
          <a:lstStyle>
            <a:lvl1pPr algn="l">
              <a:defRPr>
                <a:latin typeface="Montserrat Black" panose="00000A00000000000000" pitchFamily="2" charset="0"/>
              </a:defRPr>
            </a:lvl1pPr>
          </a:lstStyle>
          <a:p>
            <a:r>
              <a:rPr lang="en-US"/>
              <a:t>Title</a:t>
            </a:r>
            <a:endParaRPr lang="en-AU"/>
          </a:p>
        </p:txBody>
      </p:sp>
      <p:pic>
        <p:nvPicPr>
          <p:cNvPr id="8" name="Graphic 7">
            <a:extLst>
              <a:ext uri="{FF2B5EF4-FFF2-40B4-BE49-F238E27FC236}">
                <a16:creationId xmlns:a16="http://schemas.microsoft.com/office/drawing/2014/main" id="{A659CB4D-AD4B-7A97-4C7F-E521C839E7A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096710" y="-1070549"/>
            <a:ext cx="2514179" cy="2761237"/>
          </a:xfrm>
          <a:prstGeom prst="rect">
            <a:avLst/>
          </a:prstGeom>
        </p:spPr>
      </p:pic>
      <p:pic>
        <p:nvPicPr>
          <p:cNvPr id="13" name="Graphic 12">
            <a:extLst>
              <a:ext uri="{FF2B5EF4-FFF2-40B4-BE49-F238E27FC236}">
                <a16:creationId xmlns:a16="http://schemas.microsoft.com/office/drawing/2014/main" id="{59986477-E454-75BA-B993-891A808EA84C}"/>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rot="16200000">
            <a:off x="-1133039" y="5914547"/>
            <a:ext cx="3591190" cy="1795594"/>
          </a:xfrm>
          <a:prstGeom prst="rect">
            <a:avLst/>
          </a:prstGeom>
        </p:spPr>
      </p:pic>
      <p:sp>
        <p:nvSpPr>
          <p:cNvPr id="16" name="Content Placeholder 2">
            <a:extLst>
              <a:ext uri="{FF2B5EF4-FFF2-40B4-BE49-F238E27FC236}">
                <a16:creationId xmlns:a16="http://schemas.microsoft.com/office/drawing/2014/main" id="{54FC87DD-7BAF-0B0E-DD4E-0C0BB59C8DBD}"/>
              </a:ext>
            </a:extLst>
          </p:cNvPr>
          <p:cNvSpPr>
            <a:spLocks noGrp="1"/>
          </p:cNvSpPr>
          <p:nvPr>
            <p:ph idx="25" hasCustomPrompt="1"/>
          </p:nvPr>
        </p:nvSpPr>
        <p:spPr>
          <a:xfrm>
            <a:off x="2351957" y="2063321"/>
            <a:ext cx="4414603" cy="987198"/>
          </a:xfrm>
          <a:prstGeom prst="rect">
            <a:avLst/>
          </a:prstGeom>
        </p:spPr>
        <p:txBody>
          <a:bodyPr>
            <a:normAutofit/>
          </a:bodyPr>
          <a:lstStyle>
            <a:lvl1pPr marL="0" indent="0" algn="l">
              <a:buNone/>
              <a:defRPr sz="1600">
                <a:latin typeface="Roboto" panose="02000000000000000000" pitchFamily="2" charset="0"/>
                <a:ea typeface="Roboto" panose="02000000000000000000" pitchFamily="2" charset="0"/>
              </a:defRPr>
            </a:lvl1pPr>
            <a:lvl4pPr algn="ctr">
              <a:defRPr/>
            </a:lvl4pPr>
            <a:lvl5pPr marL="1828800" indent="0">
              <a:buNone/>
              <a:defRPr/>
            </a:lvl5pPr>
          </a:lstStyle>
          <a:p>
            <a:pPr lvl="0"/>
            <a:r>
              <a:rPr lang="en-US"/>
              <a:t>Description</a:t>
            </a:r>
            <a:endParaRPr lang="en-AU"/>
          </a:p>
        </p:txBody>
      </p:sp>
      <p:sp>
        <p:nvSpPr>
          <p:cNvPr id="3" name="Content Placeholder 2">
            <a:extLst>
              <a:ext uri="{FF2B5EF4-FFF2-40B4-BE49-F238E27FC236}">
                <a16:creationId xmlns:a16="http://schemas.microsoft.com/office/drawing/2014/main" id="{93B2C77A-BC6B-748B-0D8B-B13F3BD636D8}"/>
              </a:ext>
            </a:extLst>
          </p:cNvPr>
          <p:cNvSpPr>
            <a:spLocks noGrp="1"/>
          </p:cNvSpPr>
          <p:nvPr>
            <p:ph idx="27" hasCustomPrompt="1"/>
          </p:nvPr>
        </p:nvSpPr>
        <p:spPr>
          <a:xfrm>
            <a:off x="1142600" y="2063320"/>
            <a:ext cx="744090" cy="742604"/>
          </a:xfrm>
          <a:prstGeom prst="ellipse">
            <a:avLst/>
          </a:prstGeom>
          <a:solidFill>
            <a:srgbClr val="ED5225"/>
          </a:solidFill>
          <a:ln w="28575">
            <a:noFill/>
          </a:ln>
        </p:spPr>
        <p:style>
          <a:lnRef idx="2">
            <a:schemeClr val="accent2"/>
          </a:lnRef>
          <a:fillRef idx="1">
            <a:schemeClr val="lt1"/>
          </a:fillRef>
          <a:effectRef idx="0">
            <a:schemeClr val="accent2"/>
          </a:effectRef>
          <a:fontRef idx="minor">
            <a:schemeClr val="dk1"/>
          </a:fontRef>
        </p:style>
        <p:txBody>
          <a:bodyPr>
            <a:noAutofit/>
          </a:bodyPr>
          <a:lstStyle>
            <a:lvl1pPr marL="0" indent="0" algn="ctr">
              <a:buNone/>
              <a:defRPr sz="3200">
                <a:solidFill>
                  <a:schemeClr val="bg1"/>
                </a:solidFill>
                <a:latin typeface="Montserrat Black" panose="00000A00000000000000" pitchFamily="2" charset="0"/>
                <a:ea typeface="Roboto" panose="02000000000000000000" pitchFamily="2" charset="0"/>
              </a:defRPr>
            </a:lvl1pPr>
            <a:lvl4pPr algn="ctr">
              <a:defRPr/>
            </a:lvl4pPr>
            <a:lvl5pPr marL="1828800" indent="0">
              <a:buNone/>
              <a:defRPr/>
            </a:lvl5pPr>
          </a:lstStyle>
          <a:p>
            <a:pPr lvl="0"/>
            <a:r>
              <a:rPr lang="en-AU"/>
              <a:t>1</a:t>
            </a:r>
          </a:p>
        </p:txBody>
      </p:sp>
      <p:sp>
        <p:nvSpPr>
          <p:cNvPr id="4" name="Content Placeholder 2">
            <a:extLst>
              <a:ext uri="{FF2B5EF4-FFF2-40B4-BE49-F238E27FC236}">
                <a16:creationId xmlns:a16="http://schemas.microsoft.com/office/drawing/2014/main" id="{7B0F5308-3676-7B28-6E38-08202B4302EB}"/>
              </a:ext>
            </a:extLst>
          </p:cNvPr>
          <p:cNvSpPr>
            <a:spLocks noGrp="1"/>
          </p:cNvSpPr>
          <p:nvPr>
            <p:ph idx="28" hasCustomPrompt="1"/>
          </p:nvPr>
        </p:nvSpPr>
        <p:spPr>
          <a:xfrm>
            <a:off x="2351957" y="3388463"/>
            <a:ext cx="4414603" cy="987198"/>
          </a:xfrm>
          <a:prstGeom prst="rect">
            <a:avLst/>
          </a:prstGeom>
        </p:spPr>
        <p:txBody>
          <a:bodyPr>
            <a:normAutofit/>
          </a:bodyPr>
          <a:lstStyle>
            <a:lvl1pPr marL="0" indent="0" algn="l">
              <a:buNone/>
              <a:defRPr sz="1600">
                <a:latin typeface="Roboto" panose="02000000000000000000" pitchFamily="2" charset="0"/>
                <a:ea typeface="Roboto" panose="02000000000000000000" pitchFamily="2" charset="0"/>
              </a:defRPr>
            </a:lvl1pPr>
            <a:lvl4pPr algn="ctr">
              <a:defRPr/>
            </a:lvl4pPr>
            <a:lvl5pPr marL="1828800" indent="0">
              <a:buNone/>
              <a:defRPr/>
            </a:lvl5pPr>
          </a:lstStyle>
          <a:p>
            <a:pPr lvl="0"/>
            <a:r>
              <a:rPr lang="en-US"/>
              <a:t>Description</a:t>
            </a:r>
            <a:endParaRPr lang="en-AU"/>
          </a:p>
        </p:txBody>
      </p:sp>
      <p:sp>
        <p:nvSpPr>
          <p:cNvPr id="5" name="Content Placeholder 2">
            <a:extLst>
              <a:ext uri="{FF2B5EF4-FFF2-40B4-BE49-F238E27FC236}">
                <a16:creationId xmlns:a16="http://schemas.microsoft.com/office/drawing/2014/main" id="{891B0FCC-A8A9-7CD4-DD0A-B5AB406A5863}"/>
              </a:ext>
            </a:extLst>
          </p:cNvPr>
          <p:cNvSpPr>
            <a:spLocks noGrp="1"/>
          </p:cNvSpPr>
          <p:nvPr>
            <p:ph idx="29" hasCustomPrompt="1"/>
          </p:nvPr>
        </p:nvSpPr>
        <p:spPr>
          <a:xfrm>
            <a:off x="1142600" y="3388462"/>
            <a:ext cx="744090" cy="742604"/>
          </a:xfrm>
          <a:prstGeom prst="ellipse">
            <a:avLst/>
          </a:prstGeom>
          <a:solidFill>
            <a:srgbClr val="ED5225"/>
          </a:solidFill>
          <a:ln w="28575">
            <a:noFill/>
          </a:ln>
        </p:spPr>
        <p:style>
          <a:lnRef idx="2">
            <a:schemeClr val="accent2"/>
          </a:lnRef>
          <a:fillRef idx="1">
            <a:schemeClr val="lt1"/>
          </a:fillRef>
          <a:effectRef idx="0">
            <a:schemeClr val="accent2"/>
          </a:effectRef>
          <a:fontRef idx="minor">
            <a:schemeClr val="dk1"/>
          </a:fontRef>
        </p:style>
        <p:txBody>
          <a:bodyPr>
            <a:noAutofit/>
          </a:bodyPr>
          <a:lstStyle>
            <a:lvl1pPr marL="0" indent="0" algn="ctr">
              <a:buNone/>
              <a:defRPr sz="3200">
                <a:solidFill>
                  <a:schemeClr val="bg1"/>
                </a:solidFill>
                <a:latin typeface="Montserrat Black" panose="00000A00000000000000" pitchFamily="2" charset="0"/>
                <a:ea typeface="Roboto" panose="02000000000000000000" pitchFamily="2" charset="0"/>
              </a:defRPr>
            </a:lvl1pPr>
            <a:lvl4pPr algn="ctr">
              <a:defRPr/>
            </a:lvl4pPr>
            <a:lvl5pPr marL="1828800" indent="0">
              <a:buNone/>
              <a:defRPr/>
            </a:lvl5pPr>
          </a:lstStyle>
          <a:p>
            <a:pPr lvl="0"/>
            <a:r>
              <a:rPr lang="en-AU"/>
              <a:t>1</a:t>
            </a:r>
          </a:p>
        </p:txBody>
      </p:sp>
      <p:sp>
        <p:nvSpPr>
          <p:cNvPr id="7" name="Content Placeholder 2">
            <a:extLst>
              <a:ext uri="{FF2B5EF4-FFF2-40B4-BE49-F238E27FC236}">
                <a16:creationId xmlns:a16="http://schemas.microsoft.com/office/drawing/2014/main" id="{7BC0F928-F167-9891-8DE9-5A9F7ACA05CF}"/>
              </a:ext>
            </a:extLst>
          </p:cNvPr>
          <p:cNvSpPr>
            <a:spLocks noGrp="1"/>
          </p:cNvSpPr>
          <p:nvPr>
            <p:ph idx="30" hasCustomPrompt="1"/>
          </p:nvPr>
        </p:nvSpPr>
        <p:spPr>
          <a:xfrm>
            <a:off x="2375716" y="4740810"/>
            <a:ext cx="4414603" cy="987198"/>
          </a:xfrm>
          <a:prstGeom prst="rect">
            <a:avLst/>
          </a:prstGeom>
        </p:spPr>
        <p:txBody>
          <a:bodyPr>
            <a:normAutofit/>
          </a:bodyPr>
          <a:lstStyle>
            <a:lvl1pPr marL="0" indent="0" algn="l">
              <a:buNone/>
              <a:defRPr sz="1600">
                <a:latin typeface="Roboto" panose="02000000000000000000" pitchFamily="2" charset="0"/>
                <a:ea typeface="Roboto" panose="02000000000000000000" pitchFamily="2" charset="0"/>
              </a:defRPr>
            </a:lvl1pPr>
            <a:lvl4pPr algn="ctr">
              <a:defRPr/>
            </a:lvl4pPr>
            <a:lvl5pPr marL="1828800" indent="0">
              <a:buNone/>
              <a:defRPr/>
            </a:lvl5pPr>
          </a:lstStyle>
          <a:p>
            <a:pPr lvl="0"/>
            <a:r>
              <a:rPr lang="en-US"/>
              <a:t>Description</a:t>
            </a:r>
            <a:endParaRPr lang="en-AU"/>
          </a:p>
        </p:txBody>
      </p:sp>
      <p:sp>
        <p:nvSpPr>
          <p:cNvPr id="9" name="Content Placeholder 2">
            <a:extLst>
              <a:ext uri="{FF2B5EF4-FFF2-40B4-BE49-F238E27FC236}">
                <a16:creationId xmlns:a16="http://schemas.microsoft.com/office/drawing/2014/main" id="{E57BE6C7-4F54-69B8-E089-D938F8B71774}"/>
              </a:ext>
            </a:extLst>
          </p:cNvPr>
          <p:cNvSpPr>
            <a:spLocks noGrp="1"/>
          </p:cNvSpPr>
          <p:nvPr>
            <p:ph idx="31" hasCustomPrompt="1"/>
          </p:nvPr>
        </p:nvSpPr>
        <p:spPr>
          <a:xfrm>
            <a:off x="1166359" y="4740809"/>
            <a:ext cx="744090" cy="742604"/>
          </a:xfrm>
          <a:prstGeom prst="ellipse">
            <a:avLst/>
          </a:prstGeom>
          <a:solidFill>
            <a:srgbClr val="ED5225"/>
          </a:solidFill>
          <a:ln w="28575">
            <a:noFill/>
          </a:ln>
        </p:spPr>
        <p:style>
          <a:lnRef idx="2">
            <a:schemeClr val="accent2"/>
          </a:lnRef>
          <a:fillRef idx="1">
            <a:schemeClr val="lt1"/>
          </a:fillRef>
          <a:effectRef idx="0">
            <a:schemeClr val="accent2"/>
          </a:effectRef>
          <a:fontRef idx="minor">
            <a:schemeClr val="dk1"/>
          </a:fontRef>
        </p:style>
        <p:txBody>
          <a:bodyPr>
            <a:noAutofit/>
          </a:bodyPr>
          <a:lstStyle>
            <a:lvl1pPr marL="0" indent="0" algn="ctr">
              <a:buNone/>
              <a:defRPr sz="3200">
                <a:solidFill>
                  <a:schemeClr val="bg1"/>
                </a:solidFill>
                <a:latin typeface="Montserrat Black" panose="00000A00000000000000" pitchFamily="2" charset="0"/>
                <a:ea typeface="Roboto" panose="02000000000000000000" pitchFamily="2" charset="0"/>
              </a:defRPr>
            </a:lvl1pPr>
            <a:lvl4pPr algn="ctr">
              <a:defRPr/>
            </a:lvl4pPr>
            <a:lvl5pPr marL="1828800" indent="0">
              <a:buNone/>
              <a:defRPr/>
            </a:lvl5pPr>
          </a:lstStyle>
          <a:p>
            <a:pPr lvl="0"/>
            <a:r>
              <a:rPr lang="en-AU"/>
              <a:t>1</a:t>
            </a:r>
          </a:p>
        </p:txBody>
      </p:sp>
    </p:spTree>
    <p:extLst>
      <p:ext uri="{BB962C8B-B14F-4D97-AF65-F5344CB8AC3E}">
        <p14:creationId xmlns:p14="http://schemas.microsoft.com/office/powerpoint/2010/main" val="346602636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itle Slide with social links">
    <p:bg>
      <p:bgPr>
        <a:solidFill>
          <a:schemeClr val="tx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C530194-ADBD-C358-1FB6-B08124752D6A}"/>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 y="8308"/>
            <a:ext cx="12191998" cy="6857998"/>
          </a:xfrm>
          <a:prstGeom prst="rect">
            <a:avLst/>
          </a:prstGeom>
        </p:spPr>
      </p:pic>
      <p:sp>
        <p:nvSpPr>
          <p:cNvPr id="25" name="Heading">
            <a:extLst>
              <a:ext uri="{FF2B5EF4-FFF2-40B4-BE49-F238E27FC236}">
                <a16:creationId xmlns:a16="http://schemas.microsoft.com/office/drawing/2014/main" id="{FB5F6D1E-D7E9-FD61-9159-6FCBC41C8ED8}"/>
              </a:ext>
            </a:extLst>
          </p:cNvPr>
          <p:cNvSpPr>
            <a:spLocks noGrp="1"/>
          </p:cNvSpPr>
          <p:nvPr>
            <p:ph type="body" sz="quarter" idx="15" hasCustomPrompt="1"/>
          </p:nvPr>
        </p:nvSpPr>
        <p:spPr>
          <a:xfrm>
            <a:off x="955459" y="2450356"/>
            <a:ext cx="10338469" cy="966887"/>
          </a:xfrm>
          <a:prstGeom prst="rect">
            <a:avLst/>
          </a:prstGeom>
          <a:effectLst/>
        </p:spPr>
        <p:txBody>
          <a:bodyPr lIns="0" tIns="0" rIns="0" bIns="0" anchor="b">
            <a:noAutofit/>
          </a:bodyPr>
          <a:lstStyle>
            <a:lvl1pPr marL="0" indent="0">
              <a:lnSpc>
                <a:spcPts val="5000"/>
              </a:lnSpc>
              <a:spcBef>
                <a:spcPts val="0"/>
              </a:spcBef>
              <a:buFontTx/>
              <a:buNone/>
              <a:defRPr sz="8000">
                <a:solidFill>
                  <a:schemeClr val="bg1"/>
                </a:solidFill>
                <a:effectLst>
                  <a:glow>
                    <a:srgbClr val="000C2A"/>
                  </a:glow>
                </a:effectLst>
                <a:latin typeface="+mj-lt"/>
              </a:defRPr>
            </a:lvl1pPr>
            <a:lvl2pPr marL="457200" indent="0">
              <a:buFontTx/>
              <a:buNone/>
              <a:defRPr sz="6000">
                <a:solidFill>
                  <a:schemeClr val="bg1"/>
                </a:solidFill>
                <a:latin typeface="+mj-lt"/>
              </a:defRPr>
            </a:lvl2pPr>
            <a:lvl3pPr marL="914400" indent="0">
              <a:buFontTx/>
              <a:buNone/>
              <a:defRPr sz="6000">
                <a:solidFill>
                  <a:schemeClr val="bg1"/>
                </a:solidFill>
                <a:latin typeface="+mj-lt"/>
              </a:defRPr>
            </a:lvl3pPr>
            <a:lvl4pPr marL="1371600" indent="0">
              <a:buFontTx/>
              <a:buNone/>
              <a:defRPr sz="6000">
                <a:solidFill>
                  <a:schemeClr val="bg1"/>
                </a:solidFill>
                <a:latin typeface="+mj-lt"/>
              </a:defRPr>
            </a:lvl4pPr>
            <a:lvl5pPr marL="1828800" indent="0">
              <a:buFontTx/>
              <a:buNone/>
              <a:defRPr sz="6000">
                <a:solidFill>
                  <a:schemeClr val="bg1"/>
                </a:solidFill>
                <a:latin typeface="+mj-lt"/>
              </a:defRPr>
            </a:lvl5pPr>
          </a:lstStyle>
          <a:p>
            <a:pPr lvl="0"/>
            <a:r>
              <a:rPr lang="en-AU"/>
              <a:t>Creation</a:t>
            </a:r>
          </a:p>
        </p:txBody>
      </p:sp>
      <p:sp>
        <p:nvSpPr>
          <p:cNvPr id="9" name="Heading">
            <a:extLst>
              <a:ext uri="{FF2B5EF4-FFF2-40B4-BE49-F238E27FC236}">
                <a16:creationId xmlns:a16="http://schemas.microsoft.com/office/drawing/2014/main" id="{3F7C155D-6E00-BABB-87AA-BE0481C51554}"/>
              </a:ext>
            </a:extLst>
          </p:cNvPr>
          <p:cNvSpPr>
            <a:spLocks noGrp="1"/>
          </p:cNvSpPr>
          <p:nvPr>
            <p:ph type="body" sz="quarter" idx="16" hasCustomPrompt="1"/>
          </p:nvPr>
        </p:nvSpPr>
        <p:spPr>
          <a:xfrm>
            <a:off x="955459" y="3282228"/>
            <a:ext cx="10338469" cy="966887"/>
          </a:xfrm>
          <a:prstGeom prst="rect">
            <a:avLst/>
          </a:prstGeom>
          <a:effectLst/>
        </p:spPr>
        <p:txBody>
          <a:bodyPr lIns="0" tIns="0" rIns="0" bIns="0" anchor="b">
            <a:noAutofit/>
          </a:bodyPr>
          <a:lstStyle>
            <a:lvl1pPr marL="0" indent="0">
              <a:lnSpc>
                <a:spcPts val="5000"/>
              </a:lnSpc>
              <a:spcBef>
                <a:spcPts val="0"/>
              </a:spcBef>
              <a:buFontTx/>
              <a:buNone/>
              <a:defRPr sz="8000">
                <a:ln w="22225">
                  <a:solidFill>
                    <a:schemeClr val="bg1"/>
                  </a:solidFill>
                </a:ln>
                <a:noFill/>
                <a:effectLst>
                  <a:glow>
                    <a:srgbClr val="000C2A"/>
                  </a:glow>
                </a:effectLst>
                <a:latin typeface="+mj-lt"/>
              </a:defRPr>
            </a:lvl1pPr>
            <a:lvl2pPr marL="457200" indent="0">
              <a:buFontTx/>
              <a:buNone/>
              <a:defRPr sz="6000">
                <a:solidFill>
                  <a:schemeClr val="bg1"/>
                </a:solidFill>
                <a:latin typeface="+mj-lt"/>
              </a:defRPr>
            </a:lvl2pPr>
            <a:lvl3pPr marL="914400" indent="0">
              <a:buFontTx/>
              <a:buNone/>
              <a:defRPr sz="6000">
                <a:solidFill>
                  <a:schemeClr val="bg1"/>
                </a:solidFill>
                <a:latin typeface="+mj-lt"/>
              </a:defRPr>
            </a:lvl3pPr>
            <a:lvl4pPr marL="1371600" indent="0">
              <a:buFontTx/>
              <a:buNone/>
              <a:defRPr sz="6000">
                <a:solidFill>
                  <a:schemeClr val="bg1"/>
                </a:solidFill>
                <a:latin typeface="+mj-lt"/>
              </a:defRPr>
            </a:lvl4pPr>
            <a:lvl5pPr marL="1828800" indent="0">
              <a:buFontTx/>
              <a:buNone/>
              <a:defRPr sz="6000">
                <a:solidFill>
                  <a:schemeClr val="bg1"/>
                </a:solidFill>
                <a:latin typeface="+mj-lt"/>
              </a:defRPr>
            </a:lvl5pPr>
          </a:lstStyle>
          <a:p>
            <a:pPr lvl="0"/>
            <a:r>
              <a:rPr lang="en-US"/>
              <a:t>Program</a:t>
            </a:r>
            <a:endParaRPr lang="en-AU"/>
          </a:p>
        </p:txBody>
      </p:sp>
      <p:grpSp>
        <p:nvGrpSpPr>
          <p:cNvPr id="4" name="Group 3">
            <a:extLst>
              <a:ext uri="{FF2B5EF4-FFF2-40B4-BE49-F238E27FC236}">
                <a16:creationId xmlns:a16="http://schemas.microsoft.com/office/drawing/2014/main" id="{22042EA2-40CD-71D1-9C94-C6A31522209A}"/>
              </a:ext>
            </a:extLst>
          </p:cNvPr>
          <p:cNvGrpSpPr/>
          <p:nvPr/>
        </p:nvGrpSpPr>
        <p:grpSpPr>
          <a:xfrm>
            <a:off x="195272" y="6154611"/>
            <a:ext cx="6779622" cy="536985"/>
            <a:chOff x="-548640" y="5021180"/>
            <a:chExt cx="6779622" cy="536985"/>
          </a:xfrm>
        </p:grpSpPr>
        <p:sp>
          <p:nvSpPr>
            <p:cNvPr id="8" name="Rectangle: Rounded Corners 7">
              <a:extLst>
                <a:ext uri="{FF2B5EF4-FFF2-40B4-BE49-F238E27FC236}">
                  <a16:creationId xmlns:a16="http://schemas.microsoft.com/office/drawing/2014/main" id="{45862667-EA12-5CEA-72D6-B7E521F2AB69}"/>
                </a:ext>
              </a:extLst>
            </p:cNvPr>
            <p:cNvSpPr/>
            <p:nvPr/>
          </p:nvSpPr>
          <p:spPr>
            <a:xfrm>
              <a:off x="-548640" y="5021180"/>
              <a:ext cx="6779622" cy="536985"/>
            </a:xfrm>
            <a:prstGeom prst="roundRect">
              <a:avLst>
                <a:gd name="adj" fmla="val 50000"/>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latin typeface="Roboto Light" panose="02000000000000000000" pitchFamily="2" charset="0"/>
              </a:endParaRPr>
            </a:p>
          </p:txBody>
        </p:sp>
        <p:sp>
          <p:nvSpPr>
            <p:cNvPr id="10" name="TextBox 9">
              <a:hlinkClick r:id="rId3"/>
              <a:extLst>
                <a:ext uri="{FF2B5EF4-FFF2-40B4-BE49-F238E27FC236}">
                  <a16:creationId xmlns:a16="http://schemas.microsoft.com/office/drawing/2014/main" id="{56FDE4F1-286D-A860-B9F9-5AC9DA0A5BD4}"/>
                </a:ext>
              </a:extLst>
            </p:cNvPr>
            <p:cNvSpPr txBox="1"/>
            <p:nvPr/>
          </p:nvSpPr>
          <p:spPr>
            <a:xfrm>
              <a:off x="2996784" y="5181950"/>
              <a:ext cx="2851022" cy="215444"/>
            </a:xfrm>
            <a:prstGeom prst="rect">
              <a:avLst/>
            </a:prstGeom>
            <a:noFill/>
          </p:spPr>
          <p:txBody>
            <a:bodyPr wrap="square" lIns="0" tIns="0" rIns="0" bIns="0" rtlCol="0">
              <a:spAutoFit/>
            </a:bodyPr>
            <a:lstStyle/>
            <a:p>
              <a:r>
                <a:rPr lang="en-US" sz="1400">
                  <a:solidFill>
                    <a:srgbClr val="001431"/>
                  </a:solidFill>
                  <a:latin typeface="+mj-lt"/>
                  <a:cs typeface="Poppins" panose="00000500000000000000" pitchFamily="2" charset="0"/>
                </a:rPr>
                <a:t>WWW.DICKERDATA</a:t>
              </a:r>
            </a:p>
          </p:txBody>
        </p:sp>
        <p:pic>
          <p:nvPicPr>
            <p:cNvPr id="13" name="Graphic 12">
              <a:hlinkClick r:id="rId4"/>
              <a:extLst>
                <a:ext uri="{FF2B5EF4-FFF2-40B4-BE49-F238E27FC236}">
                  <a16:creationId xmlns:a16="http://schemas.microsoft.com/office/drawing/2014/main" id="{CF698220-D26D-079D-860F-01284B7EF30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320178" y="5132616"/>
              <a:ext cx="314112" cy="314112"/>
            </a:xfrm>
            <a:prstGeom prst="rect">
              <a:avLst/>
            </a:prstGeom>
          </p:spPr>
        </p:pic>
        <p:pic>
          <p:nvPicPr>
            <p:cNvPr id="14" name="Graphic 13">
              <a:hlinkClick r:id="rId7"/>
              <a:extLst>
                <a:ext uri="{FF2B5EF4-FFF2-40B4-BE49-F238E27FC236}">
                  <a16:creationId xmlns:a16="http://schemas.microsoft.com/office/drawing/2014/main" id="{ABD6184A-CFEE-7444-3198-26F1F53B3B68}"/>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p:blipFill>
          <p:spPr>
            <a:xfrm>
              <a:off x="1679858" y="5133072"/>
              <a:ext cx="313200" cy="313200"/>
            </a:xfrm>
            <a:prstGeom prst="rect">
              <a:avLst/>
            </a:prstGeom>
          </p:spPr>
        </p:pic>
        <p:pic>
          <p:nvPicPr>
            <p:cNvPr id="15" name="Graphic 14">
              <a:hlinkClick r:id="rId10"/>
              <a:extLst>
                <a:ext uri="{FF2B5EF4-FFF2-40B4-BE49-F238E27FC236}">
                  <a16:creationId xmlns:a16="http://schemas.microsoft.com/office/drawing/2014/main" id="{91573374-DF69-00FC-CE9E-72D210689C17}"/>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2038626" y="5133072"/>
              <a:ext cx="313200" cy="313200"/>
            </a:xfrm>
            <a:prstGeom prst="rect">
              <a:avLst/>
            </a:prstGeom>
          </p:spPr>
        </p:pic>
        <p:pic>
          <p:nvPicPr>
            <p:cNvPr id="16" name="Graphic 15">
              <a:hlinkClick r:id="rId13"/>
              <a:extLst>
                <a:ext uri="{FF2B5EF4-FFF2-40B4-BE49-F238E27FC236}">
                  <a16:creationId xmlns:a16="http://schemas.microsoft.com/office/drawing/2014/main" id="{85E4AC4D-0323-203C-EE68-2DE2E09A1521}"/>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p:blipFill>
          <p:spPr>
            <a:xfrm>
              <a:off x="2397393" y="5133072"/>
              <a:ext cx="313200" cy="313200"/>
            </a:xfrm>
            <a:prstGeom prst="rect">
              <a:avLst/>
            </a:prstGeom>
          </p:spPr>
        </p:pic>
      </p:grpSp>
      <p:pic>
        <p:nvPicPr>
          <p:cNvPr id="11" name="Graphic 10">
            <a:extLst>
              <a:ext uri="{FF2B5EF4-FFF2-40B4-BE49-F238E27FC236}">
                <a16:creationId xmlns:a16="http://schemas.microsoft.com/office/drawing/2014/main" id="{24B59D7D-730E-35C3-97D7-9456F5F1FDAA}"/>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p:blipFill>
        <p:spPr>
          <a:xfrm>
            <a:off x="955459" y="806089"/>
            <a:ext cx="1555729" cy="589915"/>
          </a:xfrm>
          <a:prstGeom prst="rect">
            <a:avLst/>
          </a:prstGeom>
        </p:spPr>
      </p:pic>
      <p:pic>
        <p:nvPicPr>
          <p:cNvPr id="12" name="Picture 11" descr="A logo on a black background">
            <a:extLst>
              <a:ext uri="{FF2B5EF4-FFF2-40B4-BE49-F238E27FC236}">
                <a16:creationId xmlns:a16="http://schemas.microsoft.com/office/drawing/2014/main" id="{5CA04433-4B4E-C795-AEC9-9635CC07EBFD}"/>
              </a:ext>
            </a:extLst>
          </p:cNvPr>
          <p:cNvPicPr>
            <a:picLocks noChangeAspect="1"/>
          </p:cNvPicPr>
          <p:nvPr userDrawn="1"/>
        </p:nvPicPr>
        <p:blipFill>
          <a:blip r:embed="rId18">
            <a:extLst>
              <a:ext uri="{28A0092B-C50C-407E-A947-70E740481C1C}">
                <a14:useLocalDpi xmlns:a14="http://schemas.microsoft.com/office/drawing/2010/main" val="0"/>
              </a:ext>
            </a:extLst>
          </a:blip>
          <a:stretch>
            <a:fillRect/>
          </a:stretch>
        </p:blipFill>
        <p:spPr>
          <a:xfrm>
            <a:off x="2511188" y="298796"/>
            <a:ext cx="3418896" cy="1532374"/>
          </a:xfrm>
          <a:prstGeom prst="rect">
            <a:avLst/>
          </a:prstGeom>
        </p:spPr>
      </p:pic>
    </p:spTree>
    <p:extLst>
      <p:ext uri="{BB962C8B-B14F-4D97-AF65-F5344CB8AC3E}">
        <p14:creationId xmlns:p14="http://schemas.microsoft.com/office/powerpoint/2010/main" val="267754190"/>
      </p:ext>
    </p:extLst>
  </p:cSld>
  <p:clrMapOvr>
    <a:masterClrMapping/>
  </p:clrMapOvr>
  <p:extLst>
    <p:ext uri="{DCECCB84-F9BA-43D5-87BE-67443E8EF086}">
      <p15:sldGuideLst xmlns:p15="http://schemas.microsoft.com/office/powerpoint/2012/main">
        <p15:guide id="1" orient="horz" pos="323">
          <p15:clr>
            <a:srgbClr val="FBAE40"/>
          </p15:clr>
        </p15:guide>
        <p15:guide id="2" pos="325">
          <p15:clr>
            <a:srgbClr val="FBAE40"/>
          </p15:clr>
        </p15:guide>
        <p15:guide id="5" orient="horz" pos="2160">
          <p15:clr>
            <a:srgbClr val="FBAE40"/>
          </p15:clr>
        </p15:guide>
        <p15:guide id="6"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Blank">
    <p:bg bwMode="gray">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0924947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cSld name="1_Title Slide">
    <p:bg>
      <p:bgPr>
        <a:solidFill>
          <a:schemeClr val="tx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9EE9125-A956-78BC-7ECA-71F51C4991E2}"/>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 y="-1"/>
            <a:ext cx="12191998" cy="6874616"/>
          </a:xfrm>
          <a:prstGeom prst="rect">
            <a:avLst/>
          </a:prstGeom>
        </p:spPr>
      </p:pic>
      <p:pic>
        <p:nvPicPr>
          <p:cNvPr id="3" name="Graphic">
            <a:extLst>
              <a:ext uri="{FF2B5EF4-FFF2-40B4-BE49-F238E27FC236}">
                <a16:creationId xmlns:a16="http://schemas.microsoft.com/office/drawing/2014/main" id="{F9CEFFC9-9380-1E14-CE61-FB23BE73436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rot="2988442">
            <a:off x="-3937927" y="2184389"/>
            <a:ext cx="11874731" cy="11705336"/>
          </a:xfrm>
          <a:prstGeom prst="rect">
            <a:avLst/>
          </a:prstGeom>
          <a:effectLst/>
        </p:spPr>
      </p:pic>
      <p:sp>
        <p:nvSpPr>
          <p:cNvPr id="25" name="Heading line 1 - solid">
            <a:extLst>
              <a:ext uri="{FF2B5EF4-FFF2-40B4-BE49-F238E27FC236}">
                <a16:creationId xmlns:a16="http://schemas.microsoft.com/office/drawing/2014/main" id="{FB5F6D1E-D7E9-FD61-9159-6FCBC41C8ED8}"/>
              </a:ext>
            </a:extLst>
          </p:cNvPr>
          <p:cNvSpPr>
            <a:spLocks noGrp="1"/>
          </p:cNvSpPr>
          <p:nvPr>
            <p:ph type="body" sz="quarter" idx="15" hasCustomPrompt="1"/>
          </p:nvPr>
        </p:nvSpPr>
        <p:spPr>
          <a:xfrm>
            <a:off x="1337594" y="2976946"/>
            <a:ext cx="10338469" cy="966887"/>
          </a:xfrm>
          <a:prstGeom prst="rect">
            <a:avLst/>
          </a:prstGeom>
          <a:effectLst/>
        </p:spPr>
        <p:txBody>
          <a:bodyPr lIns="0" tIns="0" rIns="0" bIns="0" anchor="b">
            <a:noAutofit/>
          </a:bodyPr>
          <a:lstStyle>
            <a:lvl1pPr marL="0" indent="0">
              <a:lnSpc>
                <a:spcPts val="5000"/>
              </a:lnSpc>
              <a:spcBef>
                <a:spcPts val="0"/>
              </a:spcBef>
              <a:buFontTx/>
              <a:buNone/>
              <a:defRPr sz="8000">
                <a:solidFill>
                  <a:schemeClr val="bg1"/>
                </a:solidFill>
                <a:effectLst>
                  <a:glow rad="635000">
                    <a:srgbClr val="000C2A">
                      <a:alpha val="63000"/>
                    </a:srgbClr>
                  </a:glow>
                </a:effectLst>
                <a:latin typeface="+mj-lt"/>
              </a:defRPr>
            </a:lvl1pPr>
            <a:lvl2pPr marL="457200" indent="0">
              <a:buFontTx/>
              <a:buNone/>
              <a:defRPr sz="6000">
                <a:solidFill>
                  <a:schemeClr val="bg1"/>
                </a:solidFill>
                <a:latin typeface="+mj-lt"/>
              </a:defRPr>
            </a:lvl2pPr>
            <a:lvl3pPr marL="914400" indent="0">
              <a:buFontTx/>
              <a:buNone/>
              <a:defRPr sz="6000">
                <a:solidFill>
                  <a:schemeClr val="bg1"/>
                </a:solidFill>
                <a:latin typeface="+mj-lt"/>
              </a:defRPr>
            </a:lvl3pPr>
            <a:lvl4pPr marL="1371600" indent="0">
              <a:buFontTx/>
              <a:buNone/>
              <a:defRPr sz="6000">
                <a:solidFill>
                  <a:schemeClr val="bg1"/>
                </a:solidFill>
                <a:latin typeface="+mj-lt"/>
              </a:defRPr>
            </a:lvl4pPr>
            <a:lvl5pPr marL="1828800" indent="0">
              <a:buFontTx/>
              <a:buNone/>
              <a:defRPr sz="6000">
                <a:solidFill>
                  <a:schemeClr val="bg1"/>
                </a:solidFill>
                <a:latin typeface="+mj-lt"/>
              </a:defRPr>
            </a:lvl5pPr>
          </a:lstStyle>
          <a:p>
            <a:pPr lvl="0"/>
            <a:r>
              <a:rPr lang="en-US"/>
              <a:t>ADD HEADING</a:t>
            </a:r>
            <a:endParaRPr lang="en-AU"/>
          </a:p>
        </p:txBody>
      </p:sp>
      <p:sp>
        <p:nvSpPr>
          <p:cNvPr id="9" name="Heading line 2 - stroke">
            <a:extLst>
              <a:ext uri="{FF2B5EF4-FFF2-40B4-BE49-F238E27FC236}">
                <a16:creationId xmlns:a16="http://schemas.microsoft.com/office/drawing/2014/main" id="{3F7C155D-6E00-BABB-87AA-BE0481C51554}"/>
              </a:ext>
            </a:extLst>
          </p:cNvPr>
          <p:cNvSpPr>
            <a:spLocks noGrp="1"/>
          </p:cNvSpPr>
          <p:nvPr>
            <p:ph type="body" sz="quarter" idx="16" hasCustomPrompt="1"/>
          </p:nvPr>
        </p:nvSpPr>
        <p:spPr>
          <a:xfrm>
            <a:off x="1337594" y="3808818"/>
            <a:ext cx="10338469" cy="966887"/>
          </a:xfrm>
          <a:prstGeom prst="rect">
            <a:avLst/>
          </a:prstGeom>
          <a:effectLst/>
        </p:spPr>
        <p:txBody>
          <a:bodyPr lIns="0" tIns="0" rIns="0" bIns="0" anchor="b">
            <a:noAutofit/>
          </a:bodyPr>
          <a:lstStyle>
            <a:lvl1pPr marL="0" indent="0">
              <a:lnSpc>
                <a:spcPts val="5000"/>
              </a:lnSpc>
              <a:spcBef>
                <a:spcPts val="0"/>
              </a:spcBef>
              <a:buFontTx/>
              <a:buNone/>
              <a:defRPr sz="8000">
                <a:ln w="22225">
                  <a:solidFill>
                    <a:schemeClr val="bg1"/>
                  </a:solidFill>
                </a:ln>
                <a:noFill/>
                <a:effectLst>
                  <a:glow rad="635000">
                    <a:srgbClr val="000C2A">
                      <a:alpha val="63000"/>
                    </a:srgbClr>
                  </a:glow>
                </a:effectLst>
                <a:latin typeface="+mj-lt"/>
              </a:defRPr>
            </a:lvl1pPr>
            <a:lvl2pPr marL="457200" indent="0">
              <a:buFontTx/>
              <a:buNone/>
              <a:defRPr sz="6000">
                <a:solidFill>
                  <a:schemeClr val="bg1"/>
                </a:solidFill>
                <a:latin typeface="+mj-lt"/>
              </a:defRPr>
            </a:lvl2pPr>
            <a:lvl3pPr marL="914400" indent="0">
              <a:buFontTx/>
              <a:buNone/>
              <a:defRPr sz="6000">
                <a:solidFill>
                  <a:schemeClr val="bg1"/>
                </a:solidFill>
                <a:latin typeface="+mj-lt"/>
              </a:defRPr>
            </a:lvl3pPr>
            <a:lvl4pPr marL="1371600" indent="0">
              <a:buFontTx/>
              <a:buNone/>
              <a:defRPr sz="6000">
                <a:solidFill>
                  <a:schemeClr val="bg1"/>
                </a:solidFill>
                <a:latin typeface="+mj-lt"/>
              </a:defRPr>
            </a:lvl4pPr>
            <a:lvl5pPr marL="1828800" indent="0">
              <a:buFontTx/>
              <a:buNone/>
              <a:defRPr sz="6000">
                <a:solidFill>
                  <a:schemeClr val="bg1"/>
                </a:solidFill>
                <a:latin typeface="+mj-lt"/>
              </a:defRPr>
            </a:lvl5pPr>
          </a:lstStyle>
          <a:p>
            <a:pPr lvl="0"/>
            <a:r>
              <a:rPr lang="en-US"/>
              <a:t>HERE IN ALL CAPS</a:t>
            </a:r>
            <a:endParaRPr lang="en-AU"/>
          </a:p>
        </p:txBody>
      </p:sp>
      <p:sp>
        <p:nvSpPr>
          <p:cNvPr id="4" name="Presenters Shape">
            <a:extLst>
              <a:ext uri="{FF2B5EF4-FFF2-40B4-BE49-F238E27FC236}">
                <a16:creationId xmlns:a16="http://schemas.microsoft.com/office/drawing/2014/main" id="{7A89530F-BD3F-51C6-D2FF-D3915E79B486}"/>
              </a:ext>
            </a:extLst>
          </p:cNvPr>
          <p:cNvSpPr/>
          <p:nvPr/>
        </p:nvSpPr>
        <p:spPr>
          <a:xfrm>
            <a:off x="-522514" y="5021180"/>
            <a:ext cx="5904411" cy="979026"/>
          </a:xfrm>
          <a:prstGeom prst="roundRect">
            <a:avLst>
              <a:gd name="adj" fmla="val 50000"/>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latin typeface="Roboto Light" panose="02000000000000000000" pitchFamily="2" charset="0"/>
            </a:endParaRPr>
          </a:p>
        </p:txBody>
      </p:sp>
      <p:pic>
        <p:nvPicPr>
          <p:cNvPr id="6" name="DD Logo">
            <a:extLst>
              <a:ext uri="{FF2B5EF4-FFF2-40B4-BE49-F238E27FC236}">
                <a16:creationId xmlns:a16="http://schemas.microsoft.com/office/drawing/2014/main" id="{BF3AB36C-4329-516E-0F31-595FF11DC31A}"/>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p:blipFill>
        <p:spPr>
          <a:xfrm>
            <a:off x="1337596" y="1042258"/>
            <a:ext cx="2095430" cy="794563"/>
          </a:xfrm>
          <a:prstGeom prst="rect">
            <a:avLst/>
          </a:prstGeom>
        </p:spPr>
      </p:pic>
      <p:sp>
        <p:nvSpPr>
          <p:cNvPr id="11" name="Presenters Names">
            <a:extLst>
              <a:ext uri="{FF2B5EF4-FFF2-40B4-BE49-F238E27FC236}">
                <a16:creationId xmlns:a16="http://schemas.microsoft.com/office/drawing/2014/main" id="{79CFC8D9-9AE2-D7E1-DB88-856E23215E38}"/>
              </a:ext>
            </a:extLst>
          </p:cNvPr>
          <p:cNvSpPr>
            <a:spLocks noGrp="1"/>
          </p:cNvSpPr>
          <p:nvPr>
            <p:ph type="body" sz="quarter" idx="17" hasCustomPrompt="1"/>
          </p:nvPr>
        </p:nvSpPr>
        <p:spPr>
          <a:xfrm>
            <a:off x="1337595" y="5437296"/>
            <a:ext cx="3844005" cy="378446"/>
          </a:xfrm>
          <a:prstGeom prst="rect">
            <a:avLst/>
          </a:prstGeom>
        </p:spPr>
        <p:txBody>
          <a:bodyPr lIns="0" tIns="0" rIns="0" bIns="0"/>
          <a:lstStyle>
            <a:lvl1pPr marL="0" indent="0">
              <a:buNone/>
              <a:defRPr sz="2400">
                <a:latin typeface="Roboto Light" panose="02000000000000000000" pitchFamily="2" charset="0"/>
              </a:defRPr>
            </a:lvl1pPr>
            <a:lvl2pPr marL="360000" indent="0">
              <a:buNone/>
              <a:defRPr/>
            </a:lvl2pPr>
            <a:lvl3pPr marL="722312" indent="0">
              <a:buNone/>
              <a:defRPr/>
            </a:lvl3pPr>
            <a:lvl4pPr marL="1071562" indent="0">
              <a:buNone/>
              <a:defRPr/>
            </a:lvl4pPr>
            <a:lvl5pPr marL="1431925" indent="0">
              <a:buNone/>
              <a:defRPr/>
            </a:lvl5pPr>
          </a:lstStyle>
          <a:p>
            <a:pPr lvl="0"/>
            <a:r>
              <a:rPr lang="en-US"/>
              <a:t>Add presenters name here</a:t>
            </a:r>
            <a:endParaRPr lang="en-AU"/>
          </a:p>
        </p:txBody>
      </p:sp>
      <p:sp>
        <p:nvSpPr>
          <p:cNvPr id="12" name="TextBox 11">
            <a:extLst>
              <a:ext uri="{FF2B5EF4-FFF2-40B4-BE49-F238E27FC236}">
                <a16:creationId xmlns:a16="http://schemas.microsoft.com/office/drawing/2014/main" id="{7BFA949A-9A84-0FB1-8208-55C529647CED}"/>
              </a:ext>
            </a:extLst>
          </p:cNvPr>
          <p:cNvSpPr txBox="1"/>
          <p:nvPr/>
        </p:nvSpPr>
        <p:spPr>
          <a:xfrm>
            <a:off x="1337595" y="5218306"/>
            <a:ext cx="4680028" cy="215444"/>
          </a:xfrm>
          <a:prstGeom prst="rect">
            <a:avLst/>
          </a:prstGeom>
          <a:noFill/>
        </p:spPr>
        <p:txBody>
          <a:bodyPr wrap="square" lIns="0" tIns="0" rIns="0" bIns="0" rtlCol="0">
            <a:spAutoFit/>
          </a:bodyPr>
          <a:lstStyle/>
          <a:p>
            <a:r>
              <a:rPr lang="en-US" sz="1400">
                <a:solidFill>
                  <a:srgbClr val="001431"/>
                </a:solidFill>
                <a:latin typeface="+mj-lt"/>
                <a:cs typeface="Poppins" panose="00000500000000000000" pitchFamily="2" charset="0"/>
              </a:rPr>
              <a:t>PRESENTED BY:</a:t>
            </a:r>
          </a:p>
        </p:txBody>
      </p:sp>
    </p:spTree>
    <p:extLst>
      <p:ext uri="{BB962C8B-B14F-4D97-AF65-F5344CB8AC3E}">
        <p14:creationId xmlns:p14="http://schemas.microsoft.com/office/powerpoint/2010/main" val="29301565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5">
                                            <p:txEl>
                                              <p:pRg st="0" end="0"/>
                                            </p:txEl>
                                          </p:spTgt>
                                        </p:tgtEl>
                                        <p:attrNameLst>
                                          <p:attrName>style.visibility</p:attrName>
                                        </p:attrNameLst>
                                      </p:cBhvr>
                                      <p:to>
                                        <p:strVal val="visible"/>
                                      </p:to>
                                    </p:set>
                                    <p:animEffect transition="in" filter="fade">
                                      <p:cBhvr>
                                        <p:cTn id="7" dur="1000"/>
                                        <p:tgtEl>
                                          <p:spTgt spid="25">
                                            <p:txEl>
                                              <p:pRg st="0" end="0"/>
                                            </p:txEl>
                                          </p:spTgt>
                                        </p:tgtEl>
                                      </p:cBhvr>
                                    </p:animEffect>
                                    <p:anim calcmode="lin" valueType="num">
                                      <p:cBhvr>
                                        <p:cTn id="8" dur="1000" fill="hold"/>
                                        <p:tgtEl>
                                          <p:spTgt spid="2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5">
                                            <p:txEl>
                                              <p:pRg st="0" end="0"/>
                                            </p:txEl>
                                          </p:spTgt>
                                        </p:tgtEl>
                                        <p:attrNameLst>
                                          <p:attrName>ppt_y</p:attrName>
                                        </p:attrNameLst>
                                      </p:cBhvr>
                                      <p:tavLst>
                                        <p:tav tm="0">
                                          <p:val>
                                            <p:strVal val="#ppt_y+.1"/>
                                          </p:val>
                                        </p:tav>
                                        <p:tav tm="100000">
                                          <p:val>
                                            <p:strVal val="#ppt_y"/>
                                          </p:val>
                                        </p:tav>
                                      </p:tavLst>
                                    </p:anim>
                                  </p:childTnLst>
                                </p:cTn>
                              </p:par>
                              <p:par>
                                <p:cTn id="10" presetID="10"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childTnLst>
                                </p:cTn>
                              </p:par>
                            </p:childTnLst>
                          </p:cTn>
                        </p:par>
                        <p:par>
                          <p:cTn id="13" fill="hold">
                            <p:stCondLst>
                              <p:cond delay="1000"/>
                            </p:stCondLst>
                            <p:childTnLst>
                              <p:par>
                                <p:cTn id="14" presetID="42" presetClass="entr" presetSubtype="0" fill="hold" grpId="0" nodeType="afterEffect">
                                  <p:stCondLst>
                                    <p:cond delay="0"/>
                                  </p:stCondLst>
                                  <p:childTnLst>
                                    <p:set>
                                      <p:cBhvr>
                                        <p:cTn id="15" dur="1" fill="hold">
                                          <p:stCondLst>
                                            <p:cond delay="0"/>
                                          </p:stCondLst>
                                        </p:cTn>
                                        <p:tgtEl>
                                          <p:spTgt spid="9">
                                            <p:txEl>
                                              <p:pRg st="0" end="0"/>
                                            </p:txEl>
                                          </p:spTgt>
                                        </p:tgtEl>
                                        <p:attrNameLst>
                                          <p:attrName>style.visibility</p:attrName>
                                        </p:attrNameLst>
                                      </p:cBhvr>
                                      <p:to>
                                        <p:strVal val="visible"/>
                                      </p:to>
                                    </p:set>
                                    <p:animEffect transition="in" filter="fade">
                                      <p:cBhvr>
                                        <p:cTn id="16" dur="1000"/>
                                        <p:tgtEl>
                                          <p:spTgt spid="9">
                                            <p:txEl>
                                              <p:pRg st="0" end="0"/>
                                            </p:txEl>
                                          </p:spTgt>
                                        </p:tgtEl>
                                      </p:cBhvr>
                                    </p:animEffect>
                                    <p:anim calcmode="lin" valueType="num">
                                      <p:cBhvr>
                                        <p:cTn id="17"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18" dur="1000" fill="hold"/>
                                        <p:tgtEl>
                                          <p:spTgt spid="9">
                                            <p:txEl>
                                              <p:pRg st="0" end="0"/>
                                            </p:txEl>
                                          </p:spTgt>
                                        </p:tgtEl>
                                        <p:attrNameLst>
                                          <p:attrName>ppt_y</p:attrName>
                                        </p:attrNameLst>
                                      </p:cBhvr>
                                      <p:tavLst>
                                        <p:tav tm="0">
                                          <p:val>
                                            <p:strVal val="#ppt_y+.1"/>
                                          </p:val>
                                        </p:tav>
                                        <p:tav tm="100000">
                                          <p:val>
                                            <p:strVal val="#ppt_y"/>
                                          </p:val>
                                        </p:tav>
                                      </p:tavLst>
                                    </p:anim>
                                  </p:childTnLst>
                                </p:cTn>
                              </p:par>
                              <p:par>
                                <p:cTn id="19" presetID="2" presetClass="entr" presetSubtype="8" fill="hold" grpId="0" nodeType="withEffect">
                                  <p:stCondLst>
                                    <p:cond delay="0"/>
                                  </p:stCondLst>
                                  <p:childTnLst>
                                    <p:set>
                                      <p:cBhvr>
                                        <p:cTn id="20" dur="1" fill="hold">
                                          <p:stCondLst>
                                            <p:cond delay="0"/>
                                          </p:stCondLst>
                                        </p:cTn>
                                        <p:tgtEl>
                                          <p:spTgt spid="11">
                                            <p:txEl>
                                              <p:pRg st="0" end="0"/>
                                            </p:txEl>
                                          </p:spTgt>
                                        </p:tgtEl>
                                        <p:attrNameLst>
                                          <p:attrName>style.visibility</p:attrName>
                                        </p:attrNameLst>
                                      </p:cBhvr>
                                      <p:to>
                                        <p:strVal val="visible"/>
                                      </p:to>
                                    </p:set>
                                    <p:anim calcmode="lin" valueType="num">
                                      <p:cBhvr additive="base">
                                        <p:cTn id="21" dur="500" fill="hold"/>
                                        <p:tgtEl>
                                          <p:spTgt spid="11">
                                            <p:txEl>
                                              <p:pRg st="0" end="0"/>
                                            </p:txEl>
                                          </p:spTgt>
                                        </p:tgtEl>
                                        <p:attrNameLst>
                                          <p:attrName>ppt_x</p:attrName>
                                        </p:attrNameLst>
                                      </p:cBhvr>
                                      <p:tavLst>
                                        <p:tav tm="0">
                                          <p:val>
                                            <p:strVal val="0-#ppt_w/2"/>
                                          </p:val>
                                        </p:tav>
                                        <p:tav tm="100000">
                                          <p:val>
                                            <p:strVal val="#ppt_x"/>
                                          </p:val>
                                        </p:tav>
                                      </p:tavLst>
                                    </p:anim>
                                    <p:anim calcmode="lin" valueType="num">
                                      <p:cBhvr additive="base">
                                        <p:cTn id="22" dur="500" fill="hold"/>
                                        <p:tgtEl>
                                          <p:spTgt spid="11">
                                            <p:txEl>
                                              <p:pRg st="0" end="0"/>
                                            </p:txEl>
                                          </p:spTgt>
                                        </p:tgtEl>
                                        <p:attrNameLst>
                                          <p:attrName>ppt_y</p:attrName>
                                        </p:attrNameLst>
                                      </p:cBhvr>
                                      <p:tavLst>
                                        <p:tav tm="0">
                                          <p:val>
                                            <p:strVal val="#ppt_y"/>
                                          </p:val>
                                        </p:tav>
                                        <p:tav tm="100000">
                                          <p:val>
                                            <p:strVal val="#ppt_y"/>
                                          </p:val>
                                        </p:tav>
                                      </p:tavLst>
                                    </p:anim>
                                  </p:childTnLst>
                                </p:cTn>
                              </p:par>
                              <p:par>
                                <p:cTn id="23" presetID="2" presetClass="entr" presetSubtype="8" fill="hold" grpId="0" nodeType="withEffect">
                                  <p:stCondLst>
                                    <p:cond delay="0"/>
                                  </p:stCondLst>
                                  <p:childTnLst>
                                    <p:set>
                                      <p:cBhvr>
                                        <p:cTn id="24" dur="1" fill="hold">
                                          <p:stCondLst>
                                            <p:cond delay="0"/>
                                          </p:stCondLst>
                                        </p:cTn>
                                        <p:tgtEl>
                                          <p:spTgt spid="4"/>
                                        </p:tgtEl>
                                        <p:attrNameLst>
                                          <p:attrName>style.visibility</p:attrName>
                                        </p:attrNameLst>
                                      </p:cBhvr>
                                      <p:to>
                                        <p:strVal val="visible"/>
                                      </p:to>
                                    </p:set>
                                    <p:anim calcmode="lin" valueType="num">
                                      <p:cBhvr additive="base">
                                        <p:cTn id="25" dur="500" fill="hold"/>
                                        <p:tgtEl>
                                          <p:spTgt spid="4"/>
                                        </p:tgtEl>
                                        <p:attrNameLst>
                                          <p:attrName>ppt_x</p:attrName>
                                        </p:attrNameLst>
                                      </p:cBhvr>
                                      <p:tavLst>
                                        <p:tav tm="0">
                                          <p:val>
                                            <p:strVal val="0-#ppt_w/2"/>
                                          </p:val>
                                        </p:tav>
                                        <p:tav tm="100000">
                                          <p:val>
                                            <p:strVal val="#ppt_x"/>
                                          </p:val>
                                        </p:tav>
                                      </p:tavLst>
                                    </p:anim>
                                    <p:anim calcmode="lin" valueType="num">
                                      <p:cBhvr additive="base">
                                        <p:cTn id="26"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build="p">
        <p:tmplLst>
          <p:tmpl lvl="1">
            <p:tnLst>
              <p:par>
                <p:cTn presetID="42" presetClass="entr" presetSubtype="0" fill="hold" nodeType="afterEffect">
                  <p:stCondLst>
                    <p:cond delay="0"/>
                  </p:stCondLst>
                  <p:childTnLst>
                    <p:set>
                      <p:cBhvr>
                        <p:cTn dur="1" fill="hold">
                          <p:stCondLst>
                            <p:cond delay="0"/>
                          </p:stCondLst>
                        </p:cTn>
                        <p:tgtEl>
                          <p:spTgt spid="25"/>
                        </p:tgtEl>
                        <p:attrNameLst>
                          <p:attrName>style.visibility</p:attrName>
                        </p:attrNameLst>
                      </p:cBhvr>
                      <p:to>
                        <p:strVal val="visible"/>
                      </p:to>
                    </p:set>
                    <p:animEffect transition="in" filter="fade">
                      <p:cBhvr>
                        <p:cTn dur="1000"/>
                        <p:tgtEl>
                          <p:spTgt spid="25"/>
                        </p:tgtEl>
                      </p:cBhvr>
                    </p:animEffect>
                    <p:anim calcmode="lin" valueType="num">
                      <p:cBhvr>
                        <p:cTn dur="1000" fill="hold"/>
                        <p:tgtEl>
                          <p:spTgt spid="25"/>
                        </p:tgtEl>
                        <p:attrNameLst>
                          <p:attrName>ppt_x</p:attrName>
                        </p:attrNameLst>
                      </p:cBhvr>
                      <p:tavLst>
                        <p:tav tm="0">
                          <p:val>
                            <p:strVal val="#ppt_x"/>
                          </p:val>
                        </p:tav>
                        <p:tav tm="100000">
                          <p:val>
                            <p:strVal val="#ppt_x"/>
                          </p:val>
                        </p:tav>
                      </p:tavLst>
                    </p:anim>
                    <p:anim calcmode="lin" valueType="num">
                      <p:cBhvr>
                        <p:cTn dur="1000" fill="hold"/>
                        <p:tgtEl>
                          <p:spTgt spid="25"/>
                        </p:tgtEl>
                        <p:attrNameLst>
                          <p:attrName>ppt_y</p:attrName>
                        </p:attrNameLst>
                      </p:cBhvr>
                      <p:tavLst>
                        <p:tav tm="0">
                          <p:val>
                            <p:strVal val="#ppt_y+.1"/>
                          </p:val>
                        </p:tav>
                        <p:tav tm="100000">
                          <p:val>
                            <p:strVal val="#ppt_y"/>
                          </p:val>
                        </p:tav>
                      </p:tavLst>
                    </p:anim>
                  </p:childTnLst>
                </p:cTn>
              </p:par>
            </p:tnLst>
          </p:tmpl>
        </p:tmplLst>
      </p:bldP>
      <p:bldP spid="9" grpId="0" build="p">
        <p:tmplLst>
          <p:tmpl lvl="1">
            <p:tnLst>
              <p:par>
                <p:cTn presetID="42" presetClass="entr" presetSubtype="0" fill="hold" nodeType="after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fade">
                      <p:cBhvr>
                        <p:cTn dur="1000"/>
                        <p:tgtEl>
                          <p:spTgt spid="9"/>
                        </p:tgtEl>
                      </p:cBhvr>
                    </p:animEffect>
                    <p:anim calcmode="lin" valueType="num">
                      <p:cBhvr>
                        <p:cTn dur="1000" fill="hold"/>
                        <p:tgtEl>
                          <p:spTgt spid="9"/>
                        </p:tgtEl>
                        <p:attrNameLst>
                          <p:attrName>ppt_x</p:attrName>
                        </p:attrNameLst>
                      </p:cBhvr>
                      <p:tavLst>
                        <p:tav tm="0">
                          <p:val>
                            <p:strVal val="#ppt_x"/>
                          </p:val>
                        </p:tav>
                        <p:tav tm="100000">
                          <p:val>
                            <p:strVal val="#ppt_x"/>
                          </p:val>
                        </p:tav>
                      </p:tavLst>
                    </p:anim>
                    <p:anim calcmode="lin" valueType="num">
                      <p:cBhvr>
                        <p:cTn dur="1000" fill="hold"/>
                        <p:tgtEl>
                          <p:spTgt spid="9"/>
                        </p:tgtEl>
                        <p:attrNameLst>
                          <p:attrName>ppt_y</p:attrName>
                        </p:attrNameLst>
                      </p:cBhvr>
                      <p:tavLst>
                        <p:tav tm="0">
                          <p:val>
                            <p:strVal val="#ppt_y+.1"/>
                          </p:val>
                        </p:tav>
                        <p:tav tm="100000">
                          <p:val>
                            <p:strVal val="#ppt_y"/>
                          </p:val>
                        </p:tav>
                      </p:tavLst>
                    </p:anim>
                  </p:childTnLst>
                </p:cTn>
              </p:par>
            </p:tnLst>
          </p:tmpl>
        </p:tmplLst>
      </p:bldP>
      <p:bldP spid="4" grpId="0" animBg="1"/>
      <p:bldP spid="11" grpId="0" build="p">
        <p:tmplLst>
          <p:tmpl lvl="1">
            <p:tnLst>
              <p:par>
                <p:cTn presetID="2" presetClass="entr" presetSubtype="8" fill="hold" nodeType="withEffect">
                  <p:stCondLst>
                    <p:cond delay="0"/>
                  </p:stCondLst>
                  <p:childTnLst>
                    <p:set>
                      <p:cBhvr>
                        <p:cTn dur="1" fill="hold">
                          <p:stCondLst>
                            <p:cond delay="0"/>
                          </p:stCondLst>
                        </p:cTn>
                        <p:tgtEl>
                          <p:spTgt spid="11"/>
                        </p:tgtEl>
                        <p:attrNameLst>
                          <p:attrName>style.visibility</p:attrName>
                        </p:attrNameLst>
                      </p:cBhvr>
                      <p:to>
                        <p:strVal val="visible"/>
                      </p:to>
                    </p:set>
                    <p:anim calcmode="lin" valueType="num">
                      <p:cBhvr additive="base">
                        <p:cTn dur="500" fill="hold"/>
                        <p:tgtEl>
                          <p:spTgt spid="11"/>
                        </p:tgtEl>
                        <p:attrNameLst>
                          <p:attrName>ppt_x</p:attrName>
                        </p:attrNameLst>
                      </p:cBhvr>
                      <p:tavLst>
                        <p:tav tm="0">
                          <p:val>
                            <p:strVal val="0-#ppt_w/2"/>
                          </p:val>
                        </p:tav>
                        <p:tav tm="100000">
                          <p:val>
                            <p:strVal val="#ppt_x"/>
                          </p:val>
                        </p:tav>
                      </p:tavLst>
                    </p:anim>
                    <p:anim calcmode="lin" valueType="num">
                      <p:cBhvr additive="base">
                        <p:cTn dur="500" fill="hold"/>
                        <p:tgtEl>
                          <p:spTgt spid="11"/>
                        </p:tgtEl>
                        <p:attrNameLst>
                          <p:attrName>ppt_y</p:attrName>
                        </p:attrNameLst>
                      </p:cBhvr>
                      <p:tavLst>
                        <p:tav tm="0">
                          <p:val>
                            <p:strVal val="#ppt_y"/>
                          </p:val>
                        </p:tav>
                        <p:tav tm="100000">
                          <p:val>
                            <p:strVal val="#ppt_y"/>
                          </p:val>
                        </p:tav>
                      </p:tavLst>
                    </p:anim>
                  </p:childTnLst>
                </p:cTn>
              </p:par>
            </p:tnLst>
          </p:tmpl>
        </p:tmplLst>
      </p:bldP>
    </p:bldLst>
  </p:timing>
  <p:extLst>
    <p:ext uri="{DCECCB84-F9BA-43D5-87BE-67443E8EF086}">
      <p15:sldGuideLst xmlns:p15="http://schemas.microsoft.com/office/powerpoint/2012/main">
        <p15:guide id="1" orient="horz" pos="323">
          <p15:clr>
            <a:srgbClr val="FBAE40"/>
          </p15:clr>
        </p15:guide>
        <p15:guide id="2" pos="325">
          <p15:clr>
            <a:srgbClr val="FBAE40"/>
          </p15:clr>
        </p15:guide>
        <p15:guide id="5" orient="horz" pos="2160">
          <p15:clr>
            <a:srgbClr val="FBAE40"/>
          </p15:clr>
        </p15:guide>
        <p15:guide id="6" pos="384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cSld name="Agenda">
    <p:bg>
      <p:bgPr>
        <a:solidFill>
          <a:schemeClr val="bg1"/>
        </a:solidFill>
        <a:effectLst/>
      </p:bgPr>
    </p:bg>
    <p:spTree>
      <p:nvGrpSpPr>
        <p:cNvPr id="1" name=""/>
        <p:cNvGrpSpPr/>
        <p:nvPr/>
      </p:nvGrpSpPr>
      <p:grpSpPr>
        <a:xfrm>
          <a:off x="0" y="0"/>
          <a:ext cx="0" cy="0"/>
          <a:chOff x="0" y="0"/>
          <a:chExt cx="0" cy="0"/>
        </a:xfrm>
      </p:grpSpPr>
      <p:pic>
        <p:nvPicPr>
          <p:cNvPr id="5" name="BlackCircleSide">
            <a:extLst>
              <a:ext uri="{FF2B5EF4-FFF2-40B4-BE49-F238E27FC236}">
                <a16:creationId xmlns:a16="http://schemas.microsoft.com/office/drawing/2014/main" id="{428C47F8-9AB5-B7A1-0279-A0D8EBDCAAD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0" y="0"/>
            <a:ext cx="1497873" cy="6858000"/>
          </a:xfrm>
          <a:prstGeom prst="rect">
            <a:avLst/>
          </a:prstGeom>
        </p:spPr>
      </p:pic>
      <p:sp>
        <p:nvSpPr>
          <p:cNvPr id="17" name="Title Shape">
            <a:extLst>
              <a:ext uri="{FF2B5EF4-FFF2-40B4-BE49-F238E27FC236}">
                <a16:creationId xmlns:a16="http://schemas.microsoft.com/office/drawing/2014/main" id="{CD0A1AFD-4261-8C40-E2CC-7E62DA103F58}"/>
              </a:ext>
            </a:extLst>
          </p:cNvPr>
          <p:cNvSpPr/>
          <p:nvPr/>
        </p:nvSpPr>
        <p:spPr>
          <a:xfrm>
            <a:off x="0" y="1112837"/>
            <a:ext cx="1644793" cy="1261533"/>
          </a:xfrm>
          <a:custGeom>
            <a:avLst/>
            <a:gdLst>
              <a:gd name="connsiteX0" fmla="*/ 0 w 2875634"/>
              <a:gd name="connsiteY0" fmla="*/ 621242 h 1242483"/>
              <a:gd name="connsiteX1" fmla="*/ 621242 w 2875634"/>
              <a:gd name="connsiteY1" fmla="*/ 0 h 1242483"/>
              <a:gd name="connsiteX2" fmla="*/ 2254393 w 2875634"/>
              <a:gd name="connsiteY2" fmla="*/ 0 h 1242483"/>
              <a:gd name="connsiteX3" fmla="*/ 2875635 w 2875634"/>
              <a:gd name="connsiteY3" fmla="*/ 621242 h 1242483"/>
              <a:gd name="connsiteX4" fmla="*/ 2875634 w 2875634"/>
              <a:gd name="connsiteY4" fmla="*/ 621242 h 1242483"/>
              <a:gd name="connsiteX5" fmla="*/ 2254392 w 2875634"/>
              <a:gd name="connsiteY5" fmla="*/ 1242484 h 1242483"/>
              <a:gd name="connsiteX6" fmla="*/ 621242 w 2875634"/>
              <a:gd name="connsiteY6" fmla="*/ 1242483 h 1242483"/>
              <a:gd name="connsiteX7" fmla="*/ 0 w 2875634"/>
              <a:gd name="connsiteY7" fmla="*/ 621241 h 1242483"/>
              <a:gd name="connsiteX8" fmla="*/ 0 w 2875634"/>
              <a:gd name="connsiteY8" fmla="*/ 621242 h 1242483"/>
              <a:gd name="connsiteX0" fmla="*/ 0 w 2875635"/>
              <a:gd name="connsiteY0" fmla="*/ 621241 h 1242484"/>
              <a:gd name="connsiteX1" fmla="*/ 621242 w 2875635"/>
              <a:gd name="connsiteY1" fmla="*/ 0 h 1242484"/>
              <a:gd name="connsiteX2" fmla="*/ 2254393 w 2875635"/>
              <a:gd name="connsiteY2" fmla="*/ 0 h 1242484"/>
              <a:gd name="connsiteX3" fmla="*/ 2875635 w 2875635"/>
              <a:gd name="connsiteY3" fmla="*/ 621242 h 1242484"/>
              <a:gd name="connsiteX4" fmla="*/ 2875634 w 2875635"/>
              <a:gd name="connsiteY4" fmla="*/ 621242 h 1242484"/>
              <a:gd name="connsiteX5" fmla="*/ 2254392 w 2875635"/>
              <a:gd name="connsiteY5" fmla="*/ 1242484 h 1242484"/>
              <a:gd name="connsiteX6" fmla="*/ 621242 w 2875635"/>
              <a:gd name="connsiteY6" fmla="*/ 1242483 h 1242484"/>
              <a:gd name="connsiteX7" fmla="*/ 0 w 2875635"/>
              <a:gd name="connsiteY7" fmla="*/ 621241 h 1242484"/>
              <a:gd name="connsiteX0" fmla="*/ 204144 w 2458537"/>
              <a:gd name="connsiteY0" fmla="*/ 1242483 h 1242484"/>
              <a:gd name="connsiteX1" fmla="*/ 204144 w 2458537"/>
              <a:gd name="connsiteY1" fmla="*/ 0 h 1242484"/>
              <a:gd name="connsiteX2" fmla="*/ 1837295 w 2458537"/>
              <a:gd name="connsiteY2" fmla="*/ 0 h 1242484"/>
              <a:gd name="connsiteX3" fmla="*/ 2458537 w 2458537"/>
              <a:gd name="connsiteY3" fmla="*/ 621242 h 1242484"/>
              <a:gd name="connsiteX4" fmla="*/ 2458536 w 2458537"/>
              <a:gd name="connsiteY4" fmla="*/ 621242 h 1242484"/>
              <a:gd name="connsiteX5" fmla="*/ 1837294 w 2458537"/>
              <a:gd name="connsiteY5" fmla="*/ 1242484 h 1242484"/>
              <a:gd name="connsiteX6" fmla="*/ 204144 w 2458537"/>
              <a:gd name="connsiteY6" fmla="*/ 1242483 h 1242484"/>
              <a:gd name="connsiteX0" fmla="*/ 0 w 2254393"/>
              <a:gd name="connsiteY0" fmla="*/ 1242483 h 1242484"/>
              <a:gd name="connsiteX1" fmla="*/ 0 w 2254393"/>
              <a:gd name="connsiteY1" fmla="*/ 0 h 1242484"/>
              <a:gd name="connsiteX2" fmla="*/ 1633151 w 2254393"/>
              <a:gd name="connsiteY2" fmla="*/ 0 h 1242484"/>
              <a:gd name="connsiteX3" fmla="*/ 2254393 w 2254393"/>
              <a:gd name="connsiteY3" fmla="*/ 621242 h 1242484"/>
              <a:gd name="connsiteX4" fmla="*/ 2254392 w 2254393"/>
              <a:gd name="connsiteY4" fmla="*/ 621242 h 1242484"/>
              <a:gd name="connsiteX5" fmla="*/ 1633150 w 2254393"/>
              <a:gd name="connsiteY5" fmla="*/ 1242484 h 1242484"/>
              <a:gd name="connsiteX6" fmla="*/ 0 w 2254393"/>
              <a:gd name="connsiteY6" fmla="*/ 1242483 h 1242484"/>
              <a:gd name="connsiteX0" fmla="*/ 609600 w 2254393"/>
              <a:gd name="connsiteY0" fmla="*/ 1252008 h 1252008"/>
              <a:gd name="connsiteX1" fmla="*/ 0 w 2254393"/>
              <a:gd name="connsiteY1" fmla="*/ 0 h 1252008"/>
              <a:gd name="connsiteX2" fmla="*/ 1633151 w 2254393"/>
              <a:gd name="connsiteY2" fmla="*/ 0 h 1252008"/>
              <a:gd name="connsiteX3" fmla="*/ 2254393 w 2254393"/>
              <a:gd name="connsiteY3" fmla="*/ 621242 h 1252008"/>
              <a:gd name="connsiteX4" fmla="*/ 2254392 w 2254393"/>
              <a:gd name="connsiteY4" fmla="*/ 621242 h 1252008"/>
              <a:gd name="connsiteX5" fmla="*/ 1633150 w 2254393"/>
              <a:gd name="connsiteY5" fmla="*/ 1242484 h 1252008"/>
              <a:gd name="connsiteX6" fmla="*/ 609600 w 2254393"/>
              <a:gd name="connsiteY6" fmla="*/ 1252008 h 1252008"/>
              <a:gd name="connsiteX0" fmla="*/ 0 w 1644793"/>
              <a:gd name="connsiteY0" fmla="*/ 1261533 h 1261533"/>
              <a:gd name="connsiteX1" fmla="*/ 0 w 1644793"/>
              <a:gd name="connsiteY1" fmla="*/ 0 h 1261533"/>
              <a:gd name="connsiteX2" fmla="*/ 1023551 w 1644793"/>
              <a:gd name="connsiteY2" fmla="*/ 9525 h 1261533"/>
              <a:gd name="connsiteX3" fmla="*/ 1644793 w 1644793"/>
              <a:gd name="connsiteY3" fmla="*/ 630767 h 1261533"/>
              <a:gd name="connsiteX4" fmla="*/ 1644792 w 1644793"/>
              <a:gd name="connsiteY4" fmla="*/ 630767 h 1261533"/>
              <a:gd name="connsiteX5" fmla="*/ 1023550 w 1644793"/>
              <a:gd name="connsiteY5" fmla="*/ 1252009 h 1261533"/>
              <a:gd name="connsiteX6" fmla="*/ 0 w 1644793"/>
              <a:gd name="connsiteY6" fmla="*/ 1261533 h 12615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44793" h="1261533">
                <a:moveTo>
                  <a:pt x="0" y="1261533"/>
                </a:moveTo>
                <a:lnTo>
                  <a:pt x="0" y="0"/>
                </a:lnTo>
                <a:lnTo>
                  <a:pt x="1023551" y="9525"/>
                </a:lnTo>
                <a:cubicBezTo>
                  <a:pt x="1366653" y="9525"/>
                  <a:pt x="1644793" y="287665"/>
                  <a:pt x="1644793" y="630767"/>
                </a:cubicBezTo>
                <a:lnTo>
                  <a:pt x="1644792" y="630767"/>
                </a:lnTo>
                <a:cubicBezTo>
                  <a:pt x="1644792" y="973869"/>
                  <a:pt x="1366652" y="1252009"/>
                  <a:pt x="1023550" y="1252009"/>
                </a:cubicBezTo>
                <a:lnTo>
                  <a:pt x="0" y="1261533"/>
                </a:lnTo>
                <a:close/>
              </a:path>
            </a:pathLst>
          </a:custGeom>
          <a:solidFill>
            <a:schemeClr val="bg1"/>
          </a:solidFill>
          <a:ln w="38100">
            <a:noFill/>
          </a:ln>
          <a:effectLst>
            <a:glow rad="139700">
              <a:schemeClr val="accent6">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latin typeface="Roboto Light" panose="02000000000000000000" pitchFamily="2" charset="0"/>
            </a:endParaRPr>
          </a:p>
        </p:txBody>
      </p:sp>
      <p:sp>
        <p:nvSpPr>
          <p:cNvPr id="18" name="Text">
            <a:extLst>
              <a:ext uri="{FF2B5EF4-FFF2-40B4-BE49-F238E27FC236}">
                <a16:creationId xmlns:a16="http://schemas.microsoft.com/office/drawing/2014/main" id="{A9AD0CDC-A315-4BB8-9A9A-6D727438E252}"/>
              </a:ext>
            </a:extLst>
          </p:cNvPr>
          <p:cNvSpPr>
            <a:spLocks noGrp="1"/>
          </p:cNvSpPr>
          <p:nvPr>
            <p:ph type="body" sz="quarter" idx="17" hasCustomPrompt="1"/>
          </p:nvPr>
        </p:nvSpPr>
        <p:spPr>
          <a:xfrm>
            <a:off x="1830994" y="2809875"/>
            <a:ext cx="3771900" cy="3535363"/>
          </a:xfrm>
          <a:prstGeom prst="rect">
            <a:avLst/>
          </a:prstGeom>
        </p:spPr>
        <p:txBody>
          <a:bodyPr lIns="0" tIns="0" rIns="0" bIns="0"/>
          <a:lstStyle>
            <a:lvl1pPr marL="179388" indent="-179388">
              <a:lnSpc>
                <a:spcPct val="100000"/>
              </a:lnSpc>
              <a:defRPr sz="1600">
                <a:latin typeface="Roboto Light" panose="02000000000000000000" pitchFamily="2" charset="0"/>
              </a:defRPr>
            </a:lvl1pPr>
            <a:lvl2pPr marL="363538" indent="-187325">
              <a:lnSpc>
                <a:spcPct val="100000"/>
              </a:lnSpc>
              <a:tabLst/>
              <a:defRPr sz="1600">
                <a:latin typeface="Roboto Light" panose="02000000000000000000" pitchFamily="2" charset="0"/>
              </a:defRPr>
            </a:lvl2pPr>
            <a:lvl3pPr marL="539750" indent="-180975">
              <a:lnSpc>
                <a:spcPct val="100000"/>
              </a:lnSpc>
              <a:defRPr sz="1600">
                <a:latin typeface="Roboto Light" panose="02000000000000000000" pitchFamily="2" charset="0"/>
              </a:defRPr>
            </a:lvl3pPr>
            <a:lvl4pPr marL="720725" indent="-185738" defTabSz="984250">
              <a:lnSpc>
                <a:spcPct val="100000"/>
              </a:lnSpc>
              <a:tabLst/>
              <a:defRPr sz="1600">
                <a:latin typeface="Roboto Light" panose="02000000000000000000" pitchFamily="2" charset="0"/>
              </a:defRPr>
            </a:lvl4pPr>
            <a:lvl5pPr marL="893763" indent="-174625">
              <a:lnSpc>
                <a:spcPct val="100000"/>
              </a:lnSpc>
              <a:defRPr sz="1600">
                <a:latin typeface="Roboto Light" panose="02000000000000000000" pitchFamily="2" charset="0"/>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endParaRPr lang="en-AU"/>
          </a:p>
        </p:txBody>
      </p:sp>
      <p:sp>
        <p:nvSpPr>
          <p:cNvPr id="2" name="Title">
            <a:extLst>
              <a:ext uri="{FF2B5EF4-FFF2-40B4-BE49-F238E27FC236}">
                <a16:creationId xmlns:a16="http://schemas.microsoft.com/office/drawing/2014/main" id="{61C8D2DE-DBB4-3F60-AE38-24C181AD6E9E}"/>
              </a:ext>
            </a:extLst>
          </p:cNvPr>
          <p:cNvSpPr>
            <a:spLocks noGrp="1"/>
          </p:cNvSpPr>
          <p:nvPr>
            <p:ph type="title" hasCustomPrompt="1"/>
          </p:nvPr>
        </p:nvSpPr>
        <p:spPr>
          <a:xfrm>
            <a:off x="1830994" y="1112838"/>
            <a:ext cx="4495800" cy="896265"/>
          </a:xfrm>
          <a:prstGeom prst="rect">
            <a:avLst/>
          </a:prstGeom>
        </p:spPr>
        <p:txBody>
          <a:bodyPr vert="horz" lIns="0" tIns="0" rIns="0" bIns="0" rtlCol="0" anchor="b">
            <a:noAutofit/>
          </a:bodyPr>
          <a:lstStyle>
            <a:lvl1pPr>
              <a:lnSpc>
                <a:spcPts val="3000"/>
              </a:lnSpc>
              <a:defRPr sz="3000"/>
            </a:lvl1pPr>
          </a:lstStyle>
          <a:p>
            <a:r>
              <a:rPr lang="en-US"/>
              <a:t>CLICK TO EDIT TITLE</a:t>
            </a:r>
            <a:endParaRPr lang="en-AU"/>
          </a:p>
        </p:txBody>
      </p:sp>
      <p:cxnSp>
        <p:nvCxnSpPr>
          <p:cNvPr id="6" name="Title Line">
            <a:extLst>
              <a:ext uri="{FF2B5EF4-FFF2-40B4-BE49-F238E27FC236}">
                <a16:creationId xmlns:a16="http://schemas.microsoft.com/office/drawing/2014/main" id="{8457830B-8C5A-A41C-3C9A-D2C850D5D673}"/>
              </a:ext>
            </a:extLst>
          </p:cNvPr>
          <p:cNvCxnSpPr>
            <a:cxnSpLocks/>
          </p:cNvCxnSpPr>
          <p:nvPr/>
        </p:nvCxnSpPr>
        <p:spPr>
          <a:xfrm>
            <a:off x="0" y="2212992"/>
            <a:ext cx="6600825" cy="0"/>
          </a:xfrm>
          <a:prstGeom prst="straightConnector1">
            <a:avLst/>
          </a:prstGeom>
          <a:ln w="44450">
            <a:gradFill flip="none" rotWithShape="1">
              <a:gsLst>
                <a:gs pos="100000">
                  <a:schemeClr val="accent3"/>
                </a:gs>
                <a:gs pos="53000">
                  <a:schemeClr val="accent1"/>
                </a:gs>
              </a:gsLst>
              <a:lin ang="10800000" scaled="1"/>
              <a:tileRect/>
            </a:gradFill>
            <a:round/>
            <a:tailEnd type="oval"/>
          </a:ln>
        </p:spPr>
        <p:style>
          <a:lnRef idx="1">
            <a:schemeClr val="accent1"/>
          </a:lnRef>
          <a:fillRef idx="0">
            <a:schemeClr val="accent1"/>
          </a:fillRef>
          <a:effectRef idx="0">
            <a:schemeClr val="accent1"/>
          </a:effectRef>
          <a:fontRef idx="minor">
            <a:schemeClr val="tx1"/>
          </a:fontRef>
        </p:style>
      </p:cxnSp>
      <p:sp>
        <p:nvSpPr>
          <p:cNvPr id="14" name="Main Image">
            <a:extLst>
              <a:ext uri="{FF2B5EF4-FFF2-40B4-BE49-F238E27FC236}">
                <a16:creationId xmlns:a16="http://schemas.microsoft.com/office/drawing/2014/main" id="{64706685-CA18-D632-1AB5-38F10AB1527A}"/>
              </a:ext>
            </a:extLst>
          </p:cNvPr>
          <p:cNvSpPr>
            <a:spLocks noGrp="1" noChangeAspect="1"/>
          </p:cNvSpPr>
          <p:nvPr>
            <p:ph type="pic" sz="quarter" idx="14" hasCustomPrompt="1"/>
          </p:nvPr>
        </p:nvSpPr>
        <p:spPr>
          <a:xfrm>
            <a:off x="7043939" y="-531000"/>
            <a:ext cx="7920000" cy="7920000"/>
          </a:xfrm>
          <a:prstGeom prst="ellipse">
            <a:avLst/>
          </a:prstGeom>
          <a:solidFill>
            <a:schemeClr val="bg1">
              <a:lumMod val="85000"/>
            </a:schemeClr>
          </a:solidFill>
        </p:spPr>
        <p:txBody>
          <a:bodyPr anchor="ctr">
            <a:normAutofit/>
          </a:bodyPr>
          <a:lstStyle>
            <a:lvl1pPr marL="0" indent="0" algn="ctr">
              <a:buNone/>
              <a:defRPr sz="4000">
                <a:latin typeface="+mj-lt"/>
              </a:defRPr>
            </a:lvl1pPr>
          </a:lstStyle>
          <a:p>
            <a:r>
              <a:rPr lang="en-AU"/>
              <a:t>Click to Add</a:t>
            </a:r>
          </a:p>
          <a:p>
            <a:r>
              <a:rPr lang="en-AU"/>
              <a:t>Image Here</a:t>
            </a:r>
          </a:p>
        </p:txBody>
      </p:sp>
      <p:pic>
        <p:nvPicPr>
          <p:cNvPr id="19" name="Graphic">
            <a:extLst>
              <a:ext uri="{FF2B5EF4-FFF2-40B4-BE49-F238E27FC236}">
                <a16:creationId xmlns:a16="http://schemas.microsoft.com/office/drawing/2014/main" id="{AA603E7D-A65D-B4C3-65B5-4EF49ED0142F}"/>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2675771" y="5171950"/>
            <a:ext cx="4659046" cy="4031231"/>
          </a:xfrm>
          <a:prstGeom prst="rect">
            <a:avLst/>
          </a:prstGeom>
        </p:spPr>
      </p:pic>
    </p:spTree>
    <p:extLst>
      <p:ext uri="{BB962C8B-B14F-4D97-AF65-F5344CB8AC3E}">
        <p14:creationId xmlns:p14="http://schemas.microsoft.com/office/powerpoint/2010/main" val="21634753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extLst>
    <p:ext uri="{DCECCB84-F9BA-43D5-87BE-67443E8EF086}">
      <p15:sldGuideLst xmlns:p15="http://schemas.microsoft.com/office/powerpoint/2012/main">
        <p15:guide id="1" orient="horz" pos="323">
          <p15:clr>
            <a:srgbClr val="FBAE40"/>
          </p15:clr>
        </p15:guide>
        <p15:guide id="2" pos="325">
          <p15:clr>
            <a:srgbClr val="FBAE40"/>
          </p15:clr>
        </p15:guide>
        <p15:guide id="5" orient="horz" pos="2160">
          <p15:clr>
            <a:srgbClr val="FBAE40"/>
          </p15:clr>
        </p15:guide>
        <p15:guide id="6" pos="384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cSld name="Divider">
    <p:bg>
      <p:bgPr>
        <a:solidFill>
          <a:schemeClr val="tx1"/>
        </a:solidFill>
        <a:effectLst/>
      </p:bgPr>
    </p:bg>
    <p:spTree>
      <p:nvGrpSpPr>
        <p:cNvPr id="1" name=""/>
        <p:cNvGrpSpPr/>
        <p:nvPr/>
      </p:nvGrpSpPr>
      <p:grpSpPr>
        <a:xfrm>
          <a:off x="0" y="0"/>
          <a:ext cx="0" cy="0"/>
          <a:chOff x="0" y="0"/>
          <a:chExt cx="0" cy="0"/>
        </a:xfrm>
      </p:grpSpPr>
      <p:sp>
        <p:nvSpPr>
          <p:cNvPr id="22" name="Main Image">
            <a:extLst>
              <a:ext uri="{FF2B5EF4-FFF2-40B4-BE49-F238E27FC236}">
                <a16:creationId xmlns:a16="http://schemas.microsoft.com/office/drawing/2014/main" id="{395957CF-F13C-1313-A14A-AD447FB94395}"/>
              </a:ext>
            </a:extLst>
          </p:cNvPr>
          <p:cNvSpPr>
            <a:spLocks noGrp="1"/>
          </p:cNvSpPr>
          <p:nvPr>
            <p:ph type="pic" sz="quarter" idx="14" hasCustomPrompt="1"/>
          </p:nvPr>
        </p:nvSpPr>
        <p:spPr>
          <a:xfrm>
            <a:off x="-2516635" y="414000"/>
            <a:ext cx="7909200" cy="7910283"/>
          </a:xfrm>
          <a:custGeom>
            <a:avLst/>
            <a:gdLst>
              <a:gd name="connsiteX0" fmla="*/ 0 w 1584325"/>
              <a:gd name="connsiteY0" fmla="*/ 792163 h 1584325"/>
              <a:gd name="connsiteX1" fmla="*/ 792163 w 1584325"/>
              <a:gd name="connsiteY1" fmla="*/ 0 h 1584325"/>
              <a:gd name="connsiteX2" fmla="*/ 1584326 w 1584325"/>
              <a:gd name="connsiteY2" fmla="*/ 792163 h 1584325"/>
              <a:gd name="connsiteX3" fmla="*/ 792163 w 1584325"/>
              <a:gd name="connsiteY3" fmla="*/ 1584326 h 1584325"/>
              <a:gd name="connsiteX4" fmla="*/ 0 w 1584325"/>
              <a:gd name="connsiteY4" fmla="*/ 792163 h 1584325"/>
              <a:gd name="connsiteX0" fmla="*/ 0 w 1584326"/>
              <a:gd name="connsiteY0" fmla="*/ 792163 h 1584326"/>
              <a:gd name="connsiteX1" fmla="*/ 792163 w 1584326"/>
              <a:gd name="connsiteY1" fmla="*/ 0 h 1584326"/>
              <a:gd name="connsiteX2" fmla="*/ 1584326 w 1584326"/>
              <a:gd name="connsiteY2" fmla="*/ 792163 h 1584326"/>
              <a:gd name="connsiteX3" fmla="*/ 792163 w 1584326"/>
              <a:gd name="connsiteY3" fmla="*/ 1584326 h 1584326"/>
              <a:gd name="connsiteX4" fmla="*/ 0 w 1584326"/>
              <a:gd name="connsiteY4" fmla="*/ 792163 h 1584326"/>
              <a:gd name="connsiteX0" fmla="*/ 0 w 1584326"/>
              <a:gd name="connsiteY0" fmla="*/ 792163 h 1584326"/>
              <a:gd name="connsiteX1" fmla="*/ 792163 w 1584326"/>
              <a:gd name="connsiteY1" fmla="*/ 0 h 1584326"/>
              <a:gd name="connsiteX2" fmla="*/ 1584326 w 1584326"/>
              <a:gd name="connsiteY2" fmla="*/ 792163 h 1584326"/>
              <a:gd name="connsiteX3" fmla="*/ 792163 w 1584326"/>
              <a:gd name="connsiteY3" fmla="*/ 1584326 h 1584326"/>
              <a:gd name="connsiteX4" fmla="*/ 0 w 1584326"/>
              <a:gd name="connsiteY4" fmla="*/ 792163 h 1584326"/>
              <a:gd name="connsiteX0" fmla="*/ 0 w 1584326"/>
              <a:gd name="connsiteY0" fmla="*/ 813767 h 1605930"/>
              <a:gd name="connsiteX1" fmla="*/ 792163 w 1584326"/>
              <a:gd name="connsiteY1" fmla="*/ 21604 h 1605930"/>
              <a:gd name="connsiteX2" fmla="*/ 1584326 w 1584326"/>
              <a:gd name="connsiteY2" fmla="*/ 813767 h 1605930"/>
              <a:gd name="connsiteX3" fmla="*/ 792163 w 1584326"/>
              <a:gd name="connsiteY3" fmla="*/ 1605930 h 1605930"/>
              <a:gd name="connsiteX4" fmla="*/ 0 w 1584326"/>
              <a:gd name="connsiteY4" fmla="*/ 813767 h 1605930"/>
              <a:gd name="connsiteX0" fmla="*/ 38297 w 1622623"/>
              <a:gd name="connsiteY0" fmla="*/ 799983 h 1592146"/>
              <a:gd name="connsiteX1" fmla="*/ 830460 w 1622623"/>
              <a:gd name="connsiteY1" fmla="*/ 7820 h 1592146"/>
              <a:gd name="connsiteX2" fmla="*/ 1622623 w 1622623"/>
              <a:gd name="connsiteY2" fmla="*/ 799983 h 1592146"/>
              <a:gd name="connsiteX3" fmla="*/ 830460 w 1622623"/>
              <a:gd name="connsiteY3" fmla="*/ 1592146 h 1592146"/>
              <a:gd name="connsiteX4" fmla="*/ 38297 w 1622623"/>
              <a:gd name="connsiteY4" fmla="*/ 799983 h 1592146"/>
              <a:gd name="connsiteX0" fmla="*/ 100572 w 1684898"/>
              <a:gd name="connsiteY0" fmla="*/ 891427 h 1683590"/>
              <a:gd name="connsiteX1" fmla="*/ 97829 w 1684898"/>
              <a:gd name="connsiteY1" fmla="*/ 98830 h 1683590"/>
              <a:gd name="connsiteX2" fmla="*/ 892735 w 1684898"/>
              <a:gd name="connsiteY2" fmla="*/ 99264 h 1683590"/>
              <a:gd name="connsiteX3" fmla="*/ 1684898 w 1684898"/>
              <a:gd name="connsiteY3" fmla="*/ 891427 h 1683590"/>
              <a:gd name="connsiteX4" fmla="*/ 892735 w 1684898"/>
              <a:gd name="connsiteY4" fmla="*/ 1683590 h 1683590"/>
              <a:gd name="connsiteX5" fmla="*/ 100572 w 1684898"/>
              <a:gd name="connsiteY5" fmla="*/ 891427 h 1683590"/>
              <a:gd name="connsiteX0" fmla="*/ 100572 w 1684898"/>
              <a:gd name="connsiteY0" fmla="*/ 891427 h 1683590"/>
              <a:gd name="connsiteX1" fmla="*/ 97829 w 1684898"/>
              <a:gd name="connsiteY1" fmla="*/ 98830 h 1683590"/>
              <a:gd name="connsiteX2" fmla="*/ 892735 w 1684898"/>
              <a:gd name="connsiteY2" fmla="*/ 99264 h 1683590"/>
              <a:gd name="connsiteX3" fmla="*/ 1684898 w 1684898"/>
              <a:gd name="connsiteY3" fmla="*/ 891427 h 1683590"/>
              <a:gd name="connsiteX4" fmla="*/ 892735 w 1684898"/>
              <a:gd name="connsiteY4" fmla="*/ 1683590 h 1683590"/>
              <a:gd name="connsiteX5" fmla="*/ 100572 w 1684898"/>
              <a:gd name="connsiteY5" fmla="*/ 891427 h 1683590"/>
              <a:gd name="connsiteX0" fmla="*/ 58915 w 1643241"/>
              <a:gd name="connsiteY0" fmla="*/ 850312 h 1642475"/>
              <a:gd name="connsiteX1" fmla="*/ 56172 w 1643241"/>
              <a:gd name="connsiteY1" fmla="*/ 57715 h 1642475"/>
              <a:gd name="connsiteX2" fmla="*/ 851078 w 1643241"/>
              <a:gd name="connsiteY2" fmla="*/ 58149 h 1642475"/>
              <a:gd name="connsiteX3" fmla="*/ 1643241 w 1643241"/>
              <a:gd name="connsiteY3" fmla="*/ 850312 h 1642475"/>
              <a:gd name="connsiteX4" fmla="*/ 851078 w 1643241"/>
              <a:gd name="connsiteY4" fmla="*/ 1642475 h 1642475"/>
              <a:gd name="connsiteX5" fmla="*/ 58915 w 1643241"/>
              <a:gd name="connsiteY5" fmla="*/ 850312 h 1642475"/>
              <a:gd name="connsiteX0" fmla="*/ 58915 w 1643241"/>
              <a:gd name="connsiteY0" fmla="*/ 850312 h 1642475"/>
              <a:gd name="connsiteX1" fmla="*/ 56172 w 1643241"/>
              <a:gd name="connsiteY1" fmla="*/ 57715 h 1642475"/>
              <a:gd name="connsiteX2" fmla="*/ 851078 w 1643241"/>
              <a:gd name="connsiteY2" fmla="*/ 58149 h 1642475"/>
              <a:gd name="connsiteX3" fmla="*/ 1643241 w 1643241"/>
              <a:gd name="connsiteY3" fmla="*/ 850312 h 1642475"/>
              <a:gd name="connsiteX4" fmla="*/ 851078 w 1643241"/>
              <a:gd name="connsiteY4" fmla="*/ 1642475 h 1642475"/>
              <a:gd name="connsiteX5" fmla="*/ 58915 w 1643241"/>
              <a:gd name="connsiteY5" fmla="*/ 850312 h 1642475"/>
              <a:gd name="connsiteX0" fmla="*/ 58915 w 1643241"/>
              <a:gd name="connsiteY0" fmla="*/ 850312 h 1642475"/>
              <a:gd name="connsiteX1" fmla="*/ 56172 w 1643241"/>
              <a:gd name="connsiteY1" fmla="*/ 57715 h 1642475"/>
              <a:gd name="connsiteX2" fmla="*/ 851078 w 1643241"/>
              <a:gd name="connsiteY2" fmla="*/ 58149 h 1642475"/>
              <a:gd name="connsiteX3" fmla="*/ 1643241 w 1643241"/>
              <a:gd name="connsiteY3" fmla="*/ 850312 h 1642475"/>
              <a:gd name="connsiteX4" fmla="*/ 851078 w 1643241"/>
              <a:gd name="connsiteY4" fmla="*/ 1642475 h 1642475"/>
              <a:gd name="connsiteX5" fmla="*/ 58915 w 1643241"/>
              <a:gd name="connsiteY5" fmla="*/ 850312 h 1642475"/>
              <a:gd name="connsiteX0" fmla="*/ 58915 w 1643241"/>
              <a:gd name="connsiteY0" fmla="*/ 792611 h 1584774"/>
              <a:gd name="connsiteX1" fmla="*/ 56172 w 1643241"/>
              <a:gd name="connsiteY1" fmla="*/ 14 h 1584774"/>
              <a:gd name="connsiteX2" fmla="*/ 851078 w 1643241"/>
              <a:gd name="connsiteY2" fmla="*/ 448 h 1584774"/>
              <a:gd name="connsiteX3" fmla="*/ 1643241 w 1643241"/>
              <a:gd name="connsiteY3" fmla="*/ 792611 h 1584774"/>
              <a:gd name="connsiteX4" fmla="*/ 851078 w 1643241"/>
              <a:gd name="connsiteY4" fmla="*/ 1584774 h 1584774"/>
              <a:gd name="connsiteX5" fmla="*/ 58915 w 1643241"/>
              <a:gd name="connsiteY5" fmla="*/ 792611 h 1584774"/>
              <a:gd name="connsiteX0" fmla="*/ 58915 w 1643241"/>
              <a:gd name="connsiteY0" fmla="*/ 792611 h 1584774"/>
              <a:gd name="connsiteX1" fmla="*/ 56172 w 1643241"/>
              <a:gd name="connsiteY1" fmla="*/ 14 h 1584774"/>
              <a:gd name="connsiteX2" fmla="*/ 851078 w 1643241"/>
              <a:gd name="connsiteY2" fmla="*/ 448 h 1584774"/>
              <a:gd name="connsiteX3" fmla="*/ 1643241 w 1643241"/>
              <a:gd name="connsiteY3" fmla="*/ 792611 h 1584774"/>
              <a:gd name="connsiteX4" fmla="*/ 851078 w 1643241"/>
              <a:gd name="connsiteY4" fmla="*/ 1584774 h 1584774"/>
              <a:gd name="connsiteX5" fmla="*/ 58915 w 1643241"/>
              <a:gd name="connsiteY5" fmla="*/ 792611 h 1584774"/>
              <a:gd name="connsiteX0" fmla="*/ 2763 w 1587089"/>
              <a:gd name="connsiteY0" fmla="*/ 792606 h 1584769"/>
              <a:gd name="connsiteX1" fmla="*/ 20 w 1587089"/>
              <a:gd name="connsiteY1" fmla="*/ 9 h 1584769"/>
              <a:gd name="connsiteX2" fmla="*/ 794926 w 1587089"/>
              <a:gd name="connsiteY2" fmla="*/ 443 h 1584769"/>
              <a:gd name="connsiteX3" fmla="*/ 1587089 w 1587089"/>
              <a:gd name="connsiteY3" fmla="*/ 792606 h 1584769"/>
              <a:gd name="connsiteX4" fmla="*/ 794926 w 1587089"/>
              <a:gd name="connsiteY4" fmla="*/ 1584769 h 1584769"/>
              <a:gd name="connsiteX5" fmla="*/ 2763 w 1587089"/>
              <a:gd name="connsiteY5" fmla="*/ 792606 h 1584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87089" h="1584769">
                <a:moveTo>
                  <a:pt x="2763" y="792606"/>
                </a:moveTo>
                <a:cubicBezTo>
                  <a:pt x="5361" y="819424"/>
                  <a:pt x="3075" y="-3046"/>
                  <a:pt x="20" y="9"/>
                </a:cubicBezTo>
                <a:cubicBezTo>
                  <a:pt x="-3035" y="3064"/>
                  <a:pt x="357426" y="443"/>
                  <a:pt x="794926" y="443"/>
                </a:cubicBezTo>
                <a:cubicBezTo>
                  <a:pt x="1232426" y="443"/>
                  <a:pt x="1587089" y="355106"/>
                  <a:pt x="1587089" y="792606"/>
                </a:cubicBezTo>
                <a:cubicBezTo>
                  <a:pt x="1587089" y="1230106"/>
                  <a:pt x="1232426" y="1584769"/>
                  <a:pt x="794926" y="1584769"/>
                </a:cubicBezTo>
                <a:cubicBezTo>
                  <a:pt x="357426" y="1584769"/>
                  <a:pt x="2763" y="1230106"/>
                  <a:pt x="2763" y="792606"/>
                </a:cubicBezTo>
                <a:close/>
              </a:path>
            </a:pathLst>
          </a:custGeom>
          <a:solidFill>
            <a:schemeClr val="bg1">
              <a:lumMod val="85000"/>
            </a:schemeClr>
          </a:solidFill>
        </p:spPr>
        <p:txBody>
          <a:bodyPr anchor="ctr">
            <a:normAutofit/>
          </a:bodyPr>
          <a:lstStyle>
            <a:lvl1pPr marL="0" indent="0" algn="ctr">
              <a:buNone/>
              <a:defRPr sz="4000">
                <a:latin typeface="+mj-lt"/>
              </a:defRPr>
            </a:lvl1pPr>
          </a:lstStyle>
          <a:p>
            <a:r>
              <a:rPr lang="en-AU"/>
              <a:t>Click to </a:t>
            </a:r>
            <a:br>
              <a:rPr lang="en-AU"/>
            </a:br>
            <a:r>
              <a:rPr lang="en-AU"/>
              <a:t>Add Image</a:t>
            </a:r>
            <a:br>
              <a:rPr lang="en-AU"/>
            </a:br>
            <a:r>
              <a:rPr lang="en-AU"/>
              <a:t>Here</a:t>
            </a:r>
          </a:p>
        </p:txBody>
      </p:sp>
      <p:sp>
        <p:nvSpPr>
          <p:cNvPr id="25" name="Heading">
            <a:extLst>
              <a:ext uri="{FF2B5EF4-FFF2-40B4-BE49-F238E27FC236}">
                <a16:creationId xmlns:a16="http://schemas.microsoft.com/office/drawing/2014/main" id="{FB5F6D1E-D7E9-FD61-9159-6FCBC41C8ED8}"/>
              </a:ext>
            </a:extLst>
          </p:cNvPr>
          <p:cNvSpPr>
            <a:spLocks noGrp="1"/>
          </p:cNvSpPr>
          <p:nvPr>
            <p:ph type="body" sz="quarter" idx="15" hasCustomPrompt="1"/>
          </p:nvPr>
        </p:nvSpPr>
        <p:spPr>
          <a:xfrm>
            <a:off x="6282000" y="2586401"/>
            <a:ext cx="5019151" cy="1415805"/>
          </a:xfrm>
          <a:prstGeom prst="rect">
            <a:avLst/>
          </a:prstGeom>
          <a:effectLst/>
        </p:spPr>
        <p:txBody>
          <a:bodyPr lIns="0" tIns="0" rIns="0" bIns="0" anchor="b">
            <a:noAutofit/>
          </a:bodyPr>
          <a:lstStyle>
            <a:lvl1pPr marL="0" indent="0">
              <a:lnSpc>
                <a:spcPts val="5000"/>
              </a:lnSpc>
              <a:spcBef>
                <a:spcPts val="0"/>
              </a:spcBef>
              <a:buFontTx/>
              <a:buNone/>
              <a:defRPr sz="5500">
                <a:solidFill>
                  <a:schemeClr val="bg1"/>
                </a:solidFill>
                <a:effectLst>
                  <a:glow rad="228600">
                    <a:schemeClr val="tx1">
                      <a:alpha val="40000"/>
                    </a:schemeClr>
                  </a:glow>
                </a:effectLst>
                <a:latin typeface="+mj-lt"/>
              </a:defRPr>
            </a:lvl1pPr>
            <a:lvl2pPr marL="457200" indent="0">
              <a:buFontTx/>
              <a:buNone/>
              <a:defRPr sz="6000">
                <a:solidFill>
                  <a:schemeClr val="bg1"/>
                </a:solidFill>
                <a:latin typeface="+mj-lt"/>
              </a:defRPr>
            </a:lvl2pPr>
            <a:lvl3pPr marL="914400" indent="0">
              <a:buFontTx/>
              <a:buNone/>
              <a:defRPr sz="6000">
                <a:solidFill>
                  <a:schemeClr val="bg1"/>
                </a:solidFill>
                <a:latin typeface="+mj-lt"/>
              </a:defRPr>
            </a:lvl3pPr>
            <a:lvl4pPr marL="1371600" indent="0">
              <a:buFontTx/>
              <a:buNone/>
              <a:defRPr sz="6000">
                <a:solidFill>
                  <a:schemeClr val="bg1"/>
                </a:solidFill>
                <a:latin typeface="+mj-lt"/>
              </a:defRPr>
            </a:lvl4pPr>
            <a:lvl5pPr marL="1828800" indent="0">
              <a:buFontTx/>
              <a:buNone/>
              <a:defRPr sz="6000">
                <a:solidFill>
                  <a:schemeClr val="bg1"/>
                </a:solidFill>
                <a:latin typeface="+mj-lt"/>
              </a:defRPr>
            </a:lvl5pPr>
          </a:lstStyle>
          <a:p>
            <a:pPr lvl="0"/>
            <a:r>
              <a:rPr lang="en-US"/>
              <a:t>HEADER IN ALL CAPS</a:t>
            </a:r>
            <a:endParaRPr lang="en-AU"/>
          </a:p>
        </p:txBody>
      </p:sp>
      <p:cxnSp>
        <p:nvCxnSpPr>
          <p:cNvPr id="2" name="Heading Line">
            <a:extLst>
              <a:ext uri="{FF2B5EF4-FFF2-40B4-BE49-F238E27FC236}">
                <a16:creationId xmlns:a16="http://schemas.microsoft.com/office/drawing/2014/main" id="{CD36B173-97D8-1096-7393-DD2F4E515199}"/>
              </a:ext>
            </a:extLst>
          </p:cNvPr>
          <p:cNvCxnSpPr>
            <a:cxnSpLocks/>
          </p:cNvCxnSpPr>
          <p:nvPr/>
        </p:nvCxnSpPr>
        <p:spPr>
          <a:xfrm flipH="1">
            <a:off x="6282000" y="4347893"/>
            <a:ext cx="6096000" cy="0"/>
          </a:xfrm>
          <a:prstGeom prst="straightConnector1">
            <a:avLst/>
          </a:prstGeom>
          <a:ln w="44450">
            <a:gradFill flip="none" rotWithShape="1">
              <a:gsLst>
                <a:gs pos="100000">
                  <a:schemeClr val="accent3"/>
                </a:gs>
                <a:gs pos="53000">
                  <a:schemeClr val="accent1"/>
                </a:gs>
              </a:gsLst>
              <a:lin ang="10800000" scaled="1"/>
              <a:tileRect/>
            </a:gradFill>
            <a:round/>
            <a:tailEnd type="oval"/>
          </a:ln>
        </p:spPr>
        <p:style>
          <a:lnRef idx="1">
            <a:schemeClr val="accent1"/>
          </a:lnRef>
          <a:fillRef idx="0">
            <a:schemeClr val="accent1"/>
          </a:fillRef>
          <a:effectRef idx="0">
            <a:schemeClr val="accent1"/>
          </a:effectRef>
          <a:fontRef idx="minor">
            <a:schemeClr val="tx1"/>
          </a:fontRef>
        </p:style>
      </p:cxnSp>
      <p:pic>
        <p:nvPicPr>
          <p:cNvPr id="10" name="Graphic 9">
            <a:extLst>
              <a:ext uri="{FF2B5EF4-FFF2-40B4-BE49-F238E27FC236}">
                <a16:creationId xmlns:a16="http://schemas.microsoft.com/office/drawing/2014/main" id="{F224D47F-7798-5D63-850B-E632567D38E6}"/>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844703" y="4693581"/>
            <a:ext cx="5181867" cy="5107946"/>
          </a:xfrm>
          <a:prstGeom prst="rect">
            <a:avLst/>
          </a:prstGeom>
        </p:spPr>
      </p:pic>
    </p:spTree>
    <p:extLst>
      <p:ext uri="{BB962C8B-B14F-4D97-AF65-F5344CB8AC3E}">
        <p14:creationId xmlns:p14="http://schemas.microsoft.com/office/powerpoint/2010/main" val="37972197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25">
                                            <p:txEl>
                                              <p:pRg st="0" end="0"/>
                                            </p:txEl>
                                          </p:spTgt>
                                        </p:tgtEl>
                                        <p:attrNameLst>
                                          <p:attrName>style.visibility</p:attrName>
                                        </p:attrNameLst>
                                      </p:cBhvr>
                                      <p:to>
                                        <p:strVal val="visible"/>
                                      </p:to>
                                    </p:set>
                                    <p:animEffect transition="in" filter="fade">
                                      <p:cBhvr>
                                        <p:cTn id="11" dur="1000"/>
                                        <p:tgtEl>
                                          <p:spTgt spid="25">
                                            <p:txEl>
                                              <p:pRg st="0" end="0"/>
                                            </p:txEl>
                                          </p:spTgt>
                                        </p:tgtEl>
                                      </p:cBhvr>
                                    </p:animEffect>
                                    <p:anim calcmode="lin" valueType="num">
                                      <p:cBhvr>
                                        <p:cTn id="12" dur="1000" fill="hold"/>
                                        <p:tgtEl>
                                          <p:spTgt spid="25">
                                            <p:txEl>
                                              <p:pRg st="0" end="0"/>
                                            </p:txEl>
                                          </p:spTgt>
                                        </p:tgtEl>
                                        <p:attrNameLst>
                                          <p:attrName>ppt_x</p:attrName>
                                        </p:attrNameLst>
                                      </p:cBhvr>
                                      <p:tavLst>
                                        <p:tav tm="0">
                                          <p:val>
                                            <p:strVal val="#ppt_x"/>
                                          </p:val>
                                        </p:tav>
                                        <p:tav tm="100000">
                                          <p:val>
                                            <p:strVal val="#ppt_x"/>
                                          </p:val>
                                        </p:tav>
                                      </p:tavLst>
                                    </p:anim>
                                    <p:anim calcmode="lin" valueType="num">
                                      <p:cBhvr>
                                        <p:cTn id="13" dur="1000" fill="hold"/>
                                        <p:tgtEl>
                                          <p:spTgt spid="25">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5" grpId="0" build="p">
        <p:tmplLst>
          <p:tmpl lvl="1">
            <p:tnLst>
              <p:par>
                <p:cTn presetID="42" presetClass="entr" presetSubtype="0" fill="hold" nodeType="afterEffect">
                  <p:stCondLst>
                    <p:cond delay="0"/>
                  </p:stCondLst>
                  <p:childTnLst>
                    <p:set>
                      <p:cBhvr>
                        <p:cTn dur="1" fill="hold">
                          <p:stCondLst>
                            <p:cond delay="0"/>
                          </p:stCondLst>
                        </p:cTn>
                        <p:tgtEl>
                          <p:spTgt spid="25"/>
                        </p:tgtEl>
                        <p:attrNameLst>
                          <p:attrName>style.visibility</p:attrName>
                        </p:attrNameLst>
                      </p:cBhvr>
                      <p:to>
                        <p:strVal val="visible"/>
                      </p:to>
                    </p:set>
                    <p:animEffect transition="in" filter="fade">
                      <p:cBhvr>
                        <p:cTn dur="1000"/>
                        <p:tgtEl>
                          <p:spTgt spid="25"/>
                        </p:tgtEl>
                      </p:cBhvr>
                    </p:animEffect>
                    <p:anim calcmode="lin" valueType="num">
                      <p:cBhvr>
                        <p:cTn dur="1000" fill="hold"/>
                        <p:tgtEl>
                          <p:spTgt spid="25"/>
                        </p:tgtEl>
                        <p:attrNameLst>
                          <p:attrName>ppt_x</p:attrName>
                        </p:attrNameLst>
                      </p:cBhvr>
                      <p:tavLst>
                        <p:tav tm="0">
                          <p:val>
                            <p:strVal val="#ppt_x"/>
                          </p:val>
                        </p:tav>
                        <p:tav tm="100000">
                          <p:val>
                            <p:strVal val="#ppt_x"/>
                          </p:val>
                        </p:tav>
                      </p:tavLst>
                    </p:anim>
                    <p:anim calcmode="lin" valueType="num">
                      <p:cBhvr>
                        <p:cTn dur="1000" fill="hold"/>
                        <p:tgtEl>
                          <p:spTgt spid="25"/>
                        </p:tgtEl>
                        <p:attrNameLst>
                          <p:attrName>ppt_y</p:attrName>
                        </p:attrNameLst>
                      </p:cBhvr>
                      <p:tavLst>
                        <p:tav tm="0">
                          <p:val>
                            <p:strVal val="#ppt_y+.1"/>
                          </p:val>
                        </p:tav>
                        <p:tav tm="100000">
                          <p:val>
                            <p:strVal val="#ppt_y"/>
                          </p:val>
                        </p:tav>
                      </p:tavLst>
                    </p:anim>
                  </p:childTnLst>
                </p:cTn>
              </p:par>
            </p:tnLst>
          </p:tmpl>
        </p:tmplLst>
      </p:bldP>
    </p:bldLst>
  </p:timing>
  <p:extLst>
    <p:ext uri="{DCECCB84-F9BA-43D5-87BE-67443E8EF086}">
      <p15:sldGuideLst xmlns:p15="http://schemas.microsoft.com/office/powerpoint/2012/main">
        <p15:guide id="1" orient="horz" pos="323">
          <p15:clr>
            <a:srgbClr val="FBAE40"/>
          </p15:clr>
        </p15:guide>
        <p15:guide id="2" pos="325">
          <p15:clr>
            <a:srgbClr val="FBAE40"/>
          </p15:clr>
        </p15:guide>
        <p15:guide id="5" orient="horz" pos="2160">
          <p15:clr>
            <a:srgbClr val="FBAE40"/>
          </p15:clr>
        </p15:guide>
        <p15:guide id="6" pos="384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cSld name="Text 1 column">
    <p:bg>
      <p:bgPr>
        <a:solidFill>
          <a:schemeClr val="bg1"/>
        </a:solidFill>
        <a:effectLst/>
      </p:bgPr>
    </p:bg>
    <p:spTree>
      <p:nvGrpSpPr>
        <p:cNvPr id="1" name=""/>
        <p:cNvGrpSpPr/>
        <p:nvPr/>
      </p:nvGrpSpPr>
      <p:grpSpPr>
        <a:xfrm>
          <a:off x="0" y="0"/>
          <a:ext cx="0" cy="0"/>
          <a:chOff x="0" y="0"/>
          <a:chExt cx="0" cy="0"/>
        </a:xfrm>
      </p:grpSpPr>
      <p:sp>
        <p:nvSpPr>
          <p:cNvPr id="16" name="Title Shape">
            <a:extLst>
              <a:ext uri="{FF2B5EF4-FFF2-40B4-BE49-F238E27FC236}">
                <a16:creationId xmlns:a16="http://schemas.microsoft.com/office/drawing/2014/main" id="{1CA0D767-F8EE-84A7-040D-2E617DAD5BBD}"/>
              </a:ext>
            </a:extLst>
          </p:cNvPr>
          <p:cNvSpPr/>
          <p:nvPr/>
        </p:nvSpPr>
        <p:spPr>
          <a:xfrm>
            <a:off x="-641499" y="507366"/>
            <a:ext cx="1644793" cy="1261533"/>
          </a:xfrm>
          <a:custGeom>
            <a:avLst/>
            <a:gdLst>
              <a:gd name="connsiteX0" fmla="*/ 0 w 2875634"/>
              <a:gd name="connsiteY0" fmla="*/ 621242 h 1242483"/>
              <a:gd name="connsiteX1" fmla="*/ 621242 w 2875634"/>
              <a:gd name="connsiteY1" fmla="*/ 0 h 1242483"/>
              <a:gd name="connsiteX2" fmla="*/ 2254393 w 2875634"/>
              <a:gd name="connsiteY2" fmla="*/ 0 h 1242483"/>
              <a:gd name="connsiteX3" fmla="*/ 2875635 w 2875634"/>
              <a:gd name="connsiteY3" fmla="*/ 621242 h 1242483"/>
              <a:gd name="connsiteX4" fmla="*/ 2875634 w 2875634"/>
              <a:gd name="connsiteY4" fmla="*/ 621242 h 1242483"/>
              <a:gd name="connsiteX5" fmla="*/ 2254392 w 2875634"/>
              <a:gd name="connsiteY5" fmla="*/ 1242484 h 1242483"/>
              <a:gd name="connsiteX6" fmla="*/ 621242 w 2875634"/>
              <a:gd name="connsiteY6" fmla="*/ 1242483 h 1242483"/>
              <a:gd name="connsiteX7" fmla="*/ 0 w 2875634"/>
              <a:gd name="connsiteY7" fmla="*/ 621241 h 1242483"/>
              <a:gd name="connsiteX8" fmla="*/ 0 w 2875634"/>
              <a:gd name="connsiteY8" fmla="*/ 621242 h 1242483"/>
              <a:gd name="connsiteX0" fmla="*/ 0 w 2875635"/>
              <a:gd name="connsiteY0" fmla="*/ 621241 h 1242484"/>
              <a:gd name="connsiteX1" fmla="*/ 621242 w 2875635"/>
              <a:gd name="connsiteY1" fmla="*/ 0 h 1242484"/>
              <a:gd name="connsiteX2" fmla="*/ 2254393 w 2875635"/>
              <a:gd name="connsiteY2" fmla="*/ 0 h 1242484"/>
              <a:gd name="connsiteX3" fmla="*/ 2875635 w 2875635"/>
              <a:gd name="connsiteY3" fmla="*/ 621242 h 1242484"/>
              <a:gd name="connsiteX4" fmla="*/ 2875634 w 2875635"/>
              <a:gd name="connsiteY4" fmla="*/ 621242 h 1242484"/>
              <a:gd name="connsiteX5" fmla="*/ 2254392 w 2875635"/>
              <a:gd name="connsiteY5" fmla="*/ 1242484 h 1242484"/>
              <a:gd name="connsiteX6" fmla="*/ 621242 w 2875635"/>
              <a:gd name="connsiteY6" fmla="*/ 1242483 h 1242484"/>
              <a:gd name="connsiteX7" fmla="*/ 0 w 2875635"/>
              <a:gd name="connsiteY7" fmla="*/ 621241 h 1242484"/>
              <a:gd name="connsiteX0" fmla="*/ 204144 w 2458537"/>
              <a:gd name="connsiteY0" fmla="*/ 1242483 h 1242484"/>
              <a:gd name="connsiteX1" fmla="*/ 204144 w 2458537"/>
              <a:gd name="connsiteY1" fmla="*/ 0 h 1242484"/>
              <a:gd name="connsiteX2" fmla="*/ 1837295 w 2458537"/>
              <a:gd name="connsiteY2" fmla="*/ 0 h 1242484"/>
              <a:gd name="connsiteX3" fmla="*/ 2458537 w 2458537"/>
              <a:gd name="connsiteY3" fmla="*/ 621242 h 1242484"/>
              <a:gd name="connsiteX4" fmla="*/ 2458536 w 2458537"/>
              <a:gd name="connsiteY4" fmla="*/ 621242 h 1242484"/>
              <a:gd name="connsiteX5" fmla="*/ 1837294 w 2458537"/>
              <a:gd name="connsiteY5" fmla="*/ 1242484 h 1242484"/>
              <a:gd name="connsiteX6" fmla="*/ 204144 w 2458537"/>
              <a:gd name="connsiteY6" fmla="*/ 1242483 h 1242484"/>
              <a:gd name="connsiteX0" fmla="*/ 0 w 2254393"/>
              <a:gd name="connsiteY0" fmla="*/ 1242483 h 1242484"/>
              <a:gd name="connsiteX1" fmla="*/ 0 w 2254393"/>
              <a:gd name="connsiteY1" fmla="*/ 0 h 1242484"/>
              <a:gd name="connsiteX2" fmla="*/ 1633151 w 2254393"/>
              <a:gd name="connsiteY2" fmla="*/ 0 h 1242484"/>
              <a:gd name="connsiteX3" fmla="*/ 2254393 w 2254393"/>
              <a:gd name="connsiteY3" fmla="*/ 621242 h 1242484"/>
              <a:gd name="connsiteX4" fmla="*/ 2254392 w 2254393"/>
              <a:gd name="connsiteY4" fmla="*/ 621242 h 1242484"/>
              <a:gd name="connsiteX5" fmla="*/ 1633150 w 2254393"/>
              <a:gd name="connsiteY5" fmla="*/ 1242484 h 1242484"/>
              <a:gd name="connsiteX6" fmla="*/ 0 w 2254393"/>
              <a:gd name="connsiteY6" fmla="*/ 1242483 h 1242484"/>
              <a:gd name="connsiteX0" fmla="*/ 609600 w 2254393"/>
              <a:gd name="connsiteY0" fmla="*/ 1252008 h 1252008"/>
              <a:gd name="connsiteX1" fmla="*/ 0 w 2254393"/>
              <a:gd name="connsiteY1" fmla="*/ 0 h 1252008"/>
              <a:gd name="connsiteX2" fmla="*/ 1633151 w 2254393"/>
              <a:gd name="connsiteY2" fmla="*/ 0 h 1252008"/>
              <a:gd name="connsiteX3" fmla="*/ 2254393 w 2254393"/>
              <a:gd name="connsiteY3" fmla="*/ 621242 h 1252008"/>
              <a:gd name="connsiteX4" fmla="*/ 2254392 w 2254393"/>
              <a:gd name="connsiteY4" fmla="*/ 621242 h 1252008"/>
              <a:gd name="connsiteX5" fmla="*/ 1633150 w 2254393"/>
              <a:gd name="connsiteY5" fmla="*/ 1242484 h 1252008"/>
              <a:gd name="connsiteX6" fmla="*/ 609600 w 2254393"/>
              <a:gd name="connsiteY6" fmla="*/ 1252008 h 1252008"/>
              <a:gd name="connsiteX0" fmla="*/ 0 w 1644793"/>
              <a:gd name="connsiteY0" fmla="*/ 1261533 h 1261533"/>
              <a:gd name="connsiteX1" fmla="*/ 0 w 1644793"/>
              <a:gd name="connsiteY1" fmla="*/ 0 h 1261533"/>
              <a:gd name="connsiteX2" fmla="*/ 1023551 w 1644793"/>
              <a:gd name="connsiteY2" fmla="*/ 9525 h 1261533"/>
              <a:gd name="connsiteX3" fmla="*/ 1644793 w 1644793"/>
              <a:gd name="connsiteY3" fmla="*/ 630767 h 1261533"/>
              <a:gd name="connsiteX4" fmla="*/ 1644792 w 1644793"/>
              <a:gd name="connsiteY4" fmla="*/ 630767 h 1261533"/>
              <a:gd name="connsiteX5" fmla="*/ 1023550 w 1644793"/>
              <a:gd name="connsiteY5" fmla="*/ 1252009 h 1261533"/>
              <a:gd name="connsiteX6" fmla="*/ 0 w 1644793"/>
              <a:gd name="connsiteY6" fmla="*/ 1261533 h 12615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44793" h="1261533">
                <a:moveTo>
                  <a:pt x="0" y="1261533"/>
                </a:moveTo>
                <a:lnTo>
                  <a:pt x="0" y="0"/>
                </a:lnTo>
                <a:lnTo>
                  <a:pt x="1023551" y="9525"/>
                </a:lnTo>
                <a:cubicBezTo>
                  <a:pt x="1366653" y="9525"/>
                  <a:pt x="1644793" y="287665"/>
                  <a:pt x="1644793" y="630767"/>
                </a:cubicBezTo>
                <a:lnTo>
                  <a:pt x="1644792" y="630767"/>
                </a:lnTo>
                <a:cubicBezTo>
                  <a:pt x="1644792" y="973869"/>
                  <a:pt x="1366652" y="1252009"/>
                  <a:pt x="1023550" y="1252009"/>
                </a:cubicBezTo>
                <a:lnTo>
                  <a:pt x="0" y="1261533"/>
                </a:lnTo>
                <a:close/>
              </a:path>
            </a:pathLst>
          </a:custGeom>
          <a:solidFill>
            <a:schemeClr val="bg1"/>
          </a:solidFill>
          <a:ln w="38100">
            <a:noFill/>
          </a:ln>
          <a:effectLst>
            <a:glow rad="139700">
              <a:schemeClr val="accent6">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latin typeface="Roboto Light" panose="02000000000000000000" pitchFamily="2" charset="0"/>
            </a:endParaRPr>
          </a:p>
        </p:txBody>
      </p:sp>
      <p:cxnSp>
        <p:nvCxnSpPr>
          <p:cNvPr id="19" name="Title Line">
            <a:extLst>
              <a:ext uri="{FF2B5EF4-FFF2-40B4-BE49-F238E27FC236}">
                <a16:creationId xmlns:a16="http://schemas.microsoft.com/office/drawing/2014/main" id="{A524DE75-AE36-2775-A64B-FC7C5518C269}"/>
              </a:ext>
            </a:extLst>
          </p:cNvPr>
          <p:cNvCxnSpPr>
            <a:cxnSpLocks/>
          </p:cNvCxnSpPr>
          <p:nvPr/>
        </p:nvCxnSpPr>
        <p:spPr>
          <a:xfrm>
            <a:off x="-641499" y="1607521"/>
            <a:ext cx="12258355" cy="0"/>
          </a:xfrm>
          <a:prstGeom prst="straightConnector1">
            <a:avLst/>
          </a:prstGeom>
          <a:ln w="44450">
            <a:gradFill flip="none" rotWithShape="1">
              <a:gsLst>
                <a:gs pos="100000">
                  <a:schemeClr val="accent3"/>
                </a:gs>
                <a:gs pos="53000">
                  <a:schemeClr val="accent1"/>
                </a:gs>
              </a:gsLst>
              <a:lin ang="10800000" scaled="1"/>
              <a:tileRect/>
            </a:gradFill>
            <a:round/>
            <a:tailEnd type="oval"/>
          </a:ln>
        </p:spPr>
        <p:style>
          <a:lnRef idx="1">
            <a:schemeClr val="accent1"/>
          </a:lnRef>
          <a:fillRef idx="0">
            <a:schemeClr val="accent1"/>
          </a:fillRef>
          <a:effectRef idx="0">
            <a:schemeClr val="accent1"/>
          </a:effectRef>
          <a:fontRef idx="minor">
            <a:schemeClr val="tx1"/>
          </a:fontRef>
        </p:style>
      </p:cxnSp>
      <p:pic>
        <p:nvPicPr>
          <p:cNvPr id="21" name="Graphic">
            <a:extLst>
              <a:ext uri="{FF2B5EF4-FFF2-40B4-BE49-F238E27FC236}">
                <a16:creationId xmlns:a16="http://schemas.microsoft.com/office/drawing/2014/main" id="{1297C69D-F315-7164-1A6D-FEA314AAE67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rot="8852590">
            <a:off x="9609097" y="2921928"/>
            <a:ext cx="4981857" cy="4310542"/>
          </a:xfrm>
          <a:prstGeom prst="rect">
            <a:avLst/>
          </a:prstGeom>
        </p:spPr>
      </p:pic>
      <p:sp>
        <p:nvSpPr>
          <p:cNvPr id="2" name="Title">
            <a:extLst>
              <a:ext uri="{FF2B5EF4-FFF2-40B4-BE49-F238E27FC236}">
                <a16:creationId xmlns:a16="http://schemas.microsoft.com/office/drawing/2014/main" id="{DFE7328D-4F80-B952-9CF0-9C0D5637EBD7}"/>
              </a:ext>
            </a:extLst>
          </p:cNvPr>
          <p:cNvSpPr>
            <a:spLocks noGrp="1"/>
          </p:cNvSpPr>
          <p:nvPr>
            <p:ph type="title" hasCustomPrompt="1"/>
          </p:nvPr>
        </p:nvSpPr>
        <p:spPr>
          <a:xfrm>
            <a:off x="1189494" y="507367"/>
            <a:ext cx="10486567" cy="896265"/>
          </a:xfrm>
          <a:prstGeom prst="rect">
            <a:avLst/>
          </a:prstGeom>
        </p:spPr>
        <p:txBody>
          <a:bodyPr vert="horz" lIns="0" tIns="0" rIns="0" bIns="0" rtlCol="0" anchor="b">
            <a:noAutofit/>
          </a:bodyPr>
          <a:lstStyle>
            <a:lvl1pPr>
              <a:lnSpc>
                <a:spcPts val="3000"/>
              </a:lnSpc>
              <a:defRPr sz="3000"/>
            </a:lvl1pPr>
          </a:lstStyle>
          <a:p>
            <a:r>
              <a:rPr lang="en-US"/>
              <a:t>CLICK TO </a:t>
            </a:r>
            <a:br>
              <a:rPr lang="en-US"/>
            </a:br>
            <a:r>
              <a:rPr lang="en-US"/>
              <a:t>EDIT TITLE</a:t>
            </a:r>
            <a:endParaRPr lang="en-AU"/>
          </a:p>
        </p:txBody>
      </p:sp>
      <p:sp>
        <p:nvSpPr>
          <p:cNvPr id="3" name="Text">
            <a:extLst>
              <a:ext uri="{FF2B5EF4-FFF2-40B4-BE49-F238E27FC236}">
                <a16:creationId xmlns:a16="http://schemas.microsoft.com/office/drawing/2014/main" id="{36F876D6-312C-220B-D717-A47822A4DC8C}"/>
              </a:ext>
            </a:extLst>
          </p:cNvPr>
          <p:cNvSpPr>
            <a:spLocks noGrp="1"/>
          </p:cNvSpPr>
          <p:nvPr>
            <p:ph type="body" sz="quarter" idx="18" hasCustomPrompt="1"/>
          </p:nvPr>
        </p:nvSpPr>
        <p:spPr>
          <a:xfrm>
            <a:off x="1189493" y="2220687"/>
            <a:ext cx="10486569" cy="4124552"/>
          </a:xfrm>
          <a:prstGeom prst="rect">
            <a:avLst/>
          </a:prstGeom>
        </p:spPr>
        <p:txBody>
          <a:bodyPr lIns="0" tIns="0" rIns="0" bIns="0"/>
          <a:lstStyle>
            <a:lvl1pPr marL="179388" indent="-179388">
              <a:lnSpc>
                <a:spcPct val="100000"/>
              </a:lnSpc>
              <a:defRPr sz="1600">
                <a:latin typeface="Roboto Light" panose="02000000000000000000" pitchFamily="2" charset="0"/>
              </a:defRPr>
            </a:lvl1pPr>
            <a:lvl2pPr marL="363538" indent="-187325">
              <a:lnSpc>
                <a:spcPct val="100000"/>
              </a:lnSpc>
              <a:tabLst/>
              <a:defRPr sz="1600">
                <a:latin typeface="Roboto Light" panose="02000000000000000000" pitchFamily="2" charset="0"/>
              </a:defRPr>
            </a:lvl2pPr>
            <a:lvl3pPr marL="539750" indent="-180975">
              <a:lnSpc>
                <a:spcPct val="100000"/>
              </a:lnSpc>
              <a:defRPr sz="1600">
                <a:latin typeface="Roboto Light" panose="02000000000000000000" pitchFamily="2" charset="0"/>
              </a:defRPr>
            </a:lvl3pPr>
            <a:lvl4pPr marL="720725" indent="-185738" defTabSz="984250">
              <a:lnSpc>
                <a:spcPct val="100000"/>
              </a:lnSpc>
              <a:tabLst/>
              <a:defRPr sz="1600">
                <a:latin typeface="Roboto Light" panose="02000000000000000000" pitchFamily="2" charset="0"/>
              </a:defRPr>
            </a:lvl4pPr>
            <a:lvl5pPr marL="893763" indent="-174625">
              <a:lnSpc>
                <a:spcPct val="100000"/>
              </a:lnSpc>
              <a:defRPr sz="1600">
                <a:latin typeface="Roboto Light" panose="02000000000000000000" pitchFamily="2" charset="0"/>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endParaRPr lang="en-AU"/>
          </a:p>
        </p:txBody>
      </p:sp>
    </p:spTree>
    <p:extLst>
      <p:ext uri="{BB962C8B-B14F-4D97-AF65-F5344CB8AC3E}">
        <p14:creationId xmlns:p14="http://schemas.microsoft.com/office/powerpoint/2010/main" val="2420925108"/>
      </p:ext>
    </p:extLst>
  </p:cSld>
  <p:clrMapOvr>
    <a:masterClrMapping/>
  </p:clrMapOvr>
  <p:extLst>
    <p:ext uri="{DCECCB84-F9BA-43D5-87BE-67443E8EF086}">
      <p15:sldGuideLst xmlns:p15="http://schemas.microsoft.com/office/powerpoint/2012/main">
        <p15:guide id="1" orient="horz" pos="323">
          <p15:clr>
            <a:srgbClr val="FBAE40"/>
          </p15:clr>
        </p15:guide>
        <p15:guide id="2" pos="325">
          <p15:clr>
            <a:srgbClr val="FBAE40"/>
          </p15:clr>
        </p15:guide>
        <p15:guide id="5" orient="horz" pos="2160">
          <p15:clr>
            <a:srgbClr val="FBAE40"/>
          </p15:clr>
        </p15:guide>
        <p15:guide id="6" pos="384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cSld name="Full Image">
    <p:bg>
      <p:bgPr>
        <a:solidFill>
          <a:schemeClr val="tx1"/>
        </a:solidFill>
        <a:effectLst/>
      </p:bgPr>
    </p:bg>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70C6C759-017E-36DE-B17D-B11D92241A1B}"/>
              </a:ext>
            </a:extLst>
          </p:cNvPr>
          <p:cNvSpPr>
            <a:spLocks noGrp="1"/>
          </p:cNvSpPr>
          <p:nvPr>
            <p:ph type="pic" sz="quarter" idx="10" hasCustomPrompt="1"/>
          </p:nvPr>
        </p:nvSpPr>
        <p:spPr>
          <a:xfrm>
            <a:off x="0" y="0"/>
            <a:ext cx="12192000" cy="6858000"/>
          </a:xfrm>
          <a:prstGeom prst="rect">
            <a:avLst/>
          </a:prstGeom>
          <a:solidFill>
            <a:schemeClr val="bg1"/>
          </a:solidFill>
        </p:spPr>
        <p:txBody>
          <a:bodyPr anchor="ctr"/>
          <a:lstStyle>
            <a:lvl1pPr marL="0" indent="0" algn="ctr">
              <a:buNone/>
              <a:defRPr sz="6000">
                <a:latin typeface="+mj-lt"/>
              </a:defRPr>
            </a:lvl1pPr>
          </a:lstStyle>
          <a:p>
            <a:r>
              <a:rPr lang="en-AU"/>
              <a:t>CLICK TO FULL PAGE </a:t>
            </a:r>
            <a:br>
              <a:rPr lang="en-AU"/>
            </a:br>
            <a:r>
              <a:rPr lang="en-AU"/>
              <a:t>IMAGE</a:t>
            </a:r>
          </a:p>
        </p:txBody>
      </p:sp>
    </p:spTree>
    <p:extLst>
      <p:ext uri="{BB962C8B-B14F-4D97-AF65-F5344CB8AC3E}">
        <p14:creationId xmlns:p14="http://schemas.microsoft.com/office/powerpoint/2010/main" val="32556792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pic>
        <p:nvPicPr>
          <p:cNvPr id="12" name="Graphic 11">
            <a:extLst>
              <a:ext uri="{FF2B5EF4-FFF2-40B4-BE49-F238E27FC236}">
                <a16:creationId xmlns:a16="http://schemas.microsoft.com/office/drawing/2014/main" id="{CEB56D0F-F9DE-F7E9-D747-1560D1D981C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526628" y="-443617"/>
            <a:ext cx="1664017" cy="2237816"/>
          </a:xfrm>
          <a:prstGeom prst="rect">
            <a:avLst/>
          </a:prstGeom>
        </p:spPr>
      </p:pic>
      <p:sp>
        <p:nvSpPr>
          <p:cNvPr id="2" name="Title 1">
            <a:extLst>
              <a:ext uri="{FF2B5EF4-FFF2-40B4-BE49-F238E27FC236}">
                <a16:creationId xmlns:a16="http://schemas.microsoft.com/office/drawing/2014/main" id="{8282C91F-EEA7-4997-6141-8220313A05D0}"/>
              </a:ext>
            </a:extLst>
          </p:cNvPr>
          <p:cNvSpPr>
            <a:spLocks noGrp="1"/>
          </p:cNvSpPr>
          <p:nvPr>
            <p:ph type="title" hasCustomPrompt="1"/>
          </p:nvPr>
        </p:nvSpPr>
        <p:spPr>
          <a:xfrm>
            <a:off x="3744968" y="2928674"/>
            <a:ext cx="7515344" cy="937393"/>
          </a:xfrm>
          <a:prstGeom prst="rect">
            <a:avLst/>
          </a:prstGeom>
        </p:spPr>
        <p:txBody>
          <a:bodyPr/>
          <a:lstStyle>
            <a:lvl1pPr>
              <a:defRPr>
                <a:latin typeface="Montserrat Black" panose="00000A00000000000000" pitchFamily="2" charset="0"/>
              </a:defRPr>
            </a:lvl1pPr>
          </a:lstStyle>
          <a:p>
            <a:r>
              <a:rPr lang="en-US"/>
              <a:t>Title</a:t>
            </a:r>
            <a:endParaRPr lang="en-AU"/>
          </a:p>
        </p:txBody>
      </p:sp>
      <p:sp>
        <p:nvSpPr>
          <p:cNvPr id="3" name="Content Placeholder 2">
            <a:extLst>
              <a:ext uri="{FF2B5EF4-FFF2-40B4-BE49-F238E27FC236}">
                <a16:creationId xmlns:a16="http://schemas.microsoft.com/office/drawing/2014/main" id="{66A5829E-1A2E-65EB-B280-5BFAF94B6CCA}"/>
              </a:ext>
            </a:extLst>
          </p:cNvPr>
          <p:cNvSpPr>
            <a:spLocks noGrp="1"/>
          </p:cNvSpPr>
          <p:nvPr>
            <p:ph idx="1" hasCustomPrompt="1"/>
          </p:nvPr>
        </p:nvSpPr>
        <p:spPr>
          <a:xfrm>
            <a:off x="3744968" y="3983688"/>
            <a:ext cx="7515344" cy="1011044"/>
          </a:xfrm>
          <a:prstGeom prst="rect">
            <a:avLst/>
          </a:prstGeom>
        </p:spPr>
        <p:txBody>
          <a:bodyPr/>
          <a:lstStyle>
            <a:lvl1pPr marL="0" indent="0">
              <a:buNone/>
              <a:defRPr>
                <a:latin typeface="Roboto" panose="02000000000000000000" pitchFamily="2" charset="0"/>
                <a:ea typeface="Roboto" panose="02000000000000000000" pitchFamily="2" charset="0"/>
              </a:defRPr>
            </a:lvl1pPr>
            <a:lvl2pPr>
              <a:defRPr>
                <a:latin typeface="Roboto" panose="02000000000000000000" pitchFamily="2" charset="0"/>
                <a:ea typeface="Roboto" panose="02000000000000000000" pitchFamily="2" charset="0"/>
              </a:defRPr>
            </a:lvl2pPr>
            <a:lvl3pPr>
              <a:defRPr>
                <a:latin typeface="Roboto" panose="02000000000000000000" pitchFamily="2" charset="0"/>
                <a:ea typeface="Roboto" panose="02000000000000000000" pitchFamily="2" charset="0"/>
              </a:defRPr>
            </a:lvl3pPr>
            <a:lvl4pPr>
              <a:defRPr>
                <a:latin typeface="Roboto" panose="02000000000000000000" pitchFamily="2" charset="0"/>
                <a:ea typeface="Roboto" panose="02000000000000000000" pitchFamily="2" charset="0"/>
              </a:defRPr>
            </a:lvl4pPr>
            <a:lvl5pPr>
              <a:defRPr>
                <a:latin typeface="Roboto" panose="02000000000000000000" pitchFamily="2" charset="0"/>
                <a:ea typeface="Roboto" panose="02000000000000000000" pitchFamily="2" charset="0"/>
              </a:defRPr>
            </a:lvl5pPr>
          </a:lstStyle>
          <a:p>
            <a:pPr lvl="0"/>
            <a:r>
              <a:rPr lang="en-US"/>
              <a:t>Subtitle</a:t>
            </a:r>
            <a:endParaRPr lang="en-AU"/>
          </a:p>
        </p:txBody>
      </p:sp>
      <p:pic>
        <p:nvPicPr>
          <p:cNvPr id="8" name="Graphic 7">
            <a:extLst>
              <a:ext uri="{FF2B5EF4-FFF2-40B4-BE49-F238E27FC236}">
                <a16:creationId xmlns:a16="http://schemas.microsoft.com/office/drawing/2014/main" id="{A659CB4D-AD4B-7A97-4C7F-E521C839E7A5}"/>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0096710" y="-1070549"/>
            <a:ext cx="2514179" cy="2761237"/>
          </a:xfrm>
          <a:prstGeom prst="rect">
            <a:avLst/>
          </a:prstGeom>
        </p:spPr>
      </p:pic>
      <p:pic>
        <p:nvPicPr>
          <p:cNvPr id="11" name="Graphic 10">
            <a:extLst>
              <a:ext uri="{FF2B5EF4-FFF2-40B4-BE49-F238E27FC236}">
                <a16:creationId xmlns:a16="http://schemas.microsoft.com/office/drawing/2014/main" id="{C0BEFD3D-23C5-1965-4504-0FA6616599DF}"/>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0540854" y="6492875"/>
            <a:ext cx="1428750" cy="171450"/>
          </a:xfrm>
          <a:prstGeom prst="rect">
            <a:avLst/>
          </a:prstGeom>
        </p:spPr>
      </p:pic>
      <p:sp>
        <p:nvSpPr>
          <p:cNvPr id="9" name="Content Placeholder 8">
            <a:extLst>
              <a:ext uri="{FF2B5EF4-FFF2-40B4-BE49-F238E27FC236}">
                <a16:creationId xmlns:a16="http://schemas.microsoft.com/office/drawing/2014/main" id="{882465CE-67AA-2F88-582C-E28C7A489CD5}"/>
              </a:ext>
            </a:extLst>
          </p:cNvPr>
          <p:cNvSpPr>
            <a:spLocks noGrp="1"/>
          </p:cNvSpPr>
          <p:nvPr>
            <p:ph sz="quarter" idx="10"/>
          </p:nvPr>
        </p:nvSpPr>
        <p:spPr>
          <a:xfrm rot="5400000">
            <a:off x="-2614870" y="1076746"/>
            <a:ext cx="7874156" cy="2913419"/>
          </a:xfrm>
          <a:prstGeom prst="flowChartTerminator">
            <a:avLst/>
          </a:prstGeom>
          <a:ln w="28575">
            <a:solidFill>
              <a:srgbClr val="ED5225"/>
            </a:solidFill>
          </a:ln>
        </p:spPr>
        <p:txBody>
          <a:bodyPr/>
          <a:lstStyle>
            <a:lvl1pPr marL="0" indent="0">
              <a:buFontTx/>
              <a:buNone/>
              <a:defRPr/>
            </a:lvl1pPr>
          </a:lstStyle>
          <a:p>
            <a:pPr lvl="0"/>
            <a:endParaRPr lang="en-AU"/>
          </a:p>
        </p:txBody>
      </p:sp>
    </p:spTree>
    <p:extLst>
      <p:ext uri="{BB962C8B-B14F-4D97-AF65-F5344CB8AC3E}">
        <p14:creationId xmlns:p14="http://schemas.microsoft.com/office/powerpoint/2010/main" val="296846086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cSld name="Text 1 column-V2">
    <p:bg>
      <p:bgPr>
        <a:solidFill>
          <a:schemeClr val="bg1"/>
        </a:solidFill>
        <a:effectLst/>
      </p:bgPr>
    </p:bg>
    <p:spTree>
      <p:nvGrpSpPr>
        <p:cNvPr id="1" name=""/>
        <p:cNvGrpSpPr/>
        <p:nvPr/>
      </p:nvGrpSpPr>
      <p:grpSpPr>
        <a:xfrm>
          <a:off x="0" y="0"/>
          <a:ext cx="0" cy="0"/>
          <a:chOff x="0" y="0"/>
          <a:chExt cx="0" cy="0"/>
        </a:xfrm>
      </p:grpSpPr>
      <p:pic>
        <p:nvPicPr>
          <p:cNvPr id="2" name="BlackCircleSide">
            <a:extLst>
              <a:ext uri="{FF2B5EF4-FFF2-40B4-BE49-F238E27FC236}">
                <a16:creationId xmlns:a16="http://schemas.microsoft.com/office/drawing/2014/main" id="{C9DA5795-181B-A3EA-F7A8-6FF4D456DD33}"/>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0" y="0"/>
            <a:ext cx="1497873" cy="6858000"/>
          </a:xfrm>
          <a:prstGeom prst="rect">
            <a:avLst/>
          </a:prstGeom>
        </p:spPr>
      </p:pic>
      <p:pic>
        <p:nvPicPr>
          <p:cNvPr id="21" name="Graphic">
            <a:extLst>
              <a:ext uri="{FF2B5EF4-FFF2-40B4-BE49-F238E27FC236}">
                <a16:creationId xmlns:a16="http://schemas.microsoft.com/office/drawing/2014/main" id="{1297C69D-F315-7164-1A6D-FEA314AAE67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rot="8557906">
            <a:off x="10000309" y="3009531"/>
            <a:ext cx="7266492" cy="6287318"/>
          </a:xfrm>
          <a:prstGeom prst="rect">
            <a:avLst/>
          </a:prstGeom>
        </p:spPr>
      </p:pic>
      <p:sp>
        <p:nvSpPr>
          <p:cNvPr id="3" name="Title Shape">
            <a:extLst>
              <a:ext uri="{FF2B5EF4-FFF2-40B4-BE49-F238E27FC236}">
                <a16:creationId xmlns:a16="http://schemas.microsoft.com/office/drawing/2014/main" id="{62AE3AA0-6623-5835-D0DD-6F36E728E541}"/>
              </a:ext>
            </a:extLst>
          </p:cNvPr>
          <p:cNvSpPr/>
          <p:nvPr/>
        </p:nvSpPr>
        <p:spPr>
          <a:xfrm>
            <a:off x="-343908" y="512557"/>
            <a:ext cx="1925352" cy="1252866"/>
          </a:xfrm>
          <a:custGeom>
            <a:avLst/>
            <a:gdLst>
              <a:gd name="connsiteX0" fmla="*/ 0 w 2875634"/>
              <a:gd name="connsiteY0" fmla="*/ 621242 h 1242483"/>
              <a:gd name="connsiteX1" fmla="*/ 621242 w 2875634"/>
              <a:gd name="connsiteY1" fmla="*/ 0 h 1242483"/>
              <a:gd name="connsiteX2" fmla="*/ 2254393 w 2875634"/>
              <a:gd name="connsiteY2" fmla="*/ 0 h 1242483"/>
              <a:gd name="connsiteX3" fmla="*/ 2875635 w 2875634"/>
              <a:gd name="connsiteY3" fmla="*/ 621242 h 1242483"/>
              <a:gd name="connsiteX4" fmla="*/ 2875634 w 2875634"/>
              <a:gd name="connsiteY4" fmla="*/ 621242 h 1242483"/>
              <a:gd name="connsiteX5" fmla="*/ 2254392 w 2875634"/>
              <a:gd name="connsiteY5" fmla="*/ 1242484 h 1242483"/>
              <a:gd name="connsiteX6" fmla="*/ 621242 w 2875634"/>
              <a:gd name="connsiteY6" fmla="*/ 1242483 h 1242483"/>
              <a:gd name="connsiteX7" fmla="*/ 0 w 2875634"/>
              <a:gd name="connsiteY7" fmla="*/ 621241 h 1242483"/>
              <a:gd name="connsiteX8" fmla="*/ 0 w 2875634"/>
              <a:gd name="connsiteY8" fmla="*/ 621242 h 1242483"/>
              <a:gd name="connsiteX0" fmla="*/ 0 w 2875635"/>
              <a:gd name="connsiteY0" fmla="*/ 621241 h 1242484"/>
              <a:gd name="connsiteX1" fmla="*/ 621242 w 2875635"/>
              <a:gd name="connsiteY1" fmla="*/ 0 h 1242484"/>
              <a:gd name="connsiteX2" fmla="*/ 2254393 w 2875635"/>
              <a:gd name="connsiteY2" fmla="*/ 0 h 1242484"/>
              <a:gd name="connsiteX3" fmla="*/ 2875635 w 2875635"/>
              <a:gd name="connsiteY3" fmla="*/ 621242 h 1242484"/>
              <a:gd name="connsiteX4" fmla="*/ 2875634 w 2875635"/>
              <a:gd name="connsiteY4" fmla="*/ 621242 h 1242484"/>
              <a:gd name="connsiteX5" fmla="*/ 2254392 w 2875635"/>
              <a:gd name="connsiteY5" fmla="*/ 1242484 h 1242484"/>
              <a:gd name="connsiteX6" fmla="*/ 621242 w 2875635"/>
              <a:gd name="connsiteY6" fmla="*/ 1242483 h 1242484"/>
              <a:gd name="connsiteX7" fmla="*/ 0 w 2875635"/>
              <a:gd name="connsiteY7" fmla="*/ 621241 h 1242484"/>
              <a:gd name="connsiteX0" fmla="*/ 204144 w 2458537"/>
              <a:gd name="connsiteY0" fmla="*/ 1242483 h 1242484"/>
              <a:gd name="connsiteX1" fmla="*/ 204144 w 2458537"/>
              <a:gd name="connsiteY1" fmla="*/ 0 h 1242484"/>
              <a:gd name="connsiteX2" fmla="*/ 1837295 w 2458537"/>
              <a:gd name="connsiteY2" fmla="*/ 0 h 1242484"/>
              <a:gd name="connsiteX3" fmla="*/ 2458537 w 2458537"/>
              <a:gd name="connsiteY3" fmla="*/ 621242 h 1242484"/>
              <a:gd name="connsiteX4" fmla="*/ 2458536 w 2458537"/>
              <a:gd name="connsiteY4" fmla="*/ 621242 h 1242484"/>
              <a:gd name="connsiteX5" fmla="*/ 1837294 w 2458537"/>
              <a:gd name="connsiteY5" fmla="*/ 1242484 h 1242484"/>
              <a:gd name="connsiteX6" fmla="*/ 204144 w 2458537"/>
              <a:gd name="connsiteY6" fmla="*/ 1242483 h 1242484"/>
              <a:gd name="connsiteX0" fmla="*/ 0 w 2254393"/>
              <a:gd name="connsiteY0" fmla="*/ 1242483 h 1242484"/>
              <a:gd name="connsiteX1" fmla="*/ 0 w 2254393"/>
              <a:gd name="connsiteY1" fmla="*/ 0 h 1242484"/>
              <a:gd name="connsiteX2" fmla="*/ 1633151 w 2254393"/>
              <a:gd name="connsiteY2" fmla="*/ 0 h 1242484"/>
              <a:gd name="connsiteX3" fmla="*/ 2254393 w 2254393"/>
              <a:gd name="connsiteY3" fmla="*/ 621242 h 1242484"/>
              <a:gd name="connsiteX4" fmla="*/ 2254392 w 2254393"/>
              <a:gd name="connsiteY4" fmla="*/ 621242 h 1242484"/>
              <a:gd name="connsiteX5" fmla="*/ 1633150 w 2254393"/>
              <a:gd name="connsiteY5" fmla="*/ 1242484 h 1242484"/>
              <a:gd name="connsiteX6" fmla="*/ 0 w 2254393"/>
              <a:gd name="connsiteY6" fmla="*/ 1242483 h 1242484"/>
              <a:gd name="connsiteX0" fmla="*/ 609600 w 2254393"/>
              <a:gd name="connsiteY0" fmla="*/ 1252008 h 1252008"/>
              <a:gd name="connsiteX1" fmla="*/ 0 w 2254393"/>
              <a:gd name="connsiteY1" fmla="*/ 0 h 1252008"/>
              <a:gd name="connsiteX2" fmla="*/ 1633151 w 2254393"/>
              <a:gd name="connsiteY2" fmla="*/ 0 h 1252008"/>
              <a:gd name="connsiteX3" fmla="*/ 2254393 w 2254393"/>
              <a:gd name="connsiteY3" fmla="*/ 621242 h 1252008"/>
              <a:gd name="connsiteX4" fmla="*/ 2254392 w 2254393"/>
              <a:gd name="connsiteY4" fmla="*/ 621242 h 1252008"/>
              <a:gd name="connsiteX5" fmla="*/ 1633150 w 2254393"/>
              <a:gd name="connsiteY5" fmla="*/ 1242484 h 1252008"/>
              <a:gd name="connsiteX6" fmla="*/ 609600 w 2254393"/>
              <a:gd name="connsiteY6" fmla="*/ 1252008 h 1252008"/>
              <a:gd name="connsiteX0" fmla="*/ 0 w 1644793"/>
              <a:gd name="connsiteY0" fmla="*/ 1261533 h 1261533"/>
              <a:gd name="connsiteX1" fmla="*/ 0 w 1644793"/>
              <a:gd name="connsiteY1" fmla="*/ 0 h 1261533"/>
              <a:gd name="connsiteX2" fmla="*/ 1023551 w 1644793"/>
              <a:gd name="connsiteY2" fmla="*/ 9525 h 1261533"/>
              <a:gd name="connsiteX3" fmla="*/ 1644793 w 1644793"/>
              <a:gd name="connsiteY3" fmla="*/ 630767 h 1261533"/>
              <a:gd name="connsiteX4" fmla="*/ 1644792 w 1644793"/>
              <a:gd name="connsiteY4" fmla="*/ 630767 h 1261533"/>
              <a:gd name="connsiteX5" fmla="*/ 1023550 w 1644793"/>
              <a:gd name="connsiteY5" fmla="*/ 1252009 h 1261533"/>
              <a:gd name="connsiteX6" fmla="*/ 0 w 1644793"/>
              <a:gd name="connsiteY6" fmla="*/ 1261533 h 1261533"/>
              <a:gd name="connsiteX0" fmla="*/ 295275 w 1940068"/>
              <a:gd name="connsiteY0" fmla="*/ 1252008 h 1252008"/>
              <a:gd name="connsiteX1" fmla="*/ 0 w 1940068"/>
              <a:gd name="connsiteY1" fmla="*/ 0 h 1252008"/>
              <a:gd name="connsiteX2" fmla="*/ 1318826 w 1940068"/>
              <a:gd name="connsiteY2" fmla="*/ 0 h 1252008"/>
              <a:gd name="connsiteX3" fmla="*/ 1940068 w 1940068"/>
              <a:gd name="connsiteY3" fmla="*/ 621242 h 1252008"/>
              <a:gd name="connsiteX4" fmla="*/ 1940067 w 1940068"/>
              <a:gd name="connsiteY4" fmla="*/ 621242 h 1252008"/>
              <a:gd name="connsiteX5" fmla="*/ 1318825 w 1940068"/>
              <a:gd name="connsiteY5" fmla="*/ 1242484 h 1252008"/>
              <a:gd name="connsiteX6" fmla="*/ 295275 w 1940068"/>
              <a:gd name="connsiteY6" fmla="*/ 1252008 h 1252008"/>
              <a:gd name="connsiteX0" fmla="*/ 19050 w 1940068"/>
              <a:gd name="connsiteY0" fmla="*/ 1261533 h 1261533"/>
              <a:gd name="connsiteX1" fmla="*/ 0 w 1940068"/>
              <a:gd name="connsiteY1" fmla="*/ 0 h 1261533"/>
              <a:gd name="connsiteX2" fmla="*/ 1318826 w 1940068"/>
              <a:gd name="connsiteY2" fmla="*/ 0 h 1261533"/>
              <a:gd name="connsiteX3" fmla="*/ 1940068 w 1940068"/>
              <a:gd name="connsiteY3" fmla="*/ 621242 h 1261533"/>
              <a:gd name="connsiteX4" fmla="*/ 1940067 w 1940068"/>
              <a:gd name="connsiteY4" fmla="*/ 621242 h 1261533"/>
              <a:gd name="connsiteX5" fmla="*/ 1318825 w 1940068"/>
              <a:gd name="connsiteY5" fmla="*/ 1242484 h 1261533"/>
              <a:gd name="connsiteX6" fmla="*/ 19050 w 1940068"/>
              <a:gd name="connsiteY6" fmla="*/ 1261533 h 1261533"/>
              <a:gd name="connsiteX0" fmla="*/ 0 w 1921018"/>
              <a:gd name="connsiteY0" fmla="*/ 1265867 h 1265867"/>
              <a:gd name="connsiteX1" fmla="*/ 2619 w 1921018"/>
              <a:gd name="connsiteY1" fmla="*/ 0 h 1265867"/>
              <a:gd name="connsiteX2" fmla="*/ 1299776 w 1921018"/>
              <a:gd name="connsiteY2" fmla="*/ 4334 h 1265867"/>
              <a:gd name="connsiteX3" fmla="*/ 1921018 w 1921018"/>
              <a:gd name="connsiteY3" fmla="*/ 625576 h 1265867"/>
              <a:gd name="connsiteX4" fmla="*/ 1921017 w 1921018"/>
              <a:gd name="connsiteY4" fmla="*/ 625576 h 1265867"/>
              <a:gd name="connsiteX5" fmla="*/ 1299775 w 1921018"/>
              <a:gd name="connsiteY5" fmla="*/ 1246818 h 1265867"/>
              <a:gd name="connsiteX6" fmla="*/ 0 w 1921018"/>
              <a:gd name="connsiteY6" fmla="*/ 1265867 h 1265867"/>
              <a:gd name="connsiteX0" fmla="*/ 0 w 1925352"/>
              <a:gd name="connsiteY0" fmla="*/ 1252866 h 1252866"/>
              <a:gd name="connsiteX1" fmla="*/ 6953 w 1925352"/>
              <a:gd name="connsiteY1" fmla="*/ 0 h 1252866"/>
              <a:gd name="connsiteX2" fmla="*/ 1304110 w 1925352"/>
              <a:gd name="connsiteY2" fmla="*/ 4334 h 1252866"/>
              <a:gd name="connsiteX3" fmla="*/ 1925352 w 1925352"/>
              <a:gd name="connsiteY3" fmla="*/ 625576 h 1252866"/>
              <a:gd name="connsiteX4" fmla="*/ 1925351 w 1925352"/>
              <a:gd name="connsiteY4" fmla="*/ 625576 h 1252866"/>
              <a:gd name="connsiteX5" fmla="*/ 1304109 w 1925352"/>
              <a:gd name="connsiteY5" fmla="*/ 1246818 h 1252866"/>
              <a:gd name="connsiteX6" fmla="*/ 0 w 1925352"/>
              <a:gd name="connsiteY6" fmla="*/ 1252866 h 1252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25352" h="1252866">
                <a:moveTo>
                  <a:pt x="0" y="1252866"/>
                </a:moveTo>
                <a:cubicBezTo>
                  <a:pt x="2318" y="835244"/>
                  <a:pt x="4635" y="417622"/>
                  <a:pt x="6953" y="0"/>
                </a:cubicBezTo>
                <a:lnTo>
                  <a:pt x="1304110" y="4334"/>
                </a:lnTo>
                <a:cubicBezTo>
                  <a:pt x="1647212" y="4334"/>
                  <a:pt x="1925352" y="282474"/>
                  <a:pt x="1925352" y="625576"/>
                </a:cubicBezTo>
                <a:lnTo>
                  <a:pt x="1925351" y="625576"/>
                </a:lnTo>
                <a:cubicBezTo>
                  <a:pt x="1925351" y="968678"/>
                  <a:pt x="1647211" y="1246818"/>
                  <a:pt x="1304109" y="1246818"/>
                </a:cubicBezTo>
                <a:lnTo>
                  <a:pt x="0" y="1252866"/>
                </a:lnTo>
                <a:close/>
              </a:path>
            </a:pathLst>
          </a:custGeom>
          <a:solidFill>
            <a:schemeClr val="bg1"/>
          </a:solidFill>
          <a:ln w="38100">
            <a:noFill/>
          </a:ln>
          <a:effectLst>
            <a:glow rad="139700">
              <a:schemeClr val="accent6">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latin typeface="Roboto Light" panose="02000000000000000000" pitchFamily="2" charset="0"/>
            </a:endParaRPr>
          </a:p>
        </p:txBody>
      </p:sp>
      <p:cxnSp>
        <p:nvCxnSpPr>
          <p:cNvPr id="5" name="Title Line">
            <a:extLst>
              <a:ext uri="{FF2B5EF4-FFF2-40B4-BE49-F238E27FC236}">
                <a16:creationId xmlns:a16="http://schemas.microsoft.com/office/drawing/2014/main" id="{9AF46811-E393-64FF-89A9-4BF45DB869A1}"/>
              </a:ext>
            </a:extLst>
          </p:cNvPr>
          <p:cNvCxnSpPr>
            <a:cxnSpLocks/>
          </p:cNvCxnSpPr>
          <p:nvPr/>
        </p:nvCxnSpPr>
        <p:spPr>
          <a:xfrm>
            <a:off x="-343908" y="1607520"/>
            <a:ext cx="8861098" cy="0"/>
          </a:xfrm>
          <a:prstGeom prst="straightConnector1">
            <a:avLst/>
          </a:prstGeom>
          <a:ln w="44450">
            <a:gradFill flip="none" rotWithShape="1">
              <a:gsLst>
                <a:gs pos="100000">
                  <a:schemeClr val="accent3"/>
                </a:gs>
                <a:gs pos="53000">
                  <a:schemeClr val="accent1"/>
                </a:gs>
              </a:gsLst>
              <a:lin ang="10800000" scaled="1"/>
              <a:tileRect/>
            </a:gradFill>
            <a:round/>
            <a:tailEnd type="oval"/>
          </a:ln>
        </p:spPr>
        <p:style>
          <a:lnRef idx="1">
            <a:schemeClr val="accent1"/>
          </a:lnRef>
          <a:fillRef idx="0">
            <a:schemeClr val="accent1"/>
          </a:fillRef>
          <a:effectRef idx="0">
            <a:schemeClr val="accent1"/>
          </a:effectRef>
          <a:fontRef idx="minor">
            <a:schemeClr val="tx1"/>
          </a:fontRef>
        </p:style>
      </p:cxnSp>
      <p:sp>
        <p:nvSpPr>
          <p:cNvPr id="7" name="Title">
            <a:extLst>
              <a:ext uri="{FF2B5EF4-FFF2-40B4-BE49-F238E27FC236}">
                <a16:creationId xmlns:a16="http://schemas.microsoft.com/office/drawing/2014/main" id="{8CC9E86D-E788-F6E9-EEF5-7902687926A9}"/>
              </a:ext>
            </a:extLst>
          </p:cNvPr>
          <p:cNvSpPr>
            <a:spLocks noGrp="1"/>
          </p:cNvSpPr>
          <p:nvPr>
            <p:ph type="title" hasCustomPrompt="1"/>
          </p:nvPr>
        </p:nvSpPr>
        <p:spPr>
          <a:xfrm>
            <a:off x="1767646" y="507367"/>
            <a:ext cx="9908418" cy="896265"/>
          </a:xfrm>
          <a:prstGeom prst="rect">
            <a:avLst/>
          </a:prstGeom>
        </p:spPr>
        <p:txBody>
          <a:bodyPr vert="horz" lIns="0" tIns="0" rIns="0" bIns="0" rtlCol="0" anchor="b">
            <a:noAutofit/>
          </a:bodyPr>
          <a:lstStyle>
            <a:lvl1pPr>
              <a:lnSpc>
                <a:spcPts val="3000"/>
              </a:lnSpc>
              <a:defRPr sz="3000"/>
            </a:lvl1pPr>
          </a:lstStyle>
          <a:p>
            <a:r>
              <a:rPr lang="en-US"/>
              <a:t>CLICK TO </a:t>
            </a:r>
            <a:br>
              <a:rPr lang="en-US"/>
            </a:br>
            <a:r>
              <a:rPr lang="en-US"/>
              <a:t>EDIT TITLE</a:t>
            </a:r>
            <a:endParaRPr lang="en-AU"/>
          </a:p>
        </p:txBody>
      </p:sp>
      <p:sp>
        <p:nvSpPr>
          <p:cNvPr id="8" name="Text">
            <a:extLst>
              <a:ext uri="{FF2B5EF4-FFF2-40B4-BE49-F238E27FC236}">
                <a16:creationId xmlns:a16="http://schemas.microsoft.com/office/drawing/2014/main" id="{78FD9153-D659-3DC9-0272-5B14CA62D6A9}"/>
              </a:ext>
            </a:extLst>
          </p:cNvPr>
          <p:cNvSpPr>
            <a:spLocks noGrp="1"/>
          </p:cNvSpPr>
          <p:nvPr>
            <p:ph type="body" sz="quarter" idx="18" hasCustomPrompt="1"/>
          </p:nvPr>
        </p:nvSpPr>
        <p:spPr>
          <a:xfrm>
            <a:off x="1767645" y="2204403"/>
            <a:ext cx="9908418" cy="4140835"/>
          </a:xfrm>
          <a:prstGeom prst="rect">
            <a:avLst/>
          </a:prstGeom>
        </p:spPr>
        <p:txBody>
          <a:bodyPr lIns="0" tIns="0" rIns="0" bIns="0"/>
          <a:lstStyle>
            <a:lvl1pPr marL="179388" indent="-179388">
              <a:lnSpc>
                <a:spcPct val="100000"/>
              </a:lnSpc>
              <a:defRPr sz="1600">
                <a:latin typeface="Roboto Light" panose="02000000000000000000" pitchFamily="2" charset="0"/>
              </a:defRPr>
            </a:lvl1pPr>
            <a:lvl2pPr marL="363538" indent="-187325">
              <a:lnSpc>
                <a:spcPct val="100000"/>
              </a:lnSpc>
              <a:tabLst/>
              <a:defRPr sz="1600">
                <a:latin typeface="Roboto Light" panose="02000000000000000000" pitchFamily="2" charset="0"/>
              </a:defRPr>
            </a:lvl2pPr>
            <a:lvl3pPr marL="539750" indent="-180975">
              <a:lnSpc>
                <a:spcPct val="100000"/>
              </a:lnSpc>
              <a:defRPr sz="1600">
                <a:latin typeface="Roboto Light" panose="02000000000000000000" pitchFamily="2" charset="0"/>
              </a:defRPr>
            </a:lvl3pPr>
            <a:lvl4pPr marL="720725" indent="-185738" defTabSz="984250">
              <a:lnSpc>
                <a:spcPct val="100000"/>
              </a:lnSpc>
              <a:tabLst/>
              <a:defRPr sz="1600">
                <a:latin typeface="Roboto Light" panose="02000000000000000000" pitchFamily="2" charset="0"/>
              </a:defRPr>
            </a:lvl4pPr>
            <a:lvl5pPr marL="893763" indent="-174625">
              <a:lnSpc>
                <a:spcPct val="100000"/>
              </a:lnSpc>
              <a:defRPr sz="1600">
                <a:latin typeface="Roboto Light" panose="02000000000000000000" pitchFamily="2" charset="0"/>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endParaRPr lang="en-AU"/>
          </a:p>
        </p:txBody>
      </p:sp>
    </p:spTree>
    <p:extLst>
      <p:ext uri="{BB962C8B-B14F-4D97-AF65-F5344CB8AC3E}">
        <p14:creationId xmlns:p14="http://schemas.microsoft.com/office/powerpoint/2010/main" val="1946270647"/>
      </p:ext>
    </p:extLst>
  </p:cSld>
  <p:clrMapOvr>
    <a:masterClrMapping/>
  </p:clrMapOvr>
  <p:extLst>
    <p:ext uri="{DCECCB84-F9BA-43D5-87BE-67443E8EF086}">
      <p15:sldGuideLst xmlns:p15="http://schemas.microsoft.com/office/powerpoint/2012/main">
        <p15:guide id="1" orient="horz" pos="323">
          <p15:clr>
            <a:srgbClr val="FBAE40"/>
          </p15:clr>
        </p15:guide>
        <p15:guide id="2" pos="325">
          <p15:clr>
            <a:srgbClr val="FBAE40"/>
          </p15:clr>
        </p15:guide>
        <p15:guide id="5" orient="horz" pos="2160">
          <p15:clr>
            <a:srgbClr val="FBAE40"/>
          </p15:clr>
        </p15:guide>
        <p15:guide id="6" pos="3840">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661578369"/>
      </p:ext>
    </p:extLst>
  </p:cSld>
  <p:clrMapOvr>
    <a:masterClrMapping/>
  </p:clrMapOvr>
  <p:transition>
    <p:fade/>
  </p:transition>
  <p:extLst>
    <p:ext uri="{DCECCB84-F9BA-43D5-87BE-67443E8EF086}">
      <p15:sldGuideLst xmlns:p15="http://schemas.microsoft.com/office/powerpoint/2012/main">
        <p15:guide id="1" orient="horz" pos="1272">
          <p15:clr>
            <a:srgbClr val="5ACBF0"/>
          </p15:clr>
        </p15:guide>
        <p15:guide id="2" orient="horz" pos="904">
          <p15:clr>
            <a:srgbClr val="5ACBF0"/>
          </p15:clr>
        </p15:guide>
        <p15:guide id="3" orient="horz" pos="288">
          <p15:clr>
            <a:srgbClr val="5ACBF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1B337E0A-AA0A-563E-746F-88DFDBD46F6A}"/>
              </a:ext>
            </a:extLst>
          </p:cNvPr>
          <p:cNvGrpSpPr/>
          <p:nvPr userDrawn="1"/>
        </p:nvGrpSpPr>
        <p:grpSpPr>
          <a:xfrm>
            <a:off x="0" y="0"/>
            <a:ext cx="12192000" cy="6858000"/>
            <a:chOff x="0" y="0"/>
            <a:chExt cx="12192000" cy="6858000"/>
          </a:xfrm>
        </p:grpSpPr>
        <p:pic>
          <p:nvPicPr>
            <p:cNvPr id="4" name="Picture 3" descr="A blurry image of a person's hand&#10;&#10;Description automatically generated">
              <a:extLst>
                <a:ext uri="{FF2B5EF4-FFF2-40B4-BE49-F238E27FC236}">
                  <a16:creationId xmlns:a16="http://schemas.microsoft.com/office/drawing/2014/main" id="{981B8DF7-34EC-6688-A88F-ED8C3597D696}"/>
                </a:ext>
              </a:extLst>
            </p:cNvPr>
            <p:cNvPicPr>
              <a:picLocks noChangeAspect="1"/>
            </p:cNvPicPr>
            <p:nvPr userDrawn="1"/>
          </p:nvPicPr>
          <p:blipFill rotWithShape="1">
            <a:blip r:embed="rId2" cstate="screen">
              <a:extLst>
                <a:ext uri="{BEBA8EAE-BF5A-486C-A8C5-ECC9F3942E4B}">
                  <a14:imgProps xmlns:a14="http://schemas.microsoft.com/office/drawing/2010/main">
                    <a14:imgLayer r:embed="rId3">
                      <a14:imgEffect>
                        <a14:artisticBlur radius="75"/>
                      </a14:imgEffect>
                    </a14:imgLayer>
                  </a14:imgProps>
                </a:ext>
                <a:ext uri="{28A0092B-C50C-407E-A947-70E740481C1C}">
                  <a14:useLocalDpi xmlns:a14="http://schemas.microsoft.com/office/drawing/2010/main"/>
                </a:ext>
              </a:extLst>
            </a:blip>
            <a:srcRect t="2407"/>
            <a:stretch/>
          </p:blipFill>
          <p:spPr>
            <a:xfrm>
              <a:off x="0" y="0"/>
              <a:ext cx="12192000" cy="6692900"/>
            </a:xfrm>
            <a:prstGeom prst="rect">
              <a:avLst/>
            </a:prstGeom>
          </p:spPr>
        </p:pic>
        <p:sp>
          <p:nvSpPr>
            <p:cNvPr id="6" name="Rectangle 5">
              <a:extLst>
                <a:ext uri="{FF2B5EF4-FFF2-40B4-BE49-F238E27FC236}">
                  <a16:creationId xmlns:a16="http://schemas.microsoft.com/office/drawing/2014/main" id="{7F178E1B-908A-F34D-06CD-1931EB203ECF}"/>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 name="Title 4">
            <a:extLst>
              <a:ext uri="{FF2B5EF4-FFF2-40B4-BE49-F238E27FC236}">
                <a16:creationId xmlns:a16="http://schemas.microsoft.com/office/drawing/2014/main" id="{90A9B380-75A5-7CED-05A1-1EC949DF36A8}"/>
              </a:ext>
            </a:extLst>
          </p:cNvPr>
          <p:cNvSpPr>
            <a:spLocks noGrp="1"/>
          </p:cNvSpPr>
          <p:nvPr>
            <p:ph type="title"/>
          </p:nvPr>
        </p:nvSpPr>
        <p:spPr/>
        <p:txBody>
          <a:bodyPr/>
          <a:lstStyle/>
          <a:p>
            <a:r>
              <a:rPr lang="en-US"/>
              <a:t>Click to edit Master title style</a:t>
            </a:r>
          </a:p>
        </p:txBody>
      </p:sp>
      <p:sp>
        <p:nvSpPr>
          <p:cNvPr id="2" name="Footer Placeholder 10">
            <a:extLst>
              <a:ext uri="{FF2B5EF4-FFF2-40B4-BE49-F238E27FC236}">
                <a16:creationId xmlns:a16="http://schemas.microsoft.com/office/drawing/2014/main" id="{2F0B32A3-39CB-22FB-7D7C-4A7C773B0A95}"/>
              </a:ext>
            </a:extLst>
          </p:cNvPr>
          <p:cNvSpPr>
            <a:spLocks noGrp="1"/>
          </p:cNvSpPr>
          <p:nvPr>
            <p:ph type="ftr" sz="quarter" idx="3"/>
          </p:nvPr>
        </p:nvSpPr>
        <p:spPr>
          <a:xfrm>
            <a:off x="584201" y="6441202"/>
            <a:ext cx="11025188" cy="123111"/>
          </a:xfrm>
          <a:prstGeom prst="rect">
            <a:avLst/>
          </a:prstGeom>
        </p:spPr>
        <p:txBody>
          <a:bodyPr lIns="0" tIns="0" rIns="0" bIns="0" anchor="b" anchorCtr="0">
            <a:spAutoFit/>
          </a:bodyPr>
          <a:lstStyle>
            <a:lvl1pPr>
              <a:defRPr sz="800">
                <a:solidFill>
                  <a:srgbClr val="000000"/>
                </a:solidFill>
              </a:defRPr>
            </a:lvl1pPr>
          </a:lstStyle>
          <a:p>
            <a:pPr>
              <a:tabLst>
                <a:tab pos="11029950" algn="r"/>
              </a:tabLst>
            </a:pPr>
            <a:endParaRPr lang="en-US"/>
          </a:p>
        </p:txBody>
      </p:sp>
    </p:spTree>
    <p:extLst>
      <p:ext uri="{BB962C8B-B14F-4D97-AF65-F5344CB8AC3E}">
        <p14:creationId xmlns:p14="http://schemas.microsoft.com/office/powerpoint/2010/main" val="1178903876"/>
      </p:ext>
    </p:extLst>
  </p:cSld>
  <p:clrMapOvr>
    <a:masterClrMapping/>
  </p:clrMapOvr>
  <p:transition>
    <p:fade/>
  </p:transition>
  <p:extLst>
    <p:ext uri="{DCECCB84-F9BA-43D5-87BE-67443E8EF086}">
      <p15:sldGuideLst xmlns:p15="http://schemas.microsoft.com/office/powerpoint/2012/main">
        <p15:guide id="3" orient="horz" pos="900">
          <p15:clr>
            <a:srgbClr val="5ACBF0"/>
          </p15:clr>
        </p15:guide>
        <p15:guide id="4" orient="horz" pos="1276">
          <p15:clr>
            <a:srgbClr val="5ACBF0"/>
          </p15:clr>
        </p15:guide>
        <p15:guide id="5" orient="horz" pos="288">
          <p15:clr>
            <a:srgbClr val="5ACBF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Alternate backgound - title only">
    <p:spTree>
      <p:nvGrpSpPr>
        <p:cNvPr id="1" name=""/>
        <p:cNvGrpSpPr/>
        <p:nvPr/>
      </p:nvGrpSpPr>
      <p:grpSpPr>
        <a:xfrm>
          <a:off x="0" y="0"/>
          <a:ext cx="0" cy="0"/>
          <a:chOff x="0" y="0"/>
          <a:chExt cx="0" cy="0"/>
        </a:xfrm>
      </p:grpSpPr>
      <p:pic>
        <p:nvPicPr>
          <p:cNvPr id="3" name="Picture 2" descr="A close-up of a ribbon&#10;&#10;Description automatically generated">
            <a:extLst>
              <a:ext uri="{FF2B5EF4-FFF2-40B4-BE49-F238E27FC236}">
                <a16:creationId xmlns:a16="http://schemas.microsoft.com/office/drawing/2014/main" id="{2D01368F-CBC2-3A98-51E0-572AB45136C9}"/>
              </a:ext>
            </a:extLst>
          </p:cNvPr>
          <p:cNvPicPr>
            <a:picLocks noChangeAspect="1"/>
          </p:cNvPicPr>
          <p:nvPr userDrawn="1"/>
        </p:nvPicPr>
        <p:blipFill rotWithShape="1">
          <a:blip r:embed="rId2" cstate="screen">
            <a:alphaModFix amt="50000"/>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4" name="Rectangle 3">
            <a:extLst>
              <a:ext uri="{FF2B5EF4-FFF2-40B4-BE49-F238E27FC236}">
                <a16:creationId xmlns:a16="http://schemas.microsoft.com/office/drawing/2014/main" id="{D6923E10-A0DD-9107-F976-70EDBED7C272}"/>
              </a:ext>
            </a:extLst>
          </p:cNvPr>
          <p:cNvSpPr/>
          <p:nvPr userDrawn="1"/>
        </p:nvSpPr>
        <p:spPr bwMode="auto">
          <a:xfrm>
            <a:off x="0" y="4956629"/>
            <a:ext cx="12192000" cy="1901371"/>
          </a:xfrm>
          <a:prstGeom prst="rect">
            <a:avLst/>
          </a:prstGeom>
          <a:gradFill flip="none" rotWithShape="1">
            <a:gsLst>
              <a:gs pos="26000">
                <a:schemeClr val="bg1">
                  <a:alpha val="0"/>
                </a:schemeClr>
              </a:gs>
              <a:gs pos="70000">
                <a:schemeClr val="bg1">
                  <a:alpha val="60000"/>
                </a:schemeClr>
              </a:gs>
            </a:gsLst>
            <a:lin ang="54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gradFill>
                <a:gsLst>
                  <a:gs pos="0">
                    <a:srgbClr val="FFFFFF"/>
                  </a:gs>
                  <a:gs pos="100000">
                    <a:srgbClr val="FFFFFF"/>
                  </a:gs>
                </a:gsLst>
                <a:lin ang="5400000" scaled="0"/>
              </a:gradFill>
              <a:ea typeface="Segoe UI" pitchFamily="34" charset="0"/>
              <a:cs typeface="Segoe UI" pitchFamily="34" charset="0"/>
            </a:endParaRPr>
          </a:p>
        </p:txBody>
      </p:sp>
      <p:sp>
        <p:nvSpPr>
          <p:cNvPr id="6" name="Rectangle 5">
            <a:extLst>
              <a:ext uri="{FF2B5EF4-FFF2-40B4-BE49-F238E27FC236}">
                <a16:creationId xmlns:a16="http://schemas.microsoft.com/office/drawing/2014/main" id="{7F178E1B-908A-F34D-06CD-1931EB203ECF}"/>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90A9B380-75A5-7CED-05A1-1EC949DF36A8}"/>
              </a:ext>
            </a:extLst>
          </p:cNvPr>
          <p:cNvSpPr>
            <a:spLocks noGrp="1"/>
          </p:cNvSpPr>
          <p:nvPr>
            <p:ph type="title"/>
          </p:nvPr>
        </p:nvSpPr>
        <p:spPr/>
        <p:txBody>
          <a:bodyPr/>
          <a:lstStyle/>
          <a:p>
            <a:r>
              <a:rPr lang="en-US"/>
              <a:t>Click to edit Master title style</a:t>
            </a:r>
          </a:p>
        </p:txBody>
      </p:sp>
      <p:sp>
        <p:nvSpPr>
          <p:cNvPr id="2" name="Footer Placeholder 10">
            <a:extLst>
              <a:ext uri="{FF2B5EF4-FFF2-40B4-BE49-F238E27FC236}">
                <a16:creationId xmlns:a16="http://schemas.microsoft.com/office/drawing/2014/main" id="{2F0B32A3-39CB-22FB-7D7C-4A7C773B0A95}"/>
              </a:ext>
            </a:extLst>
          </p:cNvPr>
          <p:cNvSpPr>
            <a:spLocks noGrp="1"/>
          </p:cNvSpPr>
          <p:nvPr>
            <p:ph type="ftr" sz="quarter" idx="3"/>
          </p:nvPr>
        </p:nvSpPr>
        <p:spPr>
          <a:xfrm>
            <a:off x="584201" y="6441202"/>
            <a:ext cx="11025188" cy="123111"/>
          </a:xfrm>
          <a:prstGeom prst="rect">
            <a:avLst/>
          </a:prstGeom>
        </p:spPr>
        <p:txBody>
          <a:bodyPr lIns="0" tIns="0" rIns="0" bIns="0" anchor="b" anchorCtr="0">
            <a:spAutoFit/>
          </a:bodyPr>
          <a:lstStyle>
            <a:lvl1pPr>
              <a:defRPr sz="800">
                <a:solidFill>
                  <a:srgbClr val="000000"/>
                </a:solidFill>
              </a:defRPr>
            </a:lvl1pPr>
          </a:lstStyle>
          <a:p>
            <a:pPr>
              <a:tabLst>
                <a:tab pos="11029950" algn="r"/>
              </a:tabLst>
            </a:pPr>
            <a:endParaRPr lang="en-US"/>
          </a:p>
        </p:txBody>
      </p:sp>
    </p:spTree>
    <p:extLst>
      <p:ext uri="{BB962C8B-B14F-4D97-AF65-F5344CB8AC3E}">
        <p14:creationId xmlns:p14="http://schemas.microsoft.com/office/powerpoint/2010/main" val="46624540"/>
      </p:ext>
    </p:extLst>
  </p:cSld>
  <p:clrMapOvr>
    <a:masterClrMapping/>
  </p:clrMapOvr>
  <p:transition>
    <p:fade/>
  </p:transition>
  <p:extLst>
    <p:ext uri="{DCECCB84-F9BA-43D5-87BE-67443E8EF086}">
      <p15:sldGuideLst xmlns:p15="http://schemas.microsoft.com/office/powerpoint/2012/main">
        <p15:guide id="3" orient="horz" pos="900">
          <p15:clr>
            <a:srgbClr val="5ACBF0"/>
          </p15:clr>
        </p15:guide>
        <p15:guide id="4" orient="horz" pos="1276">
          <p15:clr>
            <a:srgbClr val="5ACBF0"/>
          </p15:clr>
        </p15:guide>
        <p15:guide id="5" orient="horz" pos="288">
          <p15:clr>
            <a:srgbClr val="5ACBF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Divider">
    <p:bg>
      <p:bgPr>
        <a:solidFill>
          <a:schemeClr val="accent1"/>
        </a:solidFill>
        <a:effectLst/>
      </p:bgPr>
    </p:bg>
    <p:spTree>
      <p:nvGrpSpPr>
        <p:cNvPr id="1" name=""/>
        <p:cNvGrpSpPr/>
        <p:nvPr/>
      </p:nvGrpSpPr>
      <p:grpSpPr>
        <a:xfrm>
          <a:off x="0" y="0"/>
          <a:ext cx="0" cy="0"/>
          <a:chOff x="0" y="0"/>
          <a:chExt cx="0" cy="0"/>
        </a:xfrm>
      </p:grpSpPr>
      <p:pic>
        <p:nvPicPr>
          <p:cNvPr id="7" name="Picture 6" descr="A close up of a glass object&#10;&#10;Description automatically generated">
            <a:extLst>
              <a:ext uri="{FF2B5EF4-FFF2-40B4-BE49-F238E27FC236}">
                <a16:creationId xmlns:a16="http://schemas.microsoft.com/office/drawing/2014/main" id="{202B506A-483A-ADB6-D6D1-C736D738F18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5" name="Freeform: Shape 4">
            <a:extLst>
              <a:ext uri="{FF2B5EF4-FFF2-40B4-BE49-F238E27FC236}">
                <a16:creationId xmlns:a16="http://schemas.microsoft.com/office/drawing/2014/main" id="{DEBD55BF-62EF-ED92-3650-C400F8B9569D}"/>
              </a:ext>
            </a:extLst>
          </p:cNvPr>
          <p:cNvSpPr/>
          <p:nvPr userDrawn="1"/>
        </p:nvSpPr>
        <p:spPr bwMode="auto">
          <a:xfrm>
            <a:off x="0" y="2006600"/>
            <a:ext cx="7977243" cy="2844800"/>
          </a:xfrm>
          <a:custGeom>
            <a:avLst/>
            <a:gdLst>
              <a:gd name="connsiteX0" fmla="*/ 0 w 7977243"/>
              <a:gd name="connsiteY0" fmla="*/ 0 h 2844800"/>
              <a:gd name="connsiteX1" fmla="*/ 6554843 w 7977243"/>
              <a:gd name="connsiteY1" fmla="*/ 0 h 2844800"/>
              <a:gd name="connsiteX2" fmla="*/ 7977243 w 7977243"/>
              <a:gd name="connsiteY2" fmla="*/ 1422400 h 2844800"/>
              <a:gd name="connsiteX3" fmla="*/ 6554843 w 7977243"/>
              <a:gd name="connsiteY3" fmla="*/ 2844800 h 2844800"/>
              <a:gd name="connsiteX4" fmla="*/ 0 w 7977243"/>
              <a:gd name="connsiteY4" fmla="*/ 2844800 h 2844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77243" h="2844800">
                <a:moveTo>
                  <a:pt x="0" y="0"/>
                </a:moveTo>
                <a:lnTo>
                  <a:pt x="6554843" y="0"/>
                </a:lnTo>
                <a:cubicBezTo>
                  <a:pt x="7340413" y="0"/>
                  <a:pt x="7977243" y="636830"/>
                  <a:pt x="7977243" y="1422400"/>
                </a:cubicBezTo>
                <a:cubicBezTo>
                  <a:pt x="7977243" y="2207970"/>
                  <a:pt x="7340413" y="2844800"/>
                  <a:pt x="6554843" y="2844800"/>
                </a:cubicBezTo>
                <a:lnTo>
                  <a:pt x="0" y="2844800"/>
                </a:lnTo>
                <a:close/>
              </a:path>
            </a:pathLst>
          </a:custGeom>
          <a:gradFill flip="none" rotWithShape="1">
            <a:gsLst>
              <a:gs pos="89000">
                <a:schemeClr val="bg1">
                  <a:alpha val="69000"/>
                </a:schemeClr>
              </a:gs>
              <a:gs pos="100000">
                <a:schemeClr val="bg1">
                  <a:alpha val="92000"/>
                </a:schemeClr>
              </a:gs>
            </a:gsLst>
            <a:path path="rect">
              <a:fillToRect l="50000" t="50000" r="50000" b="50000"/>
            </a:path>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err="1"/>
          </a:p>
        </p:txBody>
      </p:sp>
      <p:sp>
        <p:nvSpPr>
          <p:cNvPr id="2" name="Title 1"/>
          <p:cNvSpPr>
            <a:spLocks noGrp="1"/>
          </p:cNvSpPr>
          <p:nvPr>
            <p:ph type="title" hasCustomPrompt="1"/>
          </p:nvPr>
        </p:nvSpPr>
        <p:spPr>
          <a:xfrm>
            <a:off x="1248938" y="3182778"/>
            <a:ext cx="5229922" cy="492443"/>
          </a:xfrm>
        </p:spPr>
        <p:txBody>
          <a:bodyPr wrap="square" rIns="0" anchor="ctr" anchorCtr="0">
            <a:spAutoFit/>
          </a:bodyPr>
          <a:lstStyle>
            <a:lvl1pPr>
              <a:lnSpc>
                <a:spcPct val="100000"/>
              </a:lnSpc>
              <a:defRPr sz="3200" b="0" spc="-49" baseline="0">
                <a:solidFill>
                  <a:srgbClr val="000000"/>
                </a:solidFill>
                <a:latin typeface="+mj-lt"/>
                <a:cs typeface="Segoe UI Semilight" panose="020B0402040204020203" pitchFamily="34" charset="0"/>
              </a:defRPr>
            </a:lvl1pPr>
          </a:lstStyle>
          <a:p>
            <a:r>
              <a:rPr lang="en-US"/>
              <a:t>Divider slide</a:t>
            </a:r>
          </a:p>
        </p:txBody>
      </p:sp>
    </p:spTree>
    <p:extLst>
      <p:ext uri="{BB962C8B-B14F-4D97-AF65-F5344CB8AC3E}">
        <p14:creationId xmlns:p14="http://schemas.microsoft.com/office/powerpoint/2010/main" val="876421169"/>
      </p:ext>
    </p:extLst>
  </p:cSld>
  <p:clrMapOvr>
    <a:masterClrMapping/>
  </p:clrMapOvr>
  <p:transition>
    <p:fade/>
  </p:transition>
  <p:extLst>
    <p:ext uri="{DCECCB84-F9BA-43D5-87BE-67443E8EF086}">
      <p15:sldGuideLst xmlns:p15="http://schemas.microsoft.com/office/powerpoint/2012/main">
        <p15:guide id="2" pos="3360">
          <p15:clr>
            <a:srgbClr val="FBAE40"/>
          </p15:clr>
        </p15:guide>
        <p15:guide id="5" orient="horz" pos="2160">
          <p15:clr>
            <a:srgbClr val="FBAE40"/>
          </p15:clr>
        </p15:guide>
        <p15:guide id="6" pos="2991">
          <p15:clr>
            <a:srgbClr val="5ACBF0"/>
          </p15:clr>
        </p15:guide>
        <p15:guide id="7" pos="3728">
          <p15:clr>
            <a:srgbClr val="C35EA4"/>
          </p15:clr>
        </p15:guide>
        <p15:guide id="8" pos="3544">
          <p15:clr>
            <a:srgbClr val="A4A3A4"/>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Ribbon full page">
    <p:spTree>
      <p:nvGrpSpPr>
        <p:cNvPr id="1" name=""/>
        <p:cNvGrpSpPr/>
        <p:nvPr/>
      </p:nvGrpSpPr>
      <p:grpSpPr>
        <a:xfrm>
          <a:off x="0" y="0"/>
          <a:ext cx="0" cy="0"/>
          <a:chOff x="0" y="0"/>
          <a:chExt cx="0" cy="0"/>
        </a:xfrm>
      </p:grpSpPr>
      <p:pic>
        <p:nvPicPr>
          <p:cNvPr id="5" name="Picture 4" descr="A close-up of a ribbon&#10;&#10;Description automatically generated">
            <a:extLst>
              <a:ext uri="{FF2B5EF4-FFF2-40B4-BE49-F238E27FC236}">
                <a16:creationId xmlns:a16="http://schemas.microsoft.com/office/drawing/2014/main" id="{AC871D7A-C89B-F090-4E20-507E04C5B408}"/>
              </a:ext>
            </a:extLst>
          </p:cNvPr>
          <p:cNvPicPr>
            <a:picLocks noChangeAspect="1"/>
          </p:cNvPicPr>
          <p:nvPr userDrawn="1"/>
        </p:nvPicPr>
        <p:blipFill rotWithShape="1">
          <a:blip r:embed="rId2" cstate="screen">
            <a:alphaModFix amt="50000"/>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4" name="Rectangle 3">
            <a:extLst>
              <a:ext uri="{FF2B5EF4-FFF2-40B4-BE49-F238E27FC236}">
                <a16:creationId xmlns:a16="http://schemas.microsoft.com/office/drawing/2014/main" id="{47DA21B3-4424-4158-4F74-C7F196263C20}"/>
              </a:ext>
            </a:extLst>
          </p:cNvPr>
          <p:cNvSpPr/>
          <p:nvPr userDrawn="1"/>
        </p:nvSpPr>
        <p:spPr bwMode="auto">
          <a:xfrm>
            <a:off x="0" y="4956629"/>
            <a:ext cx="12192000" cy="1901371"/>
          </a:xfrm>
          <a:prstGeom prst="rect">
            <a:avLst/>
          </a:prstGeom>
          <a:gradFill flip="none" rotWithShape="1">
            <a:gsLst>
              <a:gs pos="26000">
                <a:schemeClr val="bg1">
                  <a:alpha val="0"/>
                </a:schemeClr>
              </a:gs>
              <a:gs pos="70000">
                <a:schemeClr val="bg1">
                  <a:alpha val="60000"/>
                </a:schemeClr>
              </a:gs>
            </a:gsLst>
            <a:lin ang="54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gradFill>
                <a:gsLst>
                  <a:gs pos="0">
                    <a:srgbClr val="FFFFFF"/>
                  </a:gs>
                  <a:gs pos="100000">
                    <a:srgbClr val="FFFFFF"/>
                  </a:gs>
                </a:gsLst>
                <a:lin ang="5400000" scaled="0"/>
              </a:gradFill>
              <a:ea typeface="Segoe UI" pitchFamily="34" charset="0"/>
              <a:cs typeface="Segoe UI" pitchFamily="34" charset="0"/>
            </a:endParaRPr>
          </a:p>
        </p:txBody>
      </p:sp>
      <p:sp>
        <p:nvSpPr>
          <p:cNvPr id="2" name="Rectangle 1">
            <a:extLst>
              <a:ext uri="{FF2B5EF4-FFF2-40B4-BE49-F238E27FC236}">
                <a16:creationId xmlns:a16="http://schemas.microsoft.com/office/drawing/2014/main" id="{86E5E574-4E42-141C-4AB8-1E2942A7E153}"/>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5CBD6267-AAA4-722E-4EC2-FA9E067F554F}"/>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5653737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Left Bar Windows">
    <p:bg>
      <p:bgPr>
        <a:solidFill>
          <a:schemeClr val="bg1"/>
        </a:solidFill>
        <a:effectLst/>
      </p:bgPr>
    </p:bg>
    <p:spTree>
      <p:nvGrpSpPr>
        <p:cNvPr id="1" name=""/>
        <p:cNvGrpSpPr/>
        <p:nvPr/>
      </p:nvGrpSpPr>
      <p:grpSpPr>
        <a:xfrm>
          <a:off x="0" y="0"/>
          <a:ext cx="0" cy="0"/>
          <a:chOff x="0" y="0"/>
          <a:chExt cx="0" cy="0"/>
        </a:xfrm>
      </p:grpSpPr>
      <p:pic>
        <p:nvPicPr>
          <p:cNvPr id="2" name="Picture 1" descr="A close-up of a ribbon&#10;&#10;Description automatically generated">
            <a:extLst>
              <a:ext uri="{FF2B5EF4-FFF2-40B4-BE49-F238E27FC236}">
                <a16:creationId xmlns:a16="http://schemas.microsoft.com/office/drawing/2014/main" id="{7D58299E-9AC2-FCD6-ED21-D29674FD1935}"/>
              </a:ext>
            </a:extLst>
          </p:cNvPr>
          <p:cNvPicPr>
            <a:picLocks noChangeAspect="1"/>
          </p:cNvPicPr>
          <p:nvPr userDrawn="1"/>
        </p:nvPicPr>
        <p:blipFill rotWithShape="1">
          <a:blip r:embed="rId2" cstate="screen">
            <a:alphaModFix amt="85000"/>
            <a:extLst>
              <a:ext uri="{28A0092B-C50C-407E-A947-70E740481C1C}">
                <a14:useLocalDpi xmlns:a14="http://schemas.microsoft.com/office/drawing/2010/main"/>
              </a:ext>
            </a:extLst>
          </a:blip>
          <a:srcRect/>
          <a:stretch/>
        </p:blipFill>
        <p:spPr>
          <a:xfrm>
            <a:off x="0" y="0"/>
            <a:ext cx="6096000" cy="6858000"/>
          </a:xfrm>
          <a:prstGeom prst="rect">
            <a:avLst/>
          </a:prstGeom>
        </p:spPr>
      </p:pic>
      <p:pic>
        <p:nvPicPr>
          <p:cNvPr id="10" name="Background blur crop" descr="A close-up of a ribbon&#10;&#10;Description automatically generated">
            <a:extLst>
              <a:ext uri="{FF2B5EF4-FFF2-40B4-BE49-F238E27FC236}">
                <a16:creationId xmlns:a16="http://schemas.microsoft.com/office/drawing/2014/main" id="{735CCDD1-6D25-F844-4FE0-E4D2BFE30A7F}"/>
              </a:ext>
            </a:extLst>
          </p:cNvPr>
          <p:cNvPicPr>
            <a:picLocks noChangeAspect="1"/>
          </p:cNvPicPr>
          <p:nvPr userDrawn="1"/>
        </p:nvPicPr>
        <p:blipFill rotWithShape="1">
          <a:blip r:embed="rId3" cstate="screen">
            <a:alphaModFix/>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a:ext>
            </a:extLst>
          </a:blip>
          <a:srcRect/>
          <a:stretch/>
        </p:blipFill>
        <p:spPr>
          <a:xfrm>
            <a:off x="660400" y="2419350"/>
            <a:ext cx="4899026" cy="2019300"/>
          </a:xfrm>
          <a:prstGeom prst="roundRect">
            <a:avLst>
              <a:gd name="adj" fmla="val 8491"/>
            </a:avLst>
          </a:prstGeom>
        </p:spPr>
      </p:pic>
      <p:sp>
        <p:nvSpPr>
          <p:cNvPr id="9" name="Rectangle: Rounded Corners 8">
            <a:extLst>
              <a:ext uri="{FF2B5EF4-FFF2-40B4-BE49-F238E27FC236}">
                <a16:creationId xmlns:a16="http://schemas.microsoft.com/office/drawing/2014/main" id="{88AE7281-C62E-0DB0-56E2-6CFEC213AC04}"/>
              </a:ext>
            </a:extLst>
          </p:cNvPr>
          <p:cNvSpPr/>
          <p:nvPr userDrawn="1"/>
        </p:nvSpPr>
        <p:spPr>
          <a:xfrm>
            <a:off x="495300" y="2298700"/>
            <a:ext cx="5229226" cy="2258770"/>
          </a:xfrm>
          <a:prstGeom prst="roundRect">
            <a:avLst>
              <a:gd name="adj" fmla="val 8434"/>
            </a:avLst>
          </a:prstGeom>
          <a:gradFill flip="none" rotWithShape="1">
            <a:gsLst>
              <a:gs pos="89000">
                <a:schemeClr val="bg1">
                  <a:alpha val="21000"/>
                </a:schemeClr>
              </a:gs>
              <a:gs pos="100000">
                <a:schemeClr val="bg1">
                  <a:alpha val="58000"/>
                </a:schemeClr>
              </a:gs>
            </a:gsLst>
            <a:path path="rect">
              <a:fillToRect l="50000" t="50000" r="50000" b="50000"/>
            </a:path>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52984155-66BC-DAC5-5E10-46E1D44CF33F}"/>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F4137BAB-C03C-A736-8E50-9B7D49E3D79F}"/>
              </a:ext>
            </a:extLst>
          </p:cNvPr>
          <p:cNvSpPr>
            <a:spLocks noGrp="1"/>
          </p:cNvSpPr>
          <p:nvPr>
            <p:ph type="title"/>
          </p:nvPr>
        </p:nvSpPr>
        <p:spPr>
          <a:xfrm>
            <a:off x="774700" y="2647950"/>
            <a:ext cx="4699000" cy="1562104"/>
          </a:xfrm>
          <a:prstGeom prst="roundRect">
            <a:avLst>
              <a:gd name="adj" fmla="val 15039"/>
            </a:avLst>
          </a:prstGeom>
          <a:solidFill>
            <a:schemeClr val="bg1"/>
          </a:solidFill>
        </p:spPr>
        <p:txBody>
          <a:bodyPr lIns="182880" tIns="182880" rIns="182880" bIns="182880" anchor="ctr" anchorCtr="0"/>
          <a:lstStyle>
            <a:lvl1pPr>
              <a:lnSpc>
                <a:spcPct val="90000"/>
              </a:lnSpc>
              <a:defRPr>
                <a:gradFill>
                  <a:gsLst>
                    <a:gs pos="21000">
                      <a:srgbClr val="0078D4"/>
                    </a:gs>
                    <a:gs pos="100000">
                      <a:srgbClr val="C03BC4"/>
                    </a:gs>
                  </a:gsLst>
                </a:gradFill>
              </a:defRPr>
            </a:lvl1pPr>
          </a:lstStyle>
          <a:p>
            <a:r>
              <a:rPr lang="en-US"/>
              <a:t>Click to edit Master title style</a:t>
            </a:r>
          </a:p>
        </p:txBody>
      </p:sp>
    </p:spTree>
    <p:extLst>
      <p:ext uri="{BB962C8B-B14F-4D97-AF65-F5344CB8AC3E}">
        <p14:creationId xmlns:p14="http://schemas.microsoft.com/office/powerpoint/2010/main" val="2662187154"/>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Title subtitle on softer backgroun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D9B8D5D-8099-AA72-3D38-457B1AD8BBB7}"/>
              </a:ext>
            </a:extLst>
          </p:cNvPr>
          <p:cNvPicPr>
            <a:picLocks noChangeAspect="1"/>
          </p:cNvPicPr>
          <p:nvPr userDrawn="1"/>
        </p:nvPicPr>
        <p:blipFill rotWithShape="1">
          <a:blip r:embed="rId2" cstate="screen">
            <a:alphaModFix amt="46000"/>
            <a:extLst>
              <a:ext uri="{28A0092B-C50C-407E-A947-70E740481C1C}">
                <a14:useLocalDpi xmlns:a14="http://schemas.microsoft.com/office/drawing/2010/main"/>
              </a:ext>
            </a:extLst>
          </a:blip>
          <a:srcRect l="10595" t="987" r="10595"/>
          <a:stretch/>
        </p:blipFill>
        <p:spPr>
          <a:xfrm>
            <a:off x="0" y="0"/>
            <a:ext cx="12192000" cy="6858000"/>
          </a:xfrm>
          <a:prstGeom prst="rect">
            <a:avLst/>
          </a:prstGeom>
        </p:spPr>
      </p:pic>
      <p:sp>
        <p:nvSpPr>
          <p:cNvPr id="4" name="Rectangle 3">
            <a:extLst>
              <a:ext uri="{FF2B5EF4-FFF2-40B4-BE49-F238E27FC236}">
                <a16:creationId xmlns:a16="http://schemas.microsoft.com/office/drawing/2014/main" id="{47DA21B3-4424-4158-4F74-C7F196263C20}"/>
              </a:ext>
            </a:extLst>
          </p:cNvPr>
          <p:cNvSpPr/>
          <p:nvPr userDrawn="1"/>
        </p:nvSpPr>
        <p:spPr bwMode="auto">
          <a:xfrm>
            <a:off x="0" y="4956629"/>
            <a:ext cx="12192000" cy="1901371"/>
          </a:xfrm>
          <a:prstGeom prst="rect">
            <a:avLst/>
          </a:prstGeom>
          <a:gradFill flip="none" rotWithShape="1">
            <a:gsLst>
              <a:gs pos="26000">
                <a:schemeClr val="bg1">
                  <a:alpha val="0"/>
                </a:schemeClr>
              </a:gs>
              <a:gs pos="70000">
                <a:schemeClr val="bg1">
                  <a:alpha val="60000"/>
                </a:schemeClr>
              </a:gs>
            </a:gsLst>
            <a:lin ang="54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gradFill>
                <a:gsLst>
                  <a:gs pos="0">
                    <a:srgbClr val="FFFFFF"/>
                  </a:gs>
                  <a:gs pos="100000">
                    <a:srgbClr val="FFFFFF"/>
                  </a:gs>
                </a:gsLst>
                <a:lin ang="5400000" scaled="0"/>
              </a:gradFill>
              <a:ea typeface="Segoe UI" pitchFamily="34" charset="0"/>
              <a:cs typeface="Segoe UI" pitchFamily="34" charset="0"/>
            </a:endParaRPr>
          </a:p>
        </p:txBody>
      </p:sp>
      <p:sp>
        <p:nvSpPr>
          <p:cNvPr id="2" name="Rectangle 1">
            <a:extLst>
              <a:ext uri="{FF2B5EF4-FFF2-40B4-BE49-F238E27FC236}">
                <a16:creationId xmlns:a16="http://schemas.microsoft.com/office/drawing/2014/main" id="{86E5E574-4E42-141C-4AB8-1E2942A7E153}"/>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5CBD6267-AAA4-722E-4EC2-FA9E067F554F}"/>
              </a:ext>
            </a:extLst>
          </p:cNvPr>
          <p:cNvSpPr>
            <a:spLocks noGrp="1"/>
          </p:cNvSpPr>
          <p:nvPr>
            <p:ph type="title"/>
          </p:nvPr>
        </p:nvSpPr>
        <p:spPr/>
        <p:txBody>
          <a:bodyPr/>
          <a:lstStyle/>
          <a:p>
            <a:r>
              <a:rPr lang="en-US"/>
              <a:t>Click to edit Master title style</a:t>
            </a:r>
          </a:p>
        </p:txBody>
      </p:sp>
      <p:sp>
        <p:nvSpPr>
          <p:cNvPr id="7" name="Text Placeholder 2">
            <a:extLst>
              <a:ext uri="{FF2B5EF4-FFF2-40B4-BE49-F238E27FC236}">
                <a16:creationId xmlns:a16="http://schemas.microsoft.com/office/drawing/2014/main" id="{695BB0A4-0465-8375-17C6-6AC6C5A8BCEF}"/>
              </a:ext>
            </a:extLst>
          </p:cNvPr>
          <p:cNvSpPr>
            <a:spLocks noGrp="1"/>
          </p:cNvSpPr>
          <p:nvPr>
            <p:ph type="body" sz="quarter" idx="11" hasCustomPrompt="1"/>
          </p:nvPr>
        </p:nvSpPr>
        <p:spPr>
          <a:xfrm>
            <a:off x="574675" y="941388"/>
            <a:ext cx="11018520" cy="341632"/>
          </a:xfrm>
        </p:spPr>
        <p:txBody>
          <a:bodyPr tIns="64008"/>
          <a:lstStyle>
            <a:lvl1pPr>
              <a:defRPr sz="1800">
                <a:solidFill>
                  <a:schemeClr val="tx1"/>
                </a:solidFill>
                <a:latin typeface="+mn-lt"/>
              </a:defRPr>
            </a:lvl1pPr>
          </a:lstStyle>
          <a:p>
            <a:pPr lvl="0"/>
            <a:r>
              <a:rPr lang="en-US"/>
              <a:t>Subtitle</a:t>
            </a:r>
          </a:p>
        </p:txBody>
      </p:sp>
    </p:spTree>
    <p:extLst>
      <p:ext uri="{BB962C8B-B14F-4D97-AF65-F5344CB8AC3E}">
        <p14:creationId xmlns:p14="http://schemas.microsoft.com/office/powerpoint/2010/main" val="1151556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Highlighted text layout blue">
    <p:bg>
      <p:bgPr>
        <a:solidFill>
          <a:schemeClr val="accent1"/>
        </a:solidFill>
        <a:effectLst/>
      </p:bgPr>
    </p:bg>
    <p:spTree>
      <p:nvGrpSpPr>
        <p:cNvPr id="1" name=""/>
        <p:cNvGrpSpPr/>
        <p:nvPr/>
      </p:nvGrpSpPr>
      <p:grpSpPr>
        <a:xfrm>
          <a:off x="0" y="0"/>
          <a:ext cx="0" cy="0"/>
          <a:chOff x="0" y="0"/>
          <a:chExt cx="0" cy="0"/>
        </a:xfrm>
      </p:grpSpPr>
      <p:pic>
        <p:nvPicPr>
          <p:cNvPr id="7" name="Picture 6" descr="A close up of a glass object&#10;&#10;Description automatically generated">
            <a:extLst>
              <a:ext uri="{FF2B5EF4-FFF2-40B4-BE49-F238E27FC236}">
                <a16:creationId xmlns:a16="http://schemas.microsoft.com/office/drawing/2014/main" id="{202B506A-483A-ADB6-D6D1-C736D738F18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5" name="Freeform: Shape 4">
            <a:extLst>
              <a:ext uri="{FF2B5EF4-FFF2-40B4-BE49-F238E27FC236}">
                <a16:creationId xmlns:a16="http://schemas.microsoft.com/office/drawing/2014/main" id="{DEBD55BF-62EF-ED92-3650-C400F8B9569D}"/>
              </a:ext>
            </a:extLst>
          </p:cNvPr>
          <p:cNvSpPr/>
          <p:nvPr userDrawn="1"/>
        </p:nvSpPr>
        <p:spPr bwMode="auto">
          <a:xfrm>
            <a:off x="0" y="2006600"/>
            <a:ext cx="7977243" cy="2844800"/>
          </a:xfrm>
          <a:custGeom>
            <a:avLst/>
            <a:gdLst>
              <a:gd name="connsiteX0" fmla="*/ 0 w 7977243"/>
              <a:gd name="connsiteY0" fmla="*/ 0 h 2844800"/>
              <a:gd name="connsiteX1" fmla="*/ 6554843 w 7977243"/>
              <a:gd name="connsiteY1" fmla="*/ 0 h 2844800"/>
              <a:gd name="connsiteX2" fmla="*/ 7977243 w 7977243"/>
              <a:gd name="connsiteY2" fmla="*/ 1422400 h 2844800"/>
              <a:gd name="connsiteX3" fmla="*/ 6554843 w 7977243"/>
              <a:gd name="connsiteY3" fmla="*/ 2844800 h 2844800"/>
              <a:gd name="connsiteX4" fmla="*/ 0 w 7977243"/>
              <a:gd name="connsiteY4" fmla="*/ 2844800 h 2844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77243" h="2844800">
                <a:moveTo>
                  <a:pt x="0" y="0"/>
                </a:moveTo>
                <a:lnTo>
                  <a:pt x="6554843" y="0"/>
                </a:lnTo>
                <a:cubicBezTo>
                  <a:pt x="7340413" y="0"/>
                  <a:pt x="7977243" y="636830"/>
                  <a:pt x="7977243" y="1422400"/>
                </a:cubicBezTo>
                <a:cubicBezTo>
                  <a:pt x="7977243" y="2207970"/>
                  <a:pt x="7340413" y="2844800"/>
                  <a:pt x="6554843" y="2844800"/>
                </a:cubicBezTo>
                <a:lnTo>
                  <a:pt x="0" y="2844800"/>
                </a:lnTo>
                <a:close/>
              </a:path>
            </a:pathLst>
          </a:custGeom>
          <a:gradFill flip="none" rotWithShape="1">
            <a:gsLst>
              <a:gs pos="89000">
                <a:schemeClr val="bg1">
                  <a:alpha val="69000"/>
                </a:schemeClr>
              </a:gs>
              <a:gs pos="100000">
                <a:schemeClr val="bg1">
                  <a:alpha val="92000"/>
                </a:schemeClr>
              </a:gs>
            </a:gsLst>
            <a:path path="rect">
              <a:fillToRect l="50000" t="50000" r="50000" b="50000"/>
            </a:path>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err="1"/>
          </a:p>
        </p:txBody>
      </p:sp>
      <p:sp>
        <p:nvSpPr>
          <p:cNvPr id="2" name="Title 1"/>
          <p:cNvSpPr>
            <a:spLocks noGrp="1"/>
          </p:cNvSpPr>
          <p:nvPr>
            <p:ph type="title" hasCustomPrompt="1"/>
          </p:nvPr>
        </p:nvSpPr>
        <p:spPr>
          <a:xfrm>
            <a:off x="1248938" y="3182778"/>
            <a:ext cx="5229922" cy="492443"/>
          </a:xfrm>
        </p:spPr>
        <p:txBody>
          <a:bodyPr wrap="square" rIns="0" anchor="ctr" anchorCtr="0">
            <a:spAutoFit/>
          </a:bodyPr>
          <a:lstStyle>
            <a:lvl1pPr>
              <a:lnSpc>
                <a:spcPct val="100000"/>
              </a:lnSpc>
              <a:defRPr sz="3200" b="0" spc="-49" baseline="0">
                <a:solidFill>
                  <a:srgbClr val="000000"/>
                </a:solidFill>
                <a:latin typeface="+mj-lt"/>
                <a:cs typeface="Segoe UI Semilight" panose="020B0402040204020203" pitchFamily="34" charset="0"/>
              </a:defRPr>
            </a:lvl1pPr>
          </a:lstStyle>
          <a:p>
            <a:r>
              <a:rPr lang="en-US"/>
              <a:t>Highlighted text layout blue</a:t>
            </a:r>
          </a:p>
        </p:txBody>
      </p:sp>
    </p:spTree>
    <p:extLst>
      <p:ext uri="{BB962C8B-B14F-4D97-AF65-F5344CB8AC3E}">
        <p14:creationId xmlns:p14="http://schemas.microsoft.com/office/powerpoint/2010/main" val="2838690743"/>
      </p:ext>
    </p:extLst>
  </p:cSld>
  <p:clrMapOvr>
    <a:masterClrMapping/>
  </p:clrMapOvr>
  <p:transition>
    <p:fade/>
  </p:transition>
  <p:extLst>
    <p:ext uri="{DCECCB84-F9BA-43D5-87BE-67443E8EF086}">
      <p15:sldGuideLst xmlns:p15="http://schemas.microsoft.com/office/powerpoint/2012/main">
        <p15:guide id="2" pos="3360">
          <p15:clr>
            <a:srgbClr val="FBAE40"/>
          </p15:clr>
        </p15:guide>
        <p15:guide id="5" orient="horz" pos="2160">
          <p15:clr>
            <a:srgbClr val="FBAE40"/>
          </p15:clr>
        </p15:guide>
        <p15:guide id="6" pos="2991">
          <p15:clr>
            <a:srgbClr val="5ACBF0"/>
          </p15:clr>
        </p15:guide>
        <p15:guide id="7" pos="3728">
          <p15:clr>
            <a:srgbClr val="C35EA4"/>
          </p15:clr>
        </p15:guide>
        <p15:guide id="8" pos="3544">
          <p15:clr>
            <a:srgbClr val="A4A3A4"/>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Title Slide without MS logo">
    <p:spTree>
      <p:nvGrpSpPr>
        <p:cNvPr id="1" name=""/>
        <p:cNvGrpSpPr/>
        <p:nvPr/>
      </p:nvGrpSpPr>
      <p:grpSpPr>
        <a:xfrm>
          <a:off x="0" y="0"/>
          <a:ext cx="0" cy="0"/>
          <a:chOff x="0" y="0"/>
          <a:chExt cx="0" cy="0"/>
        </a:xfrm>
      </p:grpSpPr>
      <p:pic>
        <p:nvPicPr>
          <p:cNvPr id="5" name="Picture 4" descr="A close up of a glass&#10;&#10;Description automatically generated">
            <a:extLst>
              <a:ext uri="{FF2B5EF4-FFF2-40B4-BE49-F238E27FC236}">
                <a16:creationId xmlns:a16="http://schemas.microsoft.com/office/drawing/2014/main" id="{E4A7D264-6542-222D-A85C-1DDE77B0846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Title 15">
            <a:extLst>
              <a:ext uri="{FF2B5EF4-FFF2-40B4-BE49-F238E27FC236}">
                <a16:creationId xmlns:a16="http://schemas.microsoft.com/office/drawing/2014/main" id="{1F4A8530-B89C-88B2-9BF1-34CC2A9750C7}"/>
              </a:ext>
            </a:extLst>
          </p:cNvPr>
          <p:cNvSpPr>
            <a:spLocks noGrp="1"/>
          </p:cNvSpPr>
          <p:nvPr>
            <p:ph type="title"/>
          </p:nvPr>
        </p:nvSpPr>
        <p:spPr>
          <a:xfrm>
            <a:off x="584199" y="2811645"/>
            <a:ext cx="6638653" cy="895065"/>
          </a:xfrm>
        </p:spPr>
        <p:txBody>
          <a:bodyPr anchor="b" anchorCtr="0"/>
          <a:lstStyle>
            <a:lvl1pPr>
              <a:defRPr kumimoji="0" lang="en-US" sz="4000" b="0" i="0" u="none" strike="noStrike" kern="1200" cap="none" spc="-50" normalizeH="0" baseline="0" dirty="0">
                <a:ln w="3175">
                  <a:noFill/>
                </a:ln>
                <a:gradFill flip="none" rotWithShape="1">
                  <a:gsLst>
                    <a:gs pos="21000">
                      <a:srgbClr val="0078D4"/>
                    </a:gs>
                    <a:gs pos="100000">
                      <a:srgbClr val="C03BC4"/>
                    </a:gs>
                  </a:gsLst>
                  <a:lin ang="0" scaled="1"/>
                  <a:tileRect/>
                </a:gradFill>
                <a:effectLst/>
                <a:uLnTx/>
                <a:uFillTx/>
                <a:latin typeface="Segoe UI Semibold" panose="020B0702040204020203" pitchFamily="34" charset="0"/>
                <a:ea typeface="+mn-ea"/>
                <a:cs typeface="Segoe UI Semibold" panose="020B0702040204020203" pitchFamily="34"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lang="en-US"/>
              <a:t>Click to edit Master title style</a:t>
            </a:r>
          </a:p>
        </p:txBody>
      </p:sp>
      <p:sp>
        <p:nvSpPr>
          <p:cNvPr id="3" name="Text Placeholder 23">
            <a:extLst>
              <a:ext uri="{FF2B5EF4-FFF2-40B4-BE49-F238E27FC236}">
                <a16:creationId xmlns:a16="http://schemas.microsoft.com/office/drawing/2014/main" id="{3E76921E-13E1-55F5-E255-F9D4FDA2F1F4}"/>
              </a:ext>
            </a:extLst>
          </p:cNvPr>
          <p:cNvSpPr>
            <a:spLocks noGrp="1"/>
          </p:cNvSpPr>
          <p:nvPr>
            <p:ph type="body" sz="quarter" idx="10"/>
          </p:nvPr>
        </p:nvSpPr>
        <p:spPr>
          <a:xfrm>
            <a:off x="584199" y="3846332"/>
            <a:ext cx="6638654" cy="454517"/>
          </a:xfrm>
        </p:spPr>
        <p:txBody>
          <a:bodyPr/>
          <a:lstStyle>
            <a:lvl1pPr marL="0" indent="0">
              <a:buNone/>
              <a:defRPr sz="2600"/>
            </a:lvl1pPr>
          </a:lstStyle>
          <a:p>
            <a:pPr lvl="0"/>
            <a:r>
              <a:rPr lang="en-US"/>
              <a:t>Click to edit Master text styles</a:t>
            </a:r>
          </a:p>
        </p:txBody>
      </p:sp>
    </p:spTree>
    <p:extLst>
      <p:ext uri="{BB962C8B-B14F-4D97-AF65-F5344CB8AC3E}">
        <p14:creationId xmlns:p14="http://schemas.microsoft.com/office/powerpoint/2010/main" val="2822548071"/>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0 Bullet poin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82C91F-EEA7-4997-6141-8220313A05D0}"/>
              </a:ext>
            </a:extLst>
          </p:cNvPr>
          <p:cNvSpPr>
            <a:spLocks noGrp="1"/>
          </p:cNvSpPr>
          <p:nvPr>
            <p:ph type="title"/>
          </p:nvPr>
        </p:nvSpPr>
        <p:spPr>
          <a:xfrm>
            <a:off x="956345" y="365125"/>
            <a:ext cx="10397455" cy="937393"/>
          </a:xfrm>
          <a:prstGeom prst="rect">
            <a:avLst/>
          </a:prstGeom>
        </p:spPr>
        <p:txBody>
          <a:bodyPr/>
          <a:lstStyle>
            <a:lvl1pPr>
              <a:defRPr>
                <a:latin typeface="Montserrat Black" panose="00000A00000000000000" pitchFamily="2" charset="0"/>
              </a:defRPr>
            </a:lvl1pPr>
          </a:lstStyle>
          <a:p>
            <a:r>
              <a:rPr lang="en-US"/>
              <a:t>Click to edit Master title style</a:t>
            </a:r>
            <a:endParaRPr lang="en-AU"/>
          </a:p>
        </p:txBody>
      </p:sp>
      <p:pic>
        <p:nvPicPr>
          <p:cNvPr id="8" name="Graphic 7">
            <a:extLst>
              <a:ext uri="{FF2B5EF4-FFF2-40B4-BE49-F238E27FC236}">
                <a16:creationId xmlns:a16="http://schemas.microsoft.com/office/drawing/2014/main" id="{A659CB4D-AD4B-7A97-4C7F-E521C839E7A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096710" y="-1070549"/>
            <a:ext cx="2514179" cy="2761237"/>
          </a:xfrm>
          <a:prstGeom prst="rect">
            <a:avLst/>
          </a:prstGeom>
        </p:spPr>
      </p:pic>
      <p:pic>
        <p:nvPicPr>
          <p:cNvPr id="11" name="Graphic 10">
            <a:extLst>
              <a:ext uri="{FF2B5EF4-FFF2-40B4-BE49-F238E27FC236}">
                <a16:creationId xmlns:a16="http://schemas.microsoft.com/office/drawing/2014/main" id="{C0BEFD3D-23C5-1965-4504-0FA6616599DF}"/>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0540854" y="6492875"/>
            <a:ext cx="1428750" cy="171450"/>
          </a:xfrm>
          <a:prstGeom prst="rect">
            <a:avLst/>
          </a:prstGeom>
        </p:spPr>
      </p:pic>
      <p:pic>
        <p:nvPicPr>
          <p:cNvPr id="13" name="Graphic 12">
            <a:extLst>
              <a:ext uri="{FF2B5EF4-FFF2-40B4-BE49-F238E27FC236}">
                <a16:creationId xmlns:a16="http://schemas.microsoft.com/office/drawing/2014/main" id="{59986477-E454-75BA-B993-891A808EA84C}"/>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rot="16200000">
            <a:off x="-1133039" y="5914547"/>
            <a:ext cx="3591190" cy="1795594"/>
          </a:xfrm>
          <a:prstGeom prst="rect">
            <a:avLst/>
          </a:prstGeom>
        </p:spPr>
      </p:pic>
      <p:pic>
        <p:nvPicPr>
          <p:cNvPr id="15" name="Graphic 14">
            <a:extLst>
              <a:ext uri="{FF2B5EF4-FFF2-40B4-BE49-F238E27FC236}">
                <a16:creationId xmlns:a16="http://schemas.microsoft.com/office/drawing/2014/main" id="{57B293E3-6C4A-3A35-AAF2-1D2E3C3A414D}"/>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110615" y="1309892"/>
            <a:ext cx="10447802" cy="63868"/>
          </a:xfrm>
          <a:prstGeom prst="rect">
            <a:avLst/>
          </a:prstGeom>
        </p:spPr>
      </p:pic>
      <p:sp>
        <p:nvSpPr>
          <p:cNvPr id="16" name="Content Placeholder 2">
            <a:extLst>
              <a:ext uri="{FF2B5EF4-FFF2-40B4-BE49-F238E27FC236}">
                <a16:creationId xmlns:a16="http://schemas.microsoft.com/office/drawing/2014/main" id="{FF8A83CE-1D77-F54D-0DE2-187611E97985}"/>
              </a:ext>
            </a:extLst>
          </p:cNvPr>
          <p:cNvSpPr>
            <a:spLocks noGrp="1"/>
          </p:cNvSpPr>
          <p:nvPr>
            <p:ph idx="1" hasCustomPrompt="1"/>
          </p:nvPr>
        </p:nvSpPr>
        <p:spPr>
          <a:xfrm>
            <a:off x="1753050" y="2030146"/>
            <a:ext cx="3621247" cy="532151"/>
          </a:xfrm>
          <a:prstGeom prst="rect">
            <a:avLst/>
          </a:prstGeom>
        </p:spPr>
        <p:txBody>
          <a:bodyPr>
            <a:normAutofit/>
          </a:bodyPr>
          <a:lstStyle>
            <a:lvl1pPr marL="0" indent="0" algn="l">
              <a:buNone/>
              <a:defRPr sz="1800">
                <a:latin typeface="Roboto" panose="02000000000000000000" pitchFamily="2" charset="0"/>
                <a:ea typeface="Roboto" panose="02000000000000000000" pitchFamily="2" charset="0"/>
              </a:defRPr>
            </a:lvl1pPr>
            <a:lvl4pPr algn="ctr">
              <a:defRPr/>
            </a:lvl4pPr>
            <a:lvl5pPr marL="1828800" indent="0">
              <a:buNone/>
              <a:defRPr/>
            </a:lvl5pPr>
          </a:lstStyle>
          <a:p>
            <a:pPr lvl="0"/>
            <a:r>
              <a:rPr lang="en-US"/>
              <a:t>Fifth level</a:t>
            </a:r>
            <a:endParaRPr lang="en-AU"/>
          </a:p>
        </p:txBody>
      </p:sp>
      <p:sp>
        <p:nvSpPr>
          <p:cNvPr id="17" name="Content Placeholder 2">
            <a:extLst>
              <a:ext uri="{FF2B5EF4-FFF2-40B4-BE49-F238E27FC236}">
                <a16:creationId xmlns:a16="http://schemas.microsoft.com/office/drawing/2014/main" id="{3F3E33F6-467A-6033-E165-B6AEBF7C2EA1}"/>
              </a:ext>
            </a:extLst>
          </p:cNvPr>
          <p:cNvSpPr>
            <a:spLocks noGrp="1"/>
          </p:cNvSpPr>
          <p:nvPr>
            <p:ph idx="10" hasCustomPrompt="1"/>
          </p:nvPr>
        </p:nvSpPr>
        <p:spPr>
          <a:xfrm>
            <a:off x="1753050" y="2780333"/>
            <a:ext cx="3621247" cy="532151"/>
          </a:xfrm>
          <a:prstGeom prst="rect">
            <a:avLst/>
          </a:prstGeom>
        </p:spPr>
        <p:txBody>
          <a:bodyPr>
            <a:normAutofit/>
          </a:bodyPr>
          <a:lstStyle>
            <a:lvl1pPr marL="0" indent="0" algn="l">
              <a:buNone/>
              <a:defRPr sz="1800">
                <a:latin typeface="Roboto" panose="02000000000000000000" pitchFamily="2" charset="0"/>
                <a:ea typeface="Roboto" panose="02000000000000000000" pitchFamily="2" charset="0"/>
              </a:defRPr>
            </a:lvl1pPr>
            <a:lvl4pPr algn="ctr">
              <a:defRPr/>
            </a:lvl4pPr>
            <a:lvl5pPr marL="1828800" indent="0">
              <a:buNone/>
              <a:defRPr/>
            </a:lvl5pPr>
          </a:lstStyle>
          <a:p>
            <a:pPr lvl="0"/>
            <a:r>
              <a:rPr lang="en-US"/>
              <a:t>Fifth level</a:t>
            </a:r>
            <a:endParaRPr lang="en-AU"/>
          </a:p>
        </p:txBody>
      </p:sp>
      <p:sp>
        <p:nvSpPr>
          <p:cNvPr id="18" name="Content Placeholder 2">
            <a:extLst>
              <a:ext uri="{FF2B5EF4-FFF2-40B4-BE49-F238E27FC236}">
                <a16:creationId xmlns:a16="http://schemas.microsoft.com/office/drawing/2014/main" id="{B6FBAF6C-EF38-86F6-F859-6DAE6B8F682F}"/>
              </a:ext>
            </a:extLst>
          </p:cNvPr>
          <p:cNvSpPr>
            <a:spLocks noGrp="1"/>
          </p:cNvSpPr>
          <p:nvPr>
            <p:ph idx="11" hasCustomPrompt="1"/>
          </p:nvPr>
        </p:nvSpPr>
        <p:spPr>
          <a:xfrm>
            <a:off x="1753050" y="3530520"/>
            <a:ext cx="3621247" cy="532151"/>
          </a:xfrm>
          <a:prstGeom prst="rect">
            <a:avLst/>
          </a:prstGeom>
        </p:spPr>
        <p:txBody>
          <a:bodyPr>
            <a:normAutofit/>
          </a:bodyPr>
          <a:lstStyle>
            <a:lvl1pPr marL="0" indent="0" algn="l">
              <a:buNone/>
              <a:defRPr sz="1800">
                <a:latin typeface="Roboto" panose="02000000000000000000" pitchFamily="2" charset="0"/>
                <a:ea typeface="Roboto" panose="02000000000000000000" pitchFamily="2" charset="0"/>
              </a:defRPr>
            </a:lvl1pPr>
            <a:lvl4pPr algn="ctr">
              <a:defRPr/>
            </a:lvl4pPr>
            <a:lvl5pPr marL="1828800" indent="0">
              <a:buNone/>
              <a:defRPr/>
            </a:lvl5pPr>
          </a:lstStyle>
          <a:p>
            <a:pPr lvl="0"/>
            <a:r>
              <a:rPr lang="en-US"/>
              <a:t>Fifth level</a:t>
            </a:r>
            <a:endParaRPr lang="en-AU"/>
          </a:p>
        </p:txBody>
      </p:sp>
      <p:sp>
        <p:nvSpPr>
          <p:cNvPr id="19" name="Content Placeholder 2">
            <a:extLst>
              <a:ext uri="{FF2B5EF4-FFF2-40B4-BE49-F238E27FC236}">
                <a16:creationId xmlns:a16="http://schemas.microsoft.com/office/drawing/2014/main" id="{2BB5B109-F9DB-EFF0-65E6-3850A6814FB7}"/>
              </a:ext>
            </a:extLst>
          </p:cNvPr>
          <p:cNvSpPr>
            <a:spLocks noGrp="1"/>
          </p:cNvSpPr>
          <p:nvPr>
            <p:ph idx="12" hasCustomPrompt="1"/>
          </p:nvPr>
        </p:nvSpPr>
        <p:spPr>
          <a:xfrm>
            <a:off x="1753050" y="4310980"/>
            <a:ext cx="3621247" cy="532151"/>
          </a:xfrm>
          <a:prstGeom prst="rect">
            <a:avLst/>
          </a:prstGeom>
        </p:spPr>
        <p:txBody>
          <a:bodyPr>
            <a:normAutofit/>
          </a:bodyPr>
          <a:lstStyle>
            <a:lvl1pPr marL="0" indent="0" algn="l">
              <a:buNone/>
              <a:defRPr sz="1800">
                <a:latin typeface="Roboto" panose="02000000000000000000" pitchFamily="2" charset="0"/>
                <a:ea typeface="Roboto" panose="02000000000000000000" pitchFamily="2" charset="0"/>
              </a:defRPr>
            </a:lvl1pPr>
            <a:lvl4pPr algn="ctr">
              <a:defRPr/>
            </a:lvl4pPr>
            <a:lvl5pPr marL="1828800" indent="0">
              <a:buNone/>
              <a:defRPr/>
            </a:lvl5pPr>
          </a:lstStyle>
          <a:p>
            <a:pPr lvl="0"/>
            <a:r>
              <a:rPr lang="en-US"/>
              <a:t>Fifth level</a:t>
            </a:r>
            <a:endParaRPr lang="en-AU"/>
          </a:p>
        </p:txBody>
      </p:sp>
      <p:sp>
        <p:nvSpPr>
          <p:cNvPr id="20" name="Content Placeholder 2">
            <a:extLst>
              <a:ext uri="{FF2B5EF4-FFF2-40B4-BE49-F238E27FC236}">
                <a16:creationId xmlns:a16="http://schemas.microsoft.com/office/drawing/2014/main" id="{E7AB8CBD-4A44-5EFA-AC2C-2CD8E65FD024}"/>
              </a:ext>
            </a:extLst>
          </p:cNvPr>
          <p:cNvSpPr>
            <a:spLocks noGrp="1"/>
          </p:cNvSpPr>
          <p:nvPr>
            <p:ph idx="13" hasCustomPrompt="1"/>
          </p:nvPr>
        </p:nvSpPr>
        <p:spPr>
          <a:xfrm>
            <a:off x="1753049" y="5091440"/>
            <a:ext cx="3621247" cy="532151"/>
          </a:xfrm>
          <a:prstGeom prst="rect">
            <a:avLst/>
          </a:prstGeom>
        </p:spPr>
        <p:txBody>
          <a:bodyPr>
            <a:normAutofit/>
          </a:bodyPr>
          <a:lstStyle>
            <a:lvl1pPr marL="0" indent="0" algn="l">
              <a:buNone/>
              <a:defRPr sz="1800">
                <a:latin typeface="Roboto" panose="02000000000000000000" pitchFamily="2" charset="0"/>
                <a:ea typeface="Roboto" panose="02000000000000000000" pitchFamily="2" charset="0"/>
              </a:defRPr>
            </a:lvl1pPr>
            <a:lvl4pPr algn="ctr">
              <a:defRPr/>
            </a:lvl4pPr>
            <a:lvl5pPr marL="1828800" indent="0">
              <a:buNone/>
              <a:defRPr/>
            </a:lvl5pPr>
          </a:lstStyle>
          <a:p>
            <a:pPr lvl="0"/>
            <a:r>
              <a:rPr lang="en-US"/>
              <a:t>Fifth level</a:t>
            </a:r>
            <a:endParaRPr lang="en-AU"/>
          </a:p>
        </p:txBody>
      </p:sp>
      <p:sp>
        <p:nvSpPr>
          <p:cNvPr id="21" name="Content Placeholder 2">
            <a:extLst>
              <a:ext uri="{FF2B5EF4-FFF2-40B4-BE49-F238E27FC236}">
                <a16:creationId xmlns:a16="http://schemas.microsoft.com/office/drawing/2014/main" id="{2BB8A38F-F58A-D576-715B-4F96C863B9A8}"/>
              </a:ext>
            </a:extLst>
          </p:cNvPr>
          <p:cNvSpPr>
            <a:spLocks noGrp="1"/>
          </p:cNvSpPr>
          <p:nvPr>
            <p:ph idx="14" hasCustomPrompt="1"/>
          </p:nvPr>
        </p:nvSpPr>
        <p:spPr>
          <a:xfrm>
            <a:off x="6931330" y="2030146"/>
            <a:ext cx="3621247" cy="532151"/>
          </a:xfrm>
          <a:prstGeom prst="rect">
            <a:avLst/>
          </a:prstGeom>
        </p:spPr>
        <p:txBody>
          <a:bodyPr>
            <a:normAutofit/>
          </a:bodyPr>
          <a:lstStyle>
            <a:lvl1pPr marL="0" indent="0" algn="l">
              <a:buNone/>
              <a:defRPr sz="1800">
                <a:latin typeface="Roboto" panose="02000000000000000000" pitchFamily="2" charset="0"/>
                <a:ea typeface="Roboto" panose="02000000000000000000" pitchFamily="2" charset="0"/>
              </a:defRPr>
            </a:lvl1pPr>
            <a:lvl4pPr algn="ctr">
              <a:defRPr/>
            </a:lvl4pPr>
            <a:lvl5pPr marL="1828800" indent="0">
              <a:buNone/>
              <a:defRPr/>
            </a:lvl5pPr>
          </a:lstStyle>
          <a:p>
            <a:pPr lvl="0"/>
            <a:r>
              <a:rPr lang="en-US"/>
              <a:t>Fifth level</a:t>
            </a:r>
            <a:endParaRPr lang="en-AU"/>
          </a:p>
        </p:txBody>
      </p:sp>
      <p:sp>
        <p:nvSpPr>
          <p:cNvPr id="22" name="Content Placeholder 2">
            <a:extLst>
              <a:ext uri="{FF2B5EF4-FFF2-40B4-BE49-F238E27FC236}">
                <a16:creationId xmlns:a16="http://schemas.microsoft.com/office/drawing/2014/main" id="{58B0E59C-D3E9-F82F-96B5-C4EB095140F1}"/>
              </a:ext>
            </a:extLst>
          </p:cNvPr>
          <p:cNvSpPr>
            <a:spLocks noGrp="1"/>
          </p:cNvSpPr>
          <p:nvPr>
            <p:ph idx="15" hasCustomPrompt="1"/>
          </p:nvPr>
        </p:nvSpPr>
        <p:spPr>
          <a:xfrm>
            <a:off x="6931330" y="2780333"/>
            <a:ext cx="3621247" cy="532151"/>
          </a:xfrm>
          <a:prstGeom prst="rect">
            <a:avLst/>
          </a:prstGeom>
        </p:spPr>
        <p:txBody>
          <a:bodyPr>
            <a:normAutofit/>
          </a:bodyPr>
          <a:lstStyle>
            <a:lvl1pPr marL="0" indent="0" algn="l">
              <a:buNone/>
              <a:defRPr sz="1800">
                <a:latin typeface="Roboto" panose="02000000000000000000" pitchFamily="2" charset="0"/>
                <a:ea typeface="Roboto" panose="02000000000000000000" pitchFamily="2" charset="0"/>
              </a:defRPr>
            </a:lvl1pPr>
            <a:lvl4pPr algn="ctr">
              <a:defRPr/>
            </a:lvl4pPr>
            <a:lvl5pPr marL="1828800" indent="0">
              <a:buNone/>
              <a:defRPr/>
            </a:lvl5pPr>
          </a:lstStyle>
          <a:p>
            <a:pPr lvl="0"/>
            <a:r>
              <a:rPr lang="en-US"/>
              <a:t>Fifth level</a:t>
            </a:r>
            <a:endParaRPr lang="en-AU"/>
          </a:p>
        </p:txBody>
      </p:sp>
      <p:sp>
        <p:nvSpPr>
          <p:cNvPr id="23" name="Content Placeholder 2">
            <a:extLst>
              <a:ext uri="{FF2B5EF4-FFF2-40B4-BE49-F238E27FC236}">
                <a16:creationId xmlns:a16="http://schemas.microsoft.com/office/drawing/2014/main" id="{57425256-B227-95F4-34CE-27F283735C10}"/>
              </a:ext>
            </a:extLst>
          </p:cNvPr>
          <p:cNvSpPr>
            <a:spLocks noGrp="1"/>
          </p:cNvSpPr>
          <p:nvPr>
            <p:ph idx="16" hasCustomPrompt="1"/>
          </p:nvPr>
        </p:nvSpPr>
        <p:spPr>
          <a:xfrm>
            <a:off x="6931330" y="3530520"/>
            <a:ext cx="3621247" cy="532151"/>
          </a:xfrm>
          <a:prstGeom prst="rect">
            <a:avLst/>
          </a:prstGeom>
        </p:spPr>
        <p:txBody>
          <a:bodyPr>
            <a:normAutofit/>
          </a:bodyPr>
          <a:lstStyle>
            <a:lvl1pPr marL="0" indent="0" algn="l">
              <a:buNone/>
              <a:defRPr sz="1800">
                <a:latin typeface="Roboto" panose="02000000000000000000" pitchFamily="2" charset="0"/>
                <a:ea typeface="Roboto" panose="02000000000000000000" pitchFamily="2" charset="0"/>
              </a:defRPr>
            </a:lvl1pPr>
            <a:lvl4pPr algn="ctr">
              <a:defRPr/>
            </a:lvl4pPr>
            <a:lvl5pPr marL="1828800" indent="0">
              <a:buNone/>
              <a:defRPr/>
            </a:lvl5pPr>
          </a:lstStyle>
          <a:p>
            <a:pPr lvl="0"/>
            <a:r>
              <a:rPr lang="en-US"/>
              <a:t>Fifth level</a:t>
            </a:r>
            <a:endParaRPr lang="en-AU"/>
          </a:p>
        </p:txBody>
      </p:sp>
      <p:sp>
        <p:nvSpPr>
          <p:cNvPr id="24" name="Content Placeholder 2">
            <a:extLst>
              <a:ext uri="{FF2B5EF4-FFF2-40B4-BE49-F238E27FC236}">
                <a16:creationId xmlns:a16="http://schemas.microsoft.com/office/drawing/2014/main" id="{0E03B2AC-23CA-2742-B7F5-BAF945F64B74}"/>
              </a:ext>
            </a:extLst>
          </p:cNvPr>
          <p:cNvSpPr>
            <a:spLocks noGrp="1"/>
          </p:cNvSpPr>
          <p:nvPr>
            <p:ph idx="17" hasCustomPrompt="1"/>
          </p:nvPr>
        </p:nvSpPr>
        <p:spPr>
          <a:xfrm>
            <a:off x="6931330" y="4310980"/>
            <a:ext cx="3621247" cy="532151"/>
          </a:xfrm>
          <a:prstGeom prst="rect">
            <a:avLst/>
          </a:prstGeom>
        </p:spPr>
        <p:txBody>
          <a:bodyPr>
            <a:normAutofit/>
          </a:bodyPr>
          <a:lstStyle>
            <a:lvl1pPr marL="0" indent="0" algn="l">
              <a:buNone/>
              <a:defRPr sz="1800">
                <a:latin typeface="Roboto" panose="02000000000000000000" pitchFamily="2" charset="0"/>
                <a:ea typeface="Roboto" panose="02000000000000000000" pitchFamily="2" charset="0"/>
              </a:defRPr>
            </a:lvl1pPr>
            <a:lvl4pPr algn="ctr">
              <a:defRPr/>
            </a:lvl4pPr>
            <a:lvl5pPr marL="1828800" indent="0">
              <a:buNone/>
              <a:defRPr/>
            </a:lvl5pPr>
          </a:lstStyle>
          <a:p>
            <a:pPr lvl="0"/>
            <a:r>
              <a:rPr lang="en-US"/>
              <a:t>Fifth level</a:t>
            </a:r>
            <a:endParaRPr lang="en-AU"/>
          </a:p>
        </p:txBody>
      </p:sp>
      <p:sp>
        <p:nvSpPr>
          <p:cNvPr id="25" name="Content Placeholder 2">
            <a:extLst>
              <a:ext uri="{FF2B5EF4-FFF2-40B4-BE49-F238E27FC236}">
                <a16:creationId xmlns:a16="http://schemas.microsoft.com/office/drawing/2014/main" id="{CA4C5B48-8735-181F-75FB-EB067D18ABBD}"/>
              </a:ext>
            </a:extLst>
          </p:cNvPr>
          <p:cNvSpPr>
            <a:spLocks noGrp="1"/>
          </p:cNvSpPr>
          <p:nvPr>
            <p:ph idx="18" hasCustomPrompt="1"/>
          </p:nvPr>
        </p:nvSpPr>
        <p:spPr>
          <a:xfrm>
            <a:off x="6931329" y="5091440"/>
            <a:ext cx="3621247" cy="532151"/>
          </a:xfrm>
          <a:prstGeom prst="rect">
            <a:avLst/>
          </a:prstGeom>
        </p:spPr>
        <p:txBody>
          <a:bodyPr>
            <a:normAutofit/>
          </a:bodyPr>
          <a:lstStyle>
            <a:lvl1pPr marL="0" indent="0" algn="l">
              <a:buNone/>
              <a:defRPr sz="1800">
                <a:latin typeface="Roboto" panose="02000000000000000000" pitchFamily="2" charset="0"/>
                <a:ea typeface="Roboto" panose="02000000000000000000" pitchFamily="2" charset="0"/>
              </a:defRPr>
            </a:lvl1pPr>
            <a:lvl4pPr algn="ctr">
              <a:defRPr/>
            </a:lvl4pPr>
            <a:lvl5pPr marL="1828800" indent="0">
              <a:buNone/>
              <a:defRPr/>
            </a:lvl5pPr>
          </a:lstStyle>
          <a:p>
            <a:pPr lvl="0"/>
            <a:r>
              <a:rPr lang="en-US"/>
              <a:t>Fifth level</a:t>
            </a:r>
            <a:endParaRPr lang="en-AU"/>
          </a:p>
        </p:txBody>
      </p:sp>
    </p:spTree>
    <p:extLst>
      <p:ext uri="{BB962C8B-B14F-4D97-AF65-F5344CB8AC3E}">
        <p14:creationId xmlns:p14="http://schemas.microsoft.com/office/powerpoint/2010/main" val="289714076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0A9B380-75A5-7CED-05A1-1EC949DF36A8}"/>
              </a:ext>
            </a:extLst>
          </p:cNvPr>
          <p:cNvSpPr>
            <a:spLocks noGrp="1"/>
          </p:cNvSpPr>
          <p:nvPr>
            <p:ph type="title"/>
          </p:nvPr>
        </p:nvSpPr>
        <p:spPr/>
        <p:txBody>
          <a:bodyPr/>
          <a:lstStyle/>
          <a:p>
            <a:r>
              <a:rPr lang="en-US"/>
              <a:t>Click to edit Master title style</a:t>
            </a:r>
          </a:p>
        </p:txBody>
      </p:sp>
      <p:sp>
        <p:nvSpPr>
          <p:cNvPr id="2" name="Footer Placeholder 10">
            <a:extLst>
              <a:ext uri="{FF2B5EF4-FFF2-40B4-BE49-F238E27FC236}">
                <a16:creationId xmlns:a16="http://schemas.microsoft.com/office/drawing/2014/main" id="{2F0B32A3-39CB-22FB-7D7C-4A7C773B0A95}"/>
              </a:ext>
            </a:extLst>
          </p:cNvPr>
          <p:cNvSpPr>
            <a:spLocks noGrp="1"/>
          </p:cNvSpPr>
          <p:nvPr>
            <p:ph type="ftr" sz="quarter" idx="3"/>
          </p:nvPr>
        </p:nvSpPr>
        <p:spPr>
          <a:xfrm>
            <a:off x="584201" y="6441202"/>
            <a:ext cx="11025188" cy="123111"/>
          </a:xfrm>
          <a:prstGeom prst="rect">
            <a:avLst/>
          </a:prstGeom>
        </p:spPr>
        <p:txBody>
          <a:bodyPr lIns="0" tIns="0" rIns="0" bIns="0" anchor="b" anchorCtr="0">
            <a:spAutoFit/>
          </a:bodyPr>
          <a:lstStyle>
            <a:lvl1pPr>
              <a:defRPr sz="800">
                <a:solidFill>
                  <a:srgbClr val="000000"/>
                </a:solidFill>
              </a:defRPr>
            </a:lvl1pPr>
          </a:lstStyle>
          <a:p>
            <a:pPr>
              <a:tabLst>
                <a:tab pos="11029950" algn="r"/>
              </a:tabLst>
            </a:pPr>
            <a:endParaRPr lang="en-US"/>
          </a:p>
        </p:txBody>
      </p:sp>
    </p:spTree>
    <p:extLst>
      <p:ext uri="{BB962C8B-B14F-4D97-AF65-F5344CB8AC3E}">
        <p14:creationId xmlns:p14="http://schemas.microsoft.com/office/powerpoint/2010/main" val="1195068273"/>
      </p:ext>
    </p:extLst>
  </p:cSld>
  <p:clrMapOvr>
    <a:masterClrMapping/>
  </p:clrMapOvr>
  <p:transition>
    <p:fade/>
  </p:transition>
  <p:extLst>
    <p:ext uri="{DCECCB84-F9BA-43D5-87BE-67443E8EF086}">
      <p15:sldGuideLst xmlns:p15="http://schemas.microsoft.com/office/powerpoint/2012/main">
        <p15:guide id="3" orient="horz" pos="900">
          <p15:clr>
            <a:srgbClr val="5ACBF0"/>
          </p15:clr>
        </p15:guide>
        <p15:guide id="4" orient="horz" pos="1276">
          <p15:clr>
            <a:srgbClr val="5ACBF0"/>
          </p15:clr>
        </p15:guide>
        <p15:guide id="5" orient="horz" pos="288">
          <p15:clr>
            <a:srgbClr val="5ACBF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spc="-50" baseline="0">
                <a:solidFill>
                  <a:srgbClr val="8DC8E8"/>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 text</a:t>
            </a:r>
          </a:p>
        </p:txBody>
      </p:sp>
      <p:pic>
        <p:nvPicPr>
          <p:cNvPr id="7" name="MS logo white - EMF" descr="Microsoft logo white text version">
            <a:extLst>
              <a:ext uri="{FF2B5EF4-FFF2-40B4-BE49-F238E27FC236}">
                <a16:creationId xmlns:a16="http://schemas.microsoft.com/office/drawing/2014/main" id="{0FD32619-3819-428A-8565-629596C9141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black">
          <a:xfrm>
            <a:off x="584200" y="585788"/>
            <a:ext cx="1366245" cy="292608"/>
          </a:xfrm>
          <a:prstGeom prst="rect">
            <a:avLst/>
          </a:prstGeom>
        </p:spPr>
      </p:pic>
    </p:spTree>
    <p:extLst>
      <p:ext uri="{BB962C8B-B14F-4D97-AF65-F5344CB8AC3E}">
        <p14:creationId xmlns:p14="http://schemas.microsoft.com/office/powerpoint/2010/main" val="405315867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Slide 2">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spc="-50" baseline="0">
                <a:solidFill>
                  <a:schemeClr val="tx1"/>
                </a:solidFill>
                <a:latin typeface="+mj-lt"/>
                <a:cs typeface="Segoe UI" panose="020B0502040204020203" pitchFamily="34" charset="0"/>
              </a:defRPr>
            </a:lvl1pPr>
          </a:lstStyle>
          <a:p>
            <a:r>
              <a:rPr lang="en-US"/>
              <a:t>Event name or presentation title </a:t>
            </a:r>
          </a:p>
        </p:txBody>
      </p:sp>
      <p:pic>
        <p:nvPicPr>
          <p:cNvPr id="2" name="MS logo white - EMF" descr="Microsoft logo white text version">
            <a:extLst>
              <a:ext uri="{FF2B5EF4-FFF2-40B4-BE49-F238E27FC236}">
                <a16:creationId xmlns:a16="http://schemas.microsoft.com/office/drawing/2014/main" id="{962D3685-4435-423E-AC9A-86C3F6305A3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black">
          <a:xfrm>
            <a:off x="584200" y="585788"/>
            <a:ext cx="1366245" cy="292608"/>
          </a:xfrm>
          <a:prstGeom prst="rect">
            <a:avLst/>
          </a:prstGeom>
        </p:spPr>
      </p:pic>
      <p:sp>
        <p:nvSpPr>
          <p:cNvPr id="5" name="Text Placeholder 4"/>
          <p:cNvSpPr>
            <a:spLocks noGrp="1"/>
          </p:cNvSpPr>
          <p:nvPr>
            <p:ph type="body" sz="quarter" idx="12" hasCustomPrompt="1"/>
          </p:nvPr>
        </p:nvSpPr>
        <p:spPr>
          <a:xfrm>
            <a:off x="584200" y="3962400"/>
            <a:ext cx="9144000"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 text</a:t>
            </a:r>
          </a:p>
        </p:txBody>
      </p:sp>
    </p:spTree>
    <p:extLst>
      <p:ext uri="{BB962C8B-B14F-4D97-AF65-F5344CB8AC3E}">
        <p14:creationId xmlns:p14="http://schemas.microsoft.com/office/powerpoint/2010/main" val="21883390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8339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821255726"/>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6390" y="1434370"/>
            <a:ext cx="11018520" cy="2308324"/>
          </a:xfrm>
        </p:spPr>
        <p:txBody>
          <a:bodyPr wrap="square">
            <a:spAutoFit/>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45443807"/>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lstStyle/>
          <a:p>
            <a:r>
              <a:rPr lang="en-US"/>
              <a:t>Click to edit Master title style</a:t>
            </a:r>
          </a:p>
        </p:txBody>
      </p:sp>
      <p:sp>
        <p:nvSpPr>
          <p:cNvPr id="5" name="Content Placeholder 4">
            <a:extLst>
              <a:ext uri="{FF2B5EF4-FFF2-40B4-BE49-F238E27FC236}">
                <a16:creationId xmlns:a16="http://schemas.microsoft.com/office/drawing/2014/main" id="{14B7A288-CDAC-4184-9F73-137C95F5E643}"/>
              </a:ext>
            </a:extLst>
          </p:cNvPr>
          <p:cNvSpPr>
            <a:spLocks noGrp="1"/>
          </p:cNvSpPr>
          <p:nvPr>
            <p:ph sz="quarter" idx="12"/>
          </p:nvPr>
        </p:nvSpPr>
        <p:spPr>
          <a:xfrm>
            <a:off x="584200" y="1435100"/>
            <a:ext cx="5211763"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CEC22105-78D6-4753-94FA-3DA949361A95}"/>
              </a:ext>
            </a:extLst>
          </p:cNvPr>
          <p:cNvSpPr>
            <a:spLocks noGrp="1"/>
          </p:cNvSpPr>
          <p:nvPr>
            <p:ph sz="quarter" idx="13"/>
          </p:nvPr>
        </p:nvSpPr>
        <p:spPr>
          <a:xfrm>
            <a:off x="6389688" y="1435100"/>
            <a:ext cx="5219700"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5F6A123D-3A27-499F-9210-3E0D7CED39C6}"/>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325855840"/>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guide id="4" pos="3660">
          <p15:clr>
            <a:srgbClr val="5ACBF0"/>
          </p15:clr>
        </p15:guide>
        <p15:guide id="5" pos="4024">
          <p15:clr>
            <a:srgbClr val="5ACBF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lstStyle/>
          <a:p>
            <a:r>
              <a:rPr lang="en-US"/>
              <a:t>Click to edit Master title style</a:t>
            </a:r>
          </a:p>
        </p:txBody>
      </p:sp>
      <p:sp>
        <p:nvSpPr>
          <p:cNvPr id="4" name="Text Placeholder 3"/>
          <p:cNvSpPr>
            <a:spLocks noGrp="1"/>
          </p:cNvSpPr>
          <p:nvPr>
            <p:ph type="body" sz="quarter" idx="10"/>
          </p:nvPr>
        </p:nvSpPr>
        <p:spPr>
          <a:xfrm>
            <a:off x="584200"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34642709"/>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guide id="4" pos="3656">
          <p15:clr>
            <a:srgbClr val="5ACBF0"/>
          </p15:clr>
        </p15:guide>
        <p15:guide id="5" pos="4024">
          <p15:clr>
            <a:srgbClr val="5ACBF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wo Column Bulle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spAutoFit/>
          </a:bodyPr>
          <a:lstStyle>
            <a:lvl1pPr>
              <a:defRPr/>
            </a:lvl1pPr>
          </a:lstStyle>
          <a:p>
            <a:r>
              <a:rPr lang="en-US"/>
              <a:t>Click to edit Master title style</a:t>
            </a:r>
          </a:p>
        </p:txBody>
      </p:sp>
      <p:sp>
        <p:nvSpPr>
          <p:cNvPr id="12" name="Text Placeholder 11">
            <a:extLst>
              <a:ext uri="{FF2B5EF4-FFF2-40B4-BE49-F238E27FC236}">
                <a16:creationId xmlns:a16="http://schemas.microsoft.com/office/drawing/2014/main" id="{DD525736-DEE8-4391-8135-23DE0640053A}"/>
              </a:ext>
            </a:extLst>
          </p:cNvPr>
          <p:cNvSpPr>
            <a:spLocks noGrp="1"/>
          </p:cNvSpPr>
          <p:nvPr>
            <p:ph type="body" sz="quarter" idx="16"/>
          </p:nvPr>
        </p:nvSpPr>
        <p:spPr>
          <a:xfrm>
            <a:off x="584200"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8" name="Text Placeholder 7">
            <a:extLst>
              <a:ext uri="{FF2B5EF4-FFF2-40B4-BE49-F238E27FC236}">
                <a16:creationId xmlns:a16="http://schemas.microsoft.com/office/drawing/2014/main" id="{98E90344-0294-48E2-AAF0-601BB99500E7}"/>
              </a:ext>
            </a:extLst>
          </p:cNvPr>
          <p:cNvSpPr>
            <a:spLocks noGrp="1"/>
          </p:cNvSpPr>
          <p:nvPr>
            <p:ph type="body" sz="quarter" idx="14"/>
          </p:nvPr>
        </p:nvSpPr>
        <p:spPr>
          <a:xfrm>
            <a:off x="584200" y="2084388"/>
            <a:ext cx="5219700" cy="1612749"/>
          </a:xfrm>
        </p:spPr>
        <p:txBody>
          <a:bodyPr>
            <a:spAutoFit/>
          </a:bodyPr>
          <a:lstStyle>
            <a:lvl1pPr marL="171450" indent="-171450">
              <a:defRPr lang="en-US" sz="2400" dirty="0"/>
            </a:lvl1pPr>
            <a:lvl2pPr marL="342900" indent="-171450">
              <a:defRPr lang="en-US" dirty="0"/>
            </a:lvl2pPr>
            <a:lvl3pPr marL="514350" indent="-171450">
              <a:defRPr lang="en-US" dirty="0"/>
            </a:lvl3pPr>
            <a:lvl4pPr marL="666750" indent="-152400">
              <a:defRPr lang="en-US" dirty="0"/>
            </a:lvl4pPr>
            <a:lvl5pPr marL="793750" indent="-120650">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11">
            <a:extLst>
              <a:ext uri="{FF2B5EF4-FFF2-40B4-BE49-F238E27FC236}">
                <a16:creationId xmlns:a16="http://schemas.microsoft.com/office/drawing/2014/main" id="{B4F729D4-B1F1-45F2-A06A-40234B19C883}"/>
              </a:ext>
            </a:extLst>
          </p:cNvPr>
          <p:cNvSpPr>
            <a:spLocks noGrp="1"/>
          </p:cNvSpPr>
          <p:nvPr>
            <p:ph type="body" sz="quarter" idx="17"/>
          </p:nvPr>
        </p:nvSpPr>
        <p:spPr>
          <a:xfrm>
            <a:off x="6397625"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0" name="Text Placeholder 9">
            <a:extLst>
              <a:ext uri="{FF2B5EF4-FFF2-40B4-BE49-F238E27FC236}">
                <a16:creationId xmlns:a16="http://schemas.microsoft.com/office/drawing/2014/main" id="{D1F896FB-325C-4849-B372-8DF0D6C0562C}"/>
              </a:ext>
            </a:extLst>
          </p:cNvPr>
          <p:cNvSpPr>
            <a:spLocks noGrp="1"/>
          </p:cNvSpPr>
          <p:nvPr>
            <p:ph type="body" sz="quarter" idx="15"/>
          </p:nvPr>
        </p:nvSpPr>
        <p:spPr>
          <a:xfrm>
            <a:off x="6397625" y="2084388"/>
            <a:ext cx="5219700" cy="1612749"/>
          </a:xfrm>
        </p:spPr>
        <p:txBody>
          <a:bodyPr>
            <a:spAutoFit/>
          </a:bodyPr>
          <a:lstStyle>
            <a:lvl1pPr marL="171450" indent="-171450">
              <a:defRPr lang="en-US" sz="2400" dirty="0"/>
            </a:lvl1pPr>
            <a:lvl2pPr marL="342900" indent="-171450">
              <a:defRPr lang="en-US" dirty="0"/>
            </a:lvl2pPr>
            <a:lvl3pPr marL="514350" indent="-171450">
              <a:defRPr lang="en-US" dirty="0"/>
            </a:lvl3pPr>
            <a:lvl4pPr marL="685800" indent="-136525">
              <a:defRPr lang="en-US" dirty="0"/>
            </a:lvl4pPr>
            <a:lvl5pPr marL="793750" indent="-120650">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05517537"/>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wo Column Conten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spAutoFit/>
          </a:bodyPr>
          <a:lstStyle>
            <a:lvl1pPr>
              <a:defRPr/>
            </a:lvl1pPr>
          </a:lstStyle>
          <a:p>
            <a:r>
              <a:rPr lang="en-US"/>
              <a:t>Click to edit Master title style</a:t>
            </a:r>
          </a:p>
        </p:txBody>
      </p:sp>
      <p:sp>
        <p:nvSpPr>
          <p:cNvPr id="18" name="Text Placeholder 11">
            <a:extLst>
              <a:ext uri="{FF2B5EF4-FFF2-40B4-BE49-F238E27FC236}">
                <a16:creationId xmlns:a16="http://schemas.microsoft.com/office/drawing/2014/main" id="{C2759870-0BEA-44DC-A414-1C70D04E35CC}"/>
              </a:ext>
            </a:extLst>
          </p:cNvPr>
          <p:cNvSpPr>
            <a:spLocks noGrp="1"/>
          </p:cNvSpPr>
          <p:nvPr>
            <p:ph type="body" sz="quarter" idx="16"/>
          </p:nvPr>
        </p:nvSpPr>
        <p:spPr>
          <a:xfrm>
            <a:off x="584200"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5" name="Content Placeholder 14">
            <a:extLst>
              <a:ext uri="{FF2B5EF4-FFF2-40B4-BE49-F238E27FC236}">
                <a16:creationId xmlns:a16="http://schemas.microsoft.com/office/drawing/2014/main" id="{BFEF95FA-F121-4653-B60A-0D068C345462}"/>
              </a:ext>
            </a:extLst>
          </p:cNvPr>
          <p:cNvSpPr>
            <a:spLocks noGrp="1"/>
          </p:cNvSpPr>
          <p:nvPr>
            <p:ph sz="quarter" idx="11"/>
          </p:nvPr>
        </p:nvSpPr>
        <p:spPr>
          <a:xfrm>
            <a:off x="588963" y="2081212"/>
            <a:ext cx="5214937" cy="4187825"/>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ext Placeholder 11">
            <a:extLst>
              <a:ext uri="{FF2B5EF4-FFF2-40B4-BE49-F238E27FC236}">
                <a16:creationId xmlns:a16="http://schemas.microsoft.com/office/drawing/2014/main" id="{C327262A-D327-4189-AD22-BAD67CF4AB79}"/>
              </a:ext>
            </a:extLst>
          </p:cNvPr>
          <p:cNvSpPr>
            <a:spLocks noGrp="1"/>
          </p:cNvSpPr>
          <p:nvPr>
            <p:ph type="body" sz="quarter" idx="17"/>
          </p:nvPr>
        </p:nvSpPr>
        <p:spPr>
          <a:xfrm>
            <a:off x="6397625"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7" name="Content Placeholder 14">
            <a:extLst>
              <a:ext uri="{FF2B5EF4-FFF2-40B4-BE49-F238E27FC236}">
                <a16:creationId xmlns:a16="http://schemas.microsoft.com/office/drawing/2014/main" id="{47F8EAA9-0E64-4589-A234-BC31685BE7D3}"/>
              </a:ext>
            </a:extLst>
          </p:cNvPr>
          <p:cNvSpPr>
            <a:spLocks noGrp="1"/>
          </p:cNvSpPr>
          <p:nvPr>
            <p:ph sz="quarter" idx="13"/>
          </p:nvPr>
        </p:nvSpPr>
        <p:spPr>
          <a:xfrm>
            <a:off x="6394451" y="2081212"/>
            <a:ext cx="5214937" cy="4187825"/>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55160473"/>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hre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19" name="Text Placeholder 11">
            <a:extLst>
              <a:ext uri="{FF2B5EF4-FFF2-40B4-BE49-F238E27FC236}">
                <a16:creationId xmlns:a16="http://schemas.microsoft.com/office/drawing/2014/main" id="{CB20F198-3776-433D-85A8-C2B6AC6235FF}"/>
              </a:ext>
            </a:extLst>
          </p:cNvPr>
          <p:cNvSpPr>
            <a:spLocks noGrp="1"/>
          </p:cNvSpPr>
          <p:nvPr>
            <p:ph type="body" sz="quarter" idx="16"/>
          </p:nvPr>
        </p:nvSpPr>
        <p:spPr>
          <a:xfrm>
            <a:off x="585217"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0" name="Text Placeholder 7">
            <a:extLst>
              <a:ext uri="{FF2B5EF4-FFF2-40B4-BE49-F238E27FC236}">
                <a16:creationId xmlns:a16="http://schemas.microsoft.com/office/drawing/2014/main" id="{97BC59AA-6CF8-4091-8008-21AA9AD8E8B5}"/>
              </a:ext>
            </a:extLst>
          </p:cNvPr>
          <p:cNvSpPr>
            <a:spLocks noGrp="1"/>
          </p:cNvSpPr>
          <p:nvPr>
            <p:ph type="body" sz="quarter" idx="14"/>
          </p:nvPr>
        </p:nvSpPr>
        <p:spPr>
          <a:xfrm>
            <a:off x="585217" y="2390775"/>
            <a:ext cx="3264408" cy="1760482"/>
          </a:xfrm>
        </p:spPr>
        <p:txBody>
          <a:bodyPr wrap="square">
            <a:spAutoFit/>
          </a:bodyPr>
          <a:lstStyle>
            <a:lvl1pPr marL="176213" indent="-176213">
              <a:defRPr lang="en-US" sz="2000" dirty="0"/>
            </a:lvl1pPr>
            <a:lvl2pPr marL="322263" indent="-150813">
              <a:defRPr lang="en-US" sz="1800" dirty="0"/>
            </a:lvl2pPr>
            <a:lvl3pPr marL="466725" indent="-138113">
              <a:defRPr lang="en-US" dirty="0"/>
            </a:lvl3pPr>
            <a:lvl4pPr marL="595313" indent="-128588">
              <a:defRPr lang="en-US" dirty="0"/>
            </a:lvl4pPr>
            <a:lvl5pPr marL="731838" indent="-1222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ext Placeholder 11">
            <a:extLst>
              <a:ext uri="{FF2B5EF4-FFF2-40B4-BE49-F238E27FC236}">
                <a16:creationId xmlns:a16="http://schemas.microsoft.com/office/drawing/2014/main" id="{BECED387-BA3E-49B2-8F1E-0E371E09E0A4}"/>
              </a:ext>
            </a:extLst>
          </p:cNvPr>
          <p:cNvSpPr>
            <a:spLocks noGrp="1"/>
          </p:cNvSpPr>
          <p:nvPr>
            <p:ph type="body" sz="quarter" idx="17"/>
          </p:nvPr>
        </p:nvSpPr>
        <p:spPr>
          <a:xfrm>
            <a:off x="4463796"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2" name="Text Placeholder 9">
            <a:extLst>
              <a:ext uri="{FF2B5EF4-FFF2-40B4-BE49-F238E27FC236}">
                <a16:creationId xmlns:a16="http://schemas.microsoft.com/office/drawing/2014/main" id="{6B26A1CD-81F9-4C2F-896F-E69757C6658C}"/>
              </a:ext>
            </a:extLst>
          </p:cNvPr>
          <p:cNvSpPr>
            <a:spLocks noGrp="1"/>
          </p:cNvSpPr>
          <p:nvPr>
            <p:ph type="body" sz="quarter" idx="15"/>
          </p:nvPr>
        </p:nvSpPr>
        <p:spPr>
          <a:xfrm>
            <a:off x="4463796" y="238413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ext Placeholder 11">
            <a:extLst>
              <a:ext uri="{FF2B5EF4-FFF2-40B4-BE49-F238E27FC236}">
                <a16:creationId xmlns:a16="http://schemas.microsoft.com/office/drawing/2014/main" id="{79263A4B-A9A8-4CE5-96A8-6F6EC365E512}"/>
              </a:ext>
            </a:extLst>
          </p:cNvPr>
          <p:cNvSpPr>
            <a:spLocks noGrp="1"/>
          </p:cNvSpPr>
          <p:nvPr>
            <p:ph type="body" sz="quarter" idx="18"/>
          </p:nvPr>
        </p:nvSpPr>
        <p:spPr>
          <a:xfrm>
            <a:off x="8342375"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4" name="Text Placeholder 7">
            <a:extLst>
              <a:ext uri="{FF2B5EF4-FFF2-40B4-BE49-F238E27FC236}">
                <a16:creationId xmlns:a16="http://schemas.microsoft.com/office/drawing/2014/main" id="{2205743D-F71A-4647-9BE4-2900BDA2582B}"/>
              </a:ext>
            </a:extLst>
          </p:cNvPr>
          <p:cNvSpPr>
            <a:spLocks noGrp="1"/>
          </p:cNvSpPr>
          <p:nvPr>
            <p:ph type="body" sz="quarter" idx="19"/>
          </p:nvPr>
        </p:nvSpPr>
        <p:spPr>
          <a:xfrm>
            <a:off x="8342375" y="239077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82681626"/>
      </p:ext>
    </p:extLst>
  </p:cSld>
  <p:clrMapOvr>
    <a:masterClrMapping/>
  </p:clrMapOvr>
  <p:transition>
    <p:fade/>
  </p:transition>
  <p:extLst>
    <p:ext uri="{DCECCB84-F9BA-43D5-87BE-67443E8EF086}">
      <p15:sldGuideLst xmlns:p15="http://schemas.microsoft.com/office/powerpoint/2012/main">
        <p15:guide id="3" orient="horz" pos="1506">
          <p15:clr>
            <a:srgbClr val="5ACBF0"/>
          </p15:clr>
        </p15:guide>
        <p15:guide id="4" orient="horz" pos="906">
          <p15:clr>
            <a:srgbClr val="5ACBF0"/>
          </p15:clr>
        </p15:guide>
        <p15:guide id="5" orient="horz" pos="288">
          <p15:clr>
            <a:srgbClr val="5ACBF0"/>
          </p15:clr>
        </p15:guide>
        <p15:guide id="6" pos="2430">
          <p15:clr>
            <a:srgbClr val="5ACBF0"/>
          </p15:clr>
        </p15:guide>
        <p15:guide id="7" pos="2811">
          <p15:clr>
            <a:srgbClr val="5ACBF0"/>
          </p15:clr>
        </p15:guide>
        <p15:guide id="8" pos="4871">
          <p15:clr>
            <a:srgbClr val="5ACBF0"/>
          </p15:clr>
        </p15:guide>
        <p15:guide id="9" pos="5251">
          <p15:clr>
            <a:srgbClr val="5ACBF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82C91F-EEA7-4997-6141-8220313A05D0}"/>
              </a:ext>
            </a:extLst>
          </p:cNvPr>
          <p:cNvSpPr>
            <a:spLocks noGrp="1"/>
          </p:cNvSpPr>
          <p:nvPr>
            <p:ph type="title"/>
          </p:nvPr>
        </p:nvSpPr>
        <p:spPr>
          <a:xfrm>
            <a:off x="956345" y="365125"/>
            <a:ext cx="10397455" cy="937393"/>
          </a:xfrm>
          <a:prstGeom prst="rect">
            <a:avLst/>
          </a:prstGeom>
        </p:spPr>
        <p:txBody>
          <a:bodyPr/>
          <a:lstStyle>
            <a:lvl1pPr>
              <a:defRPr>
                <a:latin typeface="Montserrat Black" panose="00000A00000000000000" pitchFamily="2" charset="0"/>
              </a:defRPr>
            </a:lvl1pPr>
          </a:lstStyle>
          <a:p>
            <a:r>
              <a:rPr lang="en-US"/>
              <a:t>Click to edit Master title style</a:t>
            </a:r>
            <a:endParaRPr lang="en-AU"/>
          </a:p>
        </p:txBody>
      </p:sp>
      <p:sp>
        <p:nvSpPr>
          <p:cNvPr id="3" name="Content Placeholder 2">
            <a:extLst>
              <a:ext uri="{FF2B5EF4-FFF2-40B4-BE49-F238E27FC236}">
                <a16:creationId xmlns:a16="http://schemas.microsoft.com/office/drawing/2014/main" id="{66A5829E-1A2E-65EB-B280-5BFAF94B6CCA}"/>
              </a:ext>
            </a:extLst>
          </p:cNvPr>
          <p:cNvSpPr>
            <a:spLocks noGrp="1"/>
          </p:cNvSpPr>
          <p:nvPr>
            <p:ph idx="1"/>
          </p:nvPr>
        </p:nvSpPr>
        <p:spPr>
          <a:xfrm>
            <a:off x="956345" y="1510018"/>
            <a:ext cx="10397455" cy="4666945"/>
          </a:xfrm>
          <a:prstGeom prst="rect">
            <a:avLst/>
          </a:prstGeom>
        </p:spPr>
        <p:txBody>
          <a:bodyPr/>
          <a:lstStyle>
            <a:lvl1pPr>
              <a:defRPr>
                <a:latin typeface="Roboto" panose="02000000000000000000" pitchFamily="2" charset="0"/>
                <a:ea typeface="Roboto" panose="02000000000000000000" pitchFamily="2" charset="0"/>
              </a:defRPr>
            </a:lvl1pPr>
            <a:lvl2pPr>
              <a:defRPr>
                <a:latin typeface="Roboto" panose="02000000000000000000" pitchFamily="2" charset="0"/>
                <a:ea typeface="Roboto" panose="02000000000000000000" pitchFamily="2" charset="0"/>
              </a:defRPr>
            </a:lvl2pPr>
            <a:lvl3pPr>
              <a:defRPr>
                <a:latin typeface="Roboto" panose="02000000000000000000" pitchFamily="2" charset="0"/>
                <a:ea typeface="Roboto" panose="02000000000000000000" pitchFamily="2" charset="0"/>
              </a:defRPr>
            </a:lvl3pPr>
            <a:lvl4pPr>
              <a:defRPr>
                <a:latin typeface="Roboto" panose="02000000000000000000" pitchFamily="2" charset="0"/>
                <a:ea typeface="Roboto" panose="02000000000000000000" pitchFamily="2" charset="0"/>
              </a:defRPr>
            </a:lvl4pPr>
            <a:lvl5pPr>
              <a:defRPr>
                <a:latin typeface="Roboto" panose="02000000000000000000" pitchFamily="2" charset="0"/>
                <a:ea typeface="Roboto"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pic>
        <p:nvPicPr>
          <p:cNvPr id="8" name="Graphic 7">
            <a:extLst>
              <a:ext uri="{FF2B5EF4-FFF2-40B4-BE49-F238E27FC236}">
                <a16:creationId xmlns:a16="http://schemas.microsoft.com/office/drawing/2014/main" id="{A659CB4D-AD4B-7A97-4C7F-E521C839E7A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096710" y="-1070549"/>
            <a:ext cx="2514179" cy="2761237"/>
          </a:xfrm>
          <a:prstGeom prst="rect">
            <a:avLst/>
          </a:prstGeom>
        </p:spPr>
      </p:pic>
      <p:pic>
        <p:nvPicPr>
          <p:cNvPr id="11" name="Graphic 10">
            <a:extLst>
              <a:ext uri="{FF2B5EF4-FFF2-40B4-BE49-F238E27FC236}">
                <a16:creationId xmlns:a16="http://schemas.microsoft.com/office/drawing/2014/main" id="{C0BEFD3D-23C5-1965-4504-0FA6616599DF}"/>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0540854" y="6492875"/>
            <a:ext cx="1428750" cy="171450"/>
          </a:xfrm>
          <a:prstGeom prst="rect">
            <a:avLst/>
          </a:prstGeom>
        </p:spPr>
      </p:pic>
      <p:pic>
        <p:nvPicPr>
          <p:cNvPr id="13" name="Graphic 12">
            <a:extLst>
              <a:ext uri="{FF2B5EF4-FFF2-40B4-BE49-F238E27FC236}">
                <a16:creationId xmlns:a16="http://schemas.microsoft.com/office/drawing/2014/main" id="{59986477-E454-75BA-B993-891A808EA84C}"/>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rot="16200000">
            <a:off x="-1133039" y="5914547"/>
            <a:ext cx="3591190" cy="1795594"/>
          </a:xfrm>
          <a:prstGeom prst="rect">
            <a:avLst/>
          </a:prstGeom>
        </p:spPr>
      </p:pic>
      <p:pic>
        <p:nvPicPr>
          <p:cNvPr id="15" name="Graphic 14">
            <a:extLst>
              <a:ext uri="{FF2B5EF4-FFF2-40B4-BE49-F238E27FC236}">
                <a16:creationId xmlns:a16="http://schemas.microsoft.com/office/drawing/2014/main" id="{57B293E3-6C4A-3A35-AAF2-1D2E3C3A414D}"/>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110615" y="1309892"/>
            <a:ext cx="10447802" cy="63868"/>
          </a:xfrm>
          <a:prstGeom prst="rect">
            <a:avLst/>
          </a:prstGeom>
        </p:spPr>
      </p:pic>
    </p:spTree>
    <p:extLst>
      <p:ext uri="{BB962C8B-B14F-4D97-AF65-F5344CB8AC3E}">
        <p14:creationId xmlns:p14="http://schemas.microsoft.com/office/powerpoint/2010/main" val="157419220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Four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p:nvPr>
        </p:nvSpPr>
        <p:spPr>
          <a:xfrm>
            <a:off x="584200"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p:nvPr>
        </p:nvSpPr>
        <p:spPr>
          <a:xfrm>
            <a:off x="3413125"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3413125" y="22764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p:nvPr>
        </p:nvSpPr>
        <p:spPr>
          <a:xfrm>
            <a:off x="6244208"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6244208" y="22831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p:nvPr>
        </p:nvSpPr>
        <p:spPr>
          <a:xfrm>
            <a:off x="9073133"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9073133" y="22764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6393450"/>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1436">
          <p15:clr>
            <a:srgbClr val="5ACBF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Fiv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hasCustomPrompt="1"/>
          </p:nvPr>
        </p:nvSpPr>
        <p:spPr>
          <a:xfrm>
            <a:off x="584200"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hasCustomPrompt="1"/>
          </p:nvPr>
        </p:nvSpPr>
        <p:spPr>
          <a:xfrm>
            <a:off x="2849007"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2849007"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hasCustomPrompt="1"/>
          </p:nvPr>
        </p:nvSpPr>
        <p:spPr>
          <a:xfrm>
            <a:off x="5113814"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5113814" y="228311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hasCustomPrompt="1"/>
          </p:nvPr>
        </p:nvSpPr>
        <p:spPr>
          <a:xfrm>
            <a:off x="7378621"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7378621"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11">
            <a:extLst>
              <a:ext uri="{FF2B5EF4-FFF2-40B4-BE49-F238E27FC236}">
                <a16:creationId xmlns:a16="http://schemas.microsoft.com/office/drawing/2014/main" id="{540485AC-5036-400C-92C3-D3E9EC0252BC}"/>
              </a:ext>
            </a:extLst>
          </p:cNvPr>
          <p:cNvSpPr>
            <a:spLocks noGrp="1"/>
          </p:cNvSpPr>
          <p:nvPr>
            <p:ph type="body" sz="quarter" idx="22" hasCustomPrompt="1"/>
          </p:nvPr>
        </p:nvSpPr>
        <p:spPr>
          <a:xfrm>
            <a:off x="9643428"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12" name="Text Placeholder 9">
            <a:extLst>
              <a:ext uri="{FF2B5EF4-FFF2-40B4-BE49-F238E27FC236}">
                <a16:creationId xmlns:a16="http://schemas.microsoft.com/office/drawing/2014/main" id="{F90290A2-7689-4DF5-971A-36C2D9173411}"/>
              </a:ext>
            </a:extLst>
          </p:cNvPr>
          <p:cNvSpPr>
            <a:spLocks noGrp="1"/>
          </p:cNvSpPr>
          <p:nvPr>
            <p:ph type="body" sz="quarter" idx="23"/>
          </p:nvPr>
        </p:nvSpPr>
        <p:spPr>
          <a:xfrm>
            <a:off x="9643428"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94406540"/>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610">
          <p15:clr>
            <a:srgbClr val="5ACBF0"/>
          </p15:clr>
        </p15:guide>
        <p15:guide id="7" pos="1795">
          <p15:clr>
            <a:srgbClr val="5ACBF0"/>
          </p15:clr>
        </p15:guide>
        <p15:guide id="8" pos="3035">
          <p15:clr>
            <a:srgbClr val="5ACBF0"/>
          </p15:clr>
        </p15:guide>
        <p15:guide id="9" pos="3221">
          <p15:clr>
            <a:srgbClr val="5ACBF0"/>
          </p15:clr>
        </p15:guide>
        <p15:guide id="10" pos="4461">
          <p15:clr>
            <a:srgbClr val="5ACBF0"/>
          </p15:clr>
        </p15:guide>
        <p15:guide id="11" pos="5890">
          <p15:clr>
            <a:srgbClr val="5ACBF0"/>
          </p15:clr>
        </p15:guide>
        <p15:guide id="12" orient="horz" pos="1436">
          <p15:clr>
            <a:srgbClr val="5ACBF0"/>
          </p15:clr>
        </p15:guide>
        <p15:guide id="13" pos="4646">
          <p15:clr>
            <a:srgbClr val="5ACBF0"/>
          </p15:clr>
        </p15:guide>
        <p15:guide id="14" pos="6072">
          <p15:clr>
            <a:srgbClr val="5ACBF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779996490"/>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itle Only - left side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4" y="2875002"/>
            <a:ext cx="4127692" cy="1107996"/>
          </a:xfrm>
        </p:spPr>
        <p:txBody>
          <a:bodyPr wrap="square" anchor="ctr">
            <a:spAutoFit/>
          </a:bodyPr>
          <a:lstStyle/>
          <a:p>
            <a:r>
              <a:rPr lang="en-US"/>
              <a:t>Click to edit Master title style</a:t>
            </a:r>
          </a:p>
        </p:txBody>
      </p:sp>
    </p:spTree>
    <p:extLst>
      <p:ext uri="{BB962C8B-B14F-4D97-AF65-F5344CB8AC3E}">
        <p14:creationId xmlns:p14="http://schemas.microsoft.com/office/powerpoint/2010/main" val="466316373"/>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30" orient="horz" pos="288">
          <p15:clr>
            <a:srgbClr val="5ACBF0"/>
          </p15:clr>
        </p15:guide>
        <p15:guide id="32" orient="horz" pos="2160">
          <p15:clr>
            <a:srgbClr val="5ACBF0"/>
          </p15:clr>
        </p15:guide>
        <p15:guide id="33" pos="2976">
          <p15:clr>
            <a:srgbClr val="5ACBF0"/>
          </p15:clr>
        </p15:guide>
        <p15:guide id="34" pos="3336">
          <p15:clr>
            <a:srgbClr val="5ACBF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Small title - half page">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584200" y="457200"/>
            <a:ext cx="5508419" cy="372410"/>
          </a:xfrm>
        </p:spPr>
        <p:txBody>
          <a:bodyPr tIns="64008"/>
          <a:lstStyle>
            <a:lvl1pPr>
              <a:defRPr sz="2000" spc="0">
                <a:latin typeface="+mj-lt"/>
                <a:cs typeface="Segoe UI"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2732907602"/>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52">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pos="3840">
          <p15:clr>
            <a:srgbClr val="5ACBF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itle - 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158362" cy="2535236"/>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0"/>
            <a:ext cx="4162425" cy="2733497"/>
          </a:xfrm>
        </p:spPr>
        <p:txBody>
          <a:bodyPr/>
          <a:lstStyle>
            <a:lvl1pPr marL="0" indent="0">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6" name="TextBox 5">
            <a:extLst>
              <a:ext uri="{FF2B5EF4-FFF2-40B4-BE49-F238E27FC236}">
                <a16:creationId xmlns:a16="http://schemas.microsoft.com/office/drawing/2014/main" id="{16BDF4B0-32EF-4DA8-9A83-B73DD831057C}"/>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422914142"/>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7" orient="horz" pos="1968">
          <p15:clr>
            <a:srgbClr val="5ACBF0"/>
          </p15:clr>
        </p15:guide>
        <p15:guide id="8" orient="horz" pos="2226">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B92DE97-5F35-4963-AC7A-96FEB98062FF}"/>
              </a:ext>
            </a:extLst>
          </p:cNvPr>
          <p:cNvSpPr>
            <a:spLocks noGrp="1"/>
          </p:cNvSpPr>
          <p:nvPr>
            <p:ph type="title"/>
          </p:nvPr>
        </p:nvSpPr>
        <p:spPr>
          <a:xfrm>
            <a:off x="588263" y="585788"/>
            <a:ext cx="4159950" cy="5683249"/>
          </a:xfrm>
        </p:spPr>
        <p:txBody>
          <a:bodyPr anchor="ct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8A09A47B-FEF5-47F3-B2DD-A73E7C3234AF}"/>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874933059"/>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5" orient="horz" pos="2160">
          <p15:clr>
            <a:srgbClr val="5ACBF0"/>
          </p15:clr>
        </p15:guide>
        <p15:guide id="6" pos="2991">
          <p15:clr>
            <a:srgbClr val="5ACBF0"/>
          </p15:clr>
        </p15:guide>
        <p15:guide id="7" pos="3728">
          <p15:clr>
            <a:srgbClr val="C35EA4"/>
          </p15:clr>
        </p15:guide>
        <p15:guide id="8" pos="3544">
          <p15:clr>
            <a:srgbClr val="A4A3A4"/>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Square Photo 2">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4E2C6C6-B442-4DE7-9C6C-405B9005314D}"/>
              </a:ext>
            </a:extLst>
          </p:cNvPr>
          <p:cNvSpPr>
            <a:spLocks noGrp="1"/>
          </p:cNvSpPr>
          <p:nvPr>
            <p:ph type="title" hasCustomPrompt="1"/>
          </p:nvPr>
        </p:nvSpPr>
        <p:spPr>
          <a:xfrm>
            <a:off x="588263" y="2979738"/>
            <a:ext cx="4163125" cy="3289300"/>
          </a:xfrm>
        </p:spPr>
        <p:txBody>
          <a:bodyPr anchor="t"/>
          <a:lstStyle>
            <a:lvl1pPr>
              <a:defRPr sz="2800"/>
            </a:lvl1pPr>
          </a:lstStyle>
          <a:p>
            <a:r>
              <a:rPr lang="en-US"/>
              <a:t>Square photo layout with smaller text</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3EBEAA94-C151-43DE-8A5A-09E8A930427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6C2F1290-9237-4BEE-AAAC-6708F286265B}"/>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532740239"/>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3" orient="horz" pos="1877">
          <p15:clr>
            <a:srgbClr val="5ACBF0"/>
          </p15:clr>
        </p15:guide>
        <p15:guide id="4" pos="3731">
          <p15:clr>
            <a:srgbClr val="C35EA4"/>
          </p15:clr>
        </p15:guide>
        <p15:guide id="5" pos="2993">
          <p15:clr>
            <a:srgbClr val="5ACBF0"/>
          </p15:clr>
        </p15:guide>
        <p15:guide id="6" pos="3547">
          <p15:clr>
            <a:srgbClr val="A4A3A4"/>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Photo full bleed lower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15544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p:nvPr>
        </p:nvSpPr>
        <p:spPr bwMode="ltGray">
          <a:xfrm>
            <a:off x="0" y="3657600"/>
            <a:ext cx="12192000" cy="3200400"/>
          </a:xfrm>
          <a:gradFill flip="none" rotWithShape="1">
            <a:gsLst>
              <a:gs pos="40000">
                <a:srgbClr val="000000">
                  <a:alpha val="70000"/>
                </a:srgbClr>
              </a:gs>
              <a:gs pos="100000">
                <a:srgbClr val="000000">
                  <a:alpha val="0"/>
                </a:srgbClr>
              </a:gs>
            </a:gsLst>
            <a:lin ang="16200000" scaled="1"/>
            <a:tileRect/>
          </a:gradFill>
        </p:spPr>
        <p:txBody>
          <a:bodyPr lIns="585216" tIns="585216" rIns="585216" bIns="585216" anchor="b" anchorCtr="0">
            <a:noAutofit/>
          </a:bodyPr>
          <a:lstStyle>
            <a:lvl1pPr>
              <a:defRPr sz="3600" spc="0">
                <a:solidFill>
                  <a:srgbClr val="FFFFFF"/>
                </a:solidFill>
              </a:defRPr>
            </a:lvl1pPr>
          </a:lstStyle>
          <a:p>
            <a:r>
              <a:rPr lang="en-US"/>
              <a:t>Click to edit Master title style</a:t>
            </a:r>
          </a:p>
        </p:txBody>
      </p:sp>
      <p:sp>
        <p:nvSpPr>
          <p:cNvPr id="6" name="TextBox 5">
            <a:extLst>
              <a:ext uri="{FF2B5EF4-FFF2-40B4-BE49-F238E27FC236}">
                <a16:creationId xmlns:a16="http://schemas.microsoft.com/office/drawing/2014/main" id="{03F619C2-B134-493A-AB9F-5DE39C929931}"/>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922735912"/>
      </p:ext>
    </p:extLst>
  </p:cSld>
  <p:clrMapOvr>
    <a:masterClrMapping/>
  </p:clrMapOvr>
  <p:transition>
    <p:fade/>
  </p:transition>
  <p:extLst>
    <p:ext uri="{DCECCB84-F9BA-43D5-87BE-67443E8EF086}">
      <p15:sldGuideLst xmlns:p15="http://schemas.microsoft.com/office/powerpoint/2012/main">
        <p15:guide id="1" orient="horz" pos="2304">
          <p15:clr>
            <a:srgbClr val="5ACBF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Photo full bleed left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15544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hasCustomPrompt="1"/>
          </p:nvPr>
        </p:nvSpPr>
        <p:spPr bwMode="ltGray">
          <a:xfrm>
            <a:off x="-3" y="0"/>
            <a:ext cx="5669280" cy="6858000"/>
          </a:xfrm>
          <a:gradFill flip="none" rotWithShape="1">
            <a:gsLst>
              <a:gs pos="50000">
                <a:srgbClr val="000000">
                  <a:alpha val="70000"/>
                </a:srgbClr>
              </a:gs>
              <a:gs pos="100000">
                <a:srgbClr val="000000">
                  <a:alpha val="0"/>
                </a:srgbClr>
              </a:gs>
            </a:gsLst>
            <a:lin ang="0" scaled="1"/>
            <a:tileRect/>
          </a:gradFill>
        </p:spPr>
        <p:txBody>
          <a:bodyPr lIns="585216" tIns="585216" rIns="585216" bIns="585216" anchor="ctr">
            <a:noAutofit/>
          </a:bodyPr>
          <a:lstStyle>
            <a:lvl1pPr>
              <a:defRPr sz="3600" spc="0">
                <a:solidFill>
                  <a:srgbClr val="FFFFFF"/>
                </a:solidFill>
              </a:defRPr>
            </a:lvl1pPr>
          </a:lstStyle>
          <a:p>
            <a:r>
              <a:rPr lang="en-US"/>
              <a:t>Click to edit </a:t>
            </a:r>
            <a:br>
              <a:rPr lang="en-US"/>
            </a:br>
            <a:r>
              <a:rPr lang="en-US"/>
              <a:t>Master title style</a:t>
            </a:r>
          </a:p>
        </p:txBody>
      </p:sp>
      <p:sp>
        <p:nvSpPr>
          <p:cNvPr id="6" name="TextBox 5">
            <a:extLst>
              <a:ext uri="{FF2B5EF4-FFF2-40B4-BE49-F238E27FC236}">
                <a16:creationId xmlns:a16="http://schemas.microsoft.com/office/drawing/2014/main" id="{1D4894F6-B50F-43E1-83FC-4F2200B2FA65}"/>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825483507"/>
      </p:ext>
    </p:extLst>
  </p:cSld>
  <p:clrMapOvr>
    <a:masterClrMapping/>
  </p:clrMapOvr>
  <p:transition>
    <p:fade/>
  </p:transition>
  <p:extLst>
    <p:ext uri="{DCECCB84-F9BA-43D5-87BE-67443E8EF086}">
      <p15:sldGuideLst xmlns:p15="http://schemas.microsoft.com/office/powerpoint/2012/main">
        <p15:guide id="7" pos="3576">
          <p15:clr>
            <a:srgbClr val="5ACBF0"/>
          </p15:clr>
        </p15:guide>
        <p15:guide id="8" orient="horz" pos="2160">
          <p15:clr>
            <a:srgbClr val="5ACBF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Title and 4 Poin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82C91F-EEA7-4997-6141-8220313A05D0}"/>
              </a:ext>
            </a:extLst>
          </p:cNvPr>
          <p:cNvSpPr>
            <a:spLocks noGrp="1"/>
          </p:cNvSpPr>
          <p:nvPr>
            <p:ph type="title"/>
          </p:nvPr>
        </p:nvSpPr>
        <p:spPr>
          <a:xfrm>
            <a:off x="961152" y="796738"/>
            <a:ext cx="10397455" cy="937393"/>
          </a:xfrm>
          <a:prstGeom prst="rect">
            <a:avLst/>
          </a:prstGeom>
        </p:spPr>
        <p:txBody>
          <a:bodyPr/>
          <a:lstStyle>
            <a:lvl1pPr algn="ctr">
              <a:defRPr>
                <a:latin typeface="Montserrat Black" panose="00000A00000000000000" pitchFamily="2" charset="0"/>
              </a:defRPr>
            </a:lvl1pPr>
          </a:lstStyle>
          <a:p>
            <a:r>
              <a:rPr lang="en-US"/>
              <a:t>Click to edit Master title style</a:t>
            </a:r>
            <a:endParaRPr lang="en-AU"/>
          </a:p>
        </p:txBody>
      </p:sp>
      <p:sp>
        <p:nvSpPr>
          <p:cNvPr id="3" name="Content Placeholder 2">
            <a:extLst>
              <a:ext uri="{FF2B5EF4-FFF2-40B4-BE49-F238E27FC236}">
                <a16:creationId xmlns:a16="http://schemas.microsoft.com/office/drawing/2014/main" id="{66A5829E-1A2E-65EB-B280-5BFAF94B6CCA}"/>
              </a:ext>
            </a:extLst>
          </p:cNvPr>
          <p:cNvSpPr>
            <a:spLocks noGrp="1"/>
          </p:cNvSpPr>
          <p:nvPr>
            <p:ph idx="1" hasCustomPrompt="1"/>
          </p:nvPr>
        </p:nvSpPr>
        <p:spPr>
          <a:xfrm>
            <a:off x="1598453" y="5017333"/>
            <a:ext cx="1728866" cy="532151"/>
          </a:xfrm>
          <a:prstGeom prst="rect">
            <a:avLst/>
          </a:prstGeom>
        </p:spPr>
        <p:txBody>
          <a:bodyPr>
            <a:normAutofit/>
          </a:bodyPr>
          <a:lstStyle>
            <a:lvl1pPr marL="0" indent="0" algn="ctr">
              <a:buNone/>
              <a:defRPr sz="1800">
                <a:latin typeface="Roboto" panose="02000000000000000000" pitchFamily="2" charset="0"/>
                <a:ea typeface="Roboto" panose="02000000000000000000" pitchFamily="2" charset="0"/>
              </a:defRPr>
            </a:lvl1pPr>
            <a:lvl4pPr algn="ctr">
              <a:defRPr/>
            </a:lvl4pPr>
            <a:lvl5pPr marL="1828800" indent="0">
              <a:buNone/>
              <a:defRPr/>
            </a:lvl5pPr>
          </a:lstStyle>
          <a:p>
            <a:pPr lvl="0"/>
            <a:r>
              <a:rPr lang="en-US"/>
              <a:t>Fifth level</a:t>
            </a:r>
            <a:endParaRPr lang="en-AU"/>
          </a:p>
        </p:txBody>
      </p:sp>
      <p:pic>
        <p:nvPicPr>
          <p:cNvPr id="8" name="Graphic 7">
            <a:extLst>
              <a:ext uri="{FF2B5EF4-FFF2-40B4-BE49-F238E27FC236}">
                <a16:creationId xmlns:a16="http://schemas.microsoft.com/office/drawing/2014/main" id="{A659CB4D-AD4B-7A97-4C7F-E521C839E7A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096710" y="-1070549"/>
            <a:ext cx="2514179" cy="2761237"/>
          </a:xfrm>
          <a:prstGeom prst="rect">
            <a:avLst/>
          </a:prstGeom>
        </p:spPr>
      </p:pic>
      <p:pic>
        <p:nvPicPr>
          <p:cNvPr id="11" name="Graphic 10">
            <a:extLst>
              <a:ext uri="{FF2B5EF4-FFF2-40B4-BE49-F238E27FC236}">
                <a16:creationId xmlns:a16="http://schemas.microsoft.com/office/drawing/2014/main" id="{C0BEFD3D-23C5-1965-4504-0FA6616599DF}"/>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0540854" y="6492875"/>
            <a:ext cx="1428750" cy="171450"/>
          </a:xfrm>
          <a:prstGeom prst="rect">
            <a:avLst/>
          </a:prstGeom>
        </p:spPr>
      </p:pic>
      <p:pic>
        <p:nvPicPr>
          <p:cNvPr id="13" name="Graphic 12">
            <a:extLst>
              <a:ext uri="{FF2B5EF4-FFF2-40B4-BE49-F238E27FC236}">
                <a16:creationId xmlns:a16="http://schemas.microsoft.com/office/drawing/2014/main" id="{59986477-E454-75BA-B993-891A808EA84C}"/>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rot="16200000">
            <a:off x="-1133039" y="5914547"/>
            <a:ext cx="3591190" cy="1795594"/>
          </a:xfrm>
          <a:prstGeom prst="rect">
            <a:avLst/>
          </a:prstGeom>
        </p:spPr>
      </p:pic>
      <p:pic>
        <p:nvPicPr>
          <p:cNvPr id="5" name="Graphic 4">
            <a:extLst>
              <a:ext uri="{FF2B5EF4-FFF2-40B4-BE49-F238E27FC236}">
                <a16:creationId xmlns:a16="http://schemas.microsoft.com/office/drawing/2014/main" id="{3A31D84C-9E2C-92BA-A602-860E923E930F}"/>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1514895" y="2723912"/>
            <a:ext cx="9113723" cy="1920661"/>
          </a:xfrm>
          <a:prstGeom prst="rect">
            <a:avLst/>
          </a:prstGeom>
        </p:spPr>
      </p:pic>
      <p:sp>
        <p:nvSpPr>
          <p:cNvPr id="6" name="Content Placeholder 2">
            <a:extLst>
              <a:ext uri="{FF2B5EF4-FFF2-40B4-BE49-F238E27FC236}">
                <a16:creationId xmlns:a16="http://schemas.microsoft.com/office/drawing/2014/main" id="{7D90225C-959D-AC04-C01E-758A17A39445}"/>
              </a:ext>
            </a:extLst>
          </p:cNvPr>
          <p:cNvSpPr>
            <a:spLocks noGrp="1"/>
          </p:cNvSpPr>
          <p:nvPr>
            <p:ph idx="10" hasCustomPrompt="1"/>
          </p:nvPr>
        </p:nvSpPr>
        <p:spPr>
          <a:xfrm>
            <a:off x="3998229" y="5021525"/>
            <a:ext cx="1728866" cy="532151"/>
          </a:xfrm>
          <a:prstGeom prst="rect">
            <a:avLst/>
          </a:prstGeom>
        </p:spPr>
        <p:txBody>
          <a:bodyPr>
            <a:normAutofit/>
          </a:bodyPr>
          <a:lstStyle>
            <a:lvl1pPr marL="0" indent="0" algn="ctr">
              <a:buNone/>
              <a:defRPr sz="1800">
                <a:latin typeface="Roboto" panose="02000000000000000000" pitchFamily="2" charset="0"/>
                <a:ea typeface="Roboto" panose="02000000000000000000" pitchFamily="2" charset="0"/>
              </a:defRPr>
            </a:lvl1pPr>
            <a:lvl4pPr algn="ctr">
              <a:defRPr/>
            </a:lvl4pPr>
            <a:lvl5pPr marL="1828800" indent="0">
              <a:buNone/>
              <a:defRPr/>
            </a:lvl5pPr>
          </a:lstStyle>
          <a:p>
            <a:pPr lvl="0"/>
            <a:r>
              <a:rPr lang="en-US"/>
              <a:t>Fifth level</a:t>
            </a:r>
            <a:endParaRPr lang="en-AU"/>
          </a:p>
        </p:txBody>
      </p:sp>
      <p:sp>
        <p:nvSpPr>
          <p:cNvPr id="7" name="Content Placeholder 2">
            <a:extLst>
              <a:ext uri="{FF2B5EF4-FFF2-40B4-BE49-F238E27FC236}">
                <a16:creationId xmlns:a16="http://schemas.microsoft.com/office/drawing/2014/main" id="{61399952-F526-6BB3-F606-E9F229094E20}"/>
              </a:ext>
            </a:extLst>
          </p:cNvPr>
          <p:cNvSpPr>
            <a:spLocks noGrp="1"/>
          </p:cNvSpPr>
          <p:nvPr>
            <p:ph idx="11" hasCustomPrompt="1"/>
          </p:nvPr>
        </p:nvSpPr>
        <p:spPr>
          <a:xfrm>
            <a:off x="6424158" y="5017333"/>
            <a:ext cx="1728866" cy="532151"/>
          </a:xfrm>
          <a:prstGeom prst="rect">
            <a:avLst/>
          </a:prstGeom>
        </p:spPr>
        <p:txBody>
          <a:bodyPr>
            <a:normAutofit/>
          </a:bodyPr>
          <a:lstStyle>
            <a:lvl1pPr marL="0" indent="0" algn="ctr">
              <a:buNone/>
              <a:defRPr sz="1800">
                <a:latin typeface="Roboto" panose="02000000000000000000" pitchFamily="2" charset="0"/>
                <a:ea typeface="Roboto" panose="02000000000000000000" pitchFamily="2" charset="0"/>
              </a:defRPr>
            </a:lvl1pPr>
            <a:lvl4pPr algn="ctr">
              <a:defRPr/>
            </a:lvl4pPr>
            <a:lvl5pPr marL="1828800" indent="0">
              <a:buNone/>
              <a:defRPr/>
            </a:lvl5pPr>
          </a:lstStyle>
          <a:p>
            <a:pPr lvl="0"/>
            <a:r>
              <a:rPr lang="en-US"/>
              <a:t>Fifth level</a:t>
            </a:r>
            <a:endParaRPr lang="en-AU"/>
          </a:p>
        </p:txBody>
      </p:sp>
      <p:sp>
        <p:nvSpPr>
          <p:cNvPr id="10" name="Content Placeholder 2">
            <a:extLst>
              <a:ext uri="{FF2B5EF4-FFF2-40B4-BE49-F238E27FC236}">
                <a16:creationId xmlns:a16="http://schemas.microsoft.com/office/drawing/2014/main" id="{03F22720-A938-CD41-6248-CA163C6BB61F}"/>
              </a:ext>
            </a:extLst>
          </p:cNvPr>
          <p:cNvSpPr>
            <a:spLocks noGrp="1"/>
          </p:cNvSpPr>
          <p:nvPr>
            <p:ph idx="12" hasCustomPrompt="1"/>
          </p:nvPr>
        </p:nvSpPr>
        <p:spPr>
          <a:xfrm>
            <a:off x="8850088" y="5022329"/>
            <a:ext cx="1728866" cy="532151"/>
          </a:xfrm>
          <a:prstGeom prst="rect">
            <a:avLst/>
          </a:prstGeom>
        </p:spPr>
        <p:txBody>
          <a:bodyPr>
            <a:normAutofit/>
          </a:bodyPr>
          <a:lstStyle>
            <a:lvl1pPr marL="0" indent="0" algn="ctr">
              <a:buNone/>
              <a:defRPr sz="1800">
                <a:latin typeface="Roboto" panose="02000000000000000000" pitchFamily="2" charset="0"/>
                <a:ea typeface="Roboto" panose="02000000000000000000" pitchFamily="2" charset="0"/>
              </a:defRPr>
            </a:lvl1pPr>
            <a:lvl4pPr algn="ctr">
              <a:defRPr/>
            </a:lvl4pPr>
            <a:lvl5pPr marL="1828800" indent="0">
              <a:buNone/>
              <a:defRPr/>
            </a:lvl5pPr>
          </a:lstStyle>
          <a:p>
            <a:pPr lvl="0"/>
            <a:r>
              <a:rPr lang="en-US"/>
              <a:t>Fifth level</a:t>
            </a:r>
            <a:endParaRPr lang="en-AU"/>
          </a:p>
        </p:txBody>
      </p:sp>
      <p:sp>
        <p:nvSpPr>
          <p:cNvPr id="12" name="Content Placeholder 2">
            <a:extLst>
              <a:ext uri="{FF2B5EF4-FFF2-40B4-BE49-F238E27FC236}">
                <a16:creationId xmlns:a16="http://schemas.microsoft.com/office/drawing/2014/main" id="{3731EA73-5559-77F8-B560-C8E6FB2F420B}"/>
              </a:ext>
            </a:extLst>
          </p:cNvPr>
          <p:cNvSpPr>
            <a:spLocks noGrp="1"/>
          </p:cNvSpPr>
          <p:nvPr>
            <p:ph idx="13" hasCustomPrompt="1"/>
          </p:nvPr>
        </p:nvSpPr>
        <p:spPr>
          <a:xfrm>
            <a:off x="1598453" y="3234710"/>
            <a:ext cx="1728866" cy="960769"/>
          </a:xfrm>
          <a:prstGeom prst="rect">
            <a:avLst/>
          </a:prstGeom>
        </p:spPr>
        <p:txBody>
          <a:bodyPr>
            <a:noAutofit/>
          </a:bodyPr>
          <a:lstStyle>
            <a:lvl1pPr marL="0" indent="0" algn="ctr">
              <a:buNone/>
              <a:defRPr sz="3200">
                <a:latin typeface="Montserrat Black" panose="00000A00000000000000" pitchFamily="2" charset="0"/>
              </a:defRPr>
            </a:lvl1pPr>
            <a:lvl4pPr algn="ctr">
              <a:defRPr/>
            </a:lvl4pPr>
            <a:lvl5pPr marL="1828800" indent="0">
              <a:buNone/>
              <a:defRPr/>
            </a:lvl5pPr>
          </a:lstStyle>
          <a:p>
            <a:pPr lvl="0"/>
            <a:r>
              <a:rPr lang="en-US"/>
              <a:t>Fifth level</a:t>
            </a:r>
            <a:endParaRPr lang="en-AU"/>
          </a:p>
        </p:txBody>
      </p:sp>
      <p:sp>
        <p:nvSpPr>
          <p:cNvPr id="14" name="Content Placeholder 2">
            <a:extLst>
              <a:ext uri="{FF2B5EF4-FFF2-40B4-BE49-F238E27FC236}">
                <a16:creationId xmlns:a16="http://schemas.microsoft.com/office/drawing/2014/main" id="{4A9F1E17-C5BD-D0A6-CACA-89A514A363EF}"/>
              </a:ext>
            </a:extLst>
          </p:cNvPr>
          <p:cNvSpPr>
            <a:spLocks noGrp="1"/>
          </p:cNvSpPr>
          <p:nvPr>
            <p:ph idx="14" hasCustomPrompt="1"/>
          </p:nvPr>
        </p:nvSpPr>
        <p:spPr>
          <a:xfrm>
            <a:off x="3998229" y="3234709"/>
            <a:ext cx="1728866" cy="960769"/>
          </a:xfrm>
          <a:prstGeom prst="rect">
            <a:avLst/>
          </a:prstGeom>
        </p:spPr>
        <p:txBody>
          <a:bodyPr>
            <a:noAutofit/>
          </a:bodyPr>
          <a:lstStyle>
            <a:lvl1pPr marL="0" indent="0" algn="ctr">
              <a:buNone/>
              <a:defRPr sz="3200">
                <a:latin typeface="Montserrat Black" panose="00000A00000000000000" pitchFamily="2" charset="0"/>
              </a:defRPr>
            </a:lvl1pPr>
            <a:lvl4pPr algn="ctr">
              <a:defRPr/>
            </a:lvl4pPr>
            <a:lvl5pPr marL="1828800" indent="0">
              <a:buNone/>
              <a:defRPr/>
            </a:lvl5pPr>
          </a:lstStyle>
          <a:p>
            <a:pPr lvl="0"/>
            <a:r>
              <a:rPr lang="en-US"/>
              <a:t>Fifth level</a:t>
            </a:r>
            <a:endParaRPr lang="en-AU"/>
          </a:p>
        </p:txBody>
      </p:sp>
      <p:sp>
        <p:nvSpPr>
          <p:cNvPr id="16" name="Content Placeholder 2">
            <a:extLst>
              <a:ext uri="{FF2B5EF4-FFF2-40B4-BE49-F238E27FC236}">
                <a16:creationId xmlns:a16="http://schemas.microsoft.com/office/drawing/2014/main" id="{94580287-E0EA-A3B1-7569-48ACC0B2DE3F}"/>
              </a:ext>
            </a:extLst>
          </p:cNvPr>
          <p:cNvSpPr>
            <a:spLocks noGrp="1"/>
          </p:cNvSpPr>
          <p:nvPr>
            <p:ph idx="15" hasCustomPrompt="1"/>
          </p:nvPr>
        </p:nvSpPr>
        <p:spPr>
          <a:xfrm>
            <a:off x="6398005" y="3234709"/>
            <a:ext cx="1728866" cy="960769"/>
          </a:xfrm>
          <a:prstGeom prst="rect">
            <a:avLst/>
          </a:prstGeom>
        </p:spPr>
        <p:txBody>
          <a:bodyPr>
            <a:noAutofit/>
          </a:bodyPr>
          <a:lstStyle>
            <a:lvl1pPr marL="0" indent="0" algn="ctr">
              <a:buNone/>
              <a:defRPr sz="3200">
                <a:latin typeface="Montserrat Black" panose="00000A00000000000000" pitchFamily="2" charset="0"/>
              </a:defRPr>
            </a:lvl1pPr>
            <a:lvl4pPr algn="ctr">
              <a:defRPr/>
            </a:lvl4pPr>
            <a:lvl5pPr marL="1828800" indent="0">
              <a:buNone/>
              <a:defRPr/>
            </a:lvl5pPr>
          </a:lstStyle>
          <a:p>
            <a:pPr lvl="0"/>
            <a:r>
              <a:rPr lang="en-US"/>
              <a:t>Fifth level</a:t>
            </a:r>
            <a:endParaRPr lang="en-AU"/>
          </a:p>
        </p:txBody>
      </p:sp>
      <p:sp>
        <p:nvSpPr>
          <p:cNvPr id="17" name="Content Placeholder 2">
            <a:extLst>
              <a:ext uri="{FF2B5EF4-FFF2-40B4-BE49-F238E27FC236}">
                <a16:creationId xmlns:a16="http://schemas.microsoft.com/office/drawing/2014/main" id="{E8DF509F-DCBD-7062-6C3D-7078A91B84C2}"/>
              </a:ext>
            </a:extLst>
          </p:cNvPr>
          <p:cNvSpPr>
            <a:spLocks noGrp="1"/>
          </p:cNvSpPr>
          <p:nvPr>
            <p:ph idx="16" hasCustomPrompt="1"/>
          </p:nvPr>
        </p:nvSpPr>
        <p:spPr>
          <a:xfrm>
            <a:off x="8797781" y="3234708"/>
            <a:ext cx="1728866" cy="960769"/>
          </a:xfrm>
          <a:prstGeom prst="rect">
            <a:avLst/>
          </a:prstGeom>
        </p:spPr>
        <p:txBody>
          <a:bodyPr>
            <a:noAutofit/>
          </a:bodyPr>
          <a:lstStyle>
            <a:lvl1pPr marL="0" indent="0" algn="ctr">
              <a:buNone/>
              <a:defRPr sz="3200">
                <a:latin typeface="Montserrat Black" panose="00000A00000000000000" pitchFamily="2" charset="0"/>
              </a:defRPr>
            </a:lvl1pPr>
            <a:lvl4pPr algn="ctr">
              <a:defRPr/>
            </a:lvl4pPr>
            <a:lvl5pPr marL="1828800" indent="0">
              <a:buNone/>
              <a:defRPr/>
            </a:lvl5pPr>
          </a:lstStyle>
          <a:p>
            <a:pPr lvl="0"/>
            <a:r>
              <a:rPr lang="en-US"/>
              <a:t>Fifth level</a:t>
            </a:r>
            <a:endParaRPr lang="en-AU"/>
          </a:p>
        </p:txBody>
      </p:sp>
    </p:spTree>
    <p:extLst>
      <p:ext uri="{BB962C8B-B14F-4D97-AF65-F5344CB8AC3E}">
        <p14:creationId xmlns:p14="http://schemas.microsoft.com/office/powerpoint/2010/main" val="77854020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Photo full bleed right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15544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hasCustomPrompt="1"/>
          </p:nvPr>
        </p:nvSpPr>
        <p:spPr bwMode="ltGray">
          <a:xfrm>
            <a:off x="6522720" y="0"/>
            <a:ext cx="5669280" cy="6858000"/>
          </a:xfrm>
          <a:gradFill flip="none" rotWithShape="1">
            <a:gsLst>
              <a:gs pos="50000">
                <a:srgbClr val="000000">
                  <a:alpha val="70000"/>
                </a:srgbClr>
              </a:gs>
              <a:gs pos="100000">
                <a:srgbClr val="000000">
                  <a:alpha val="0"/>
                </a:srgbClr>
              </a:gs>
            </a:gsLst>
            <a:lin ang="10800000" scaled="1"/>
            <a:tileRect/>
          </a:gradFill>
          <a:ln>
            <a:noFill/>
          </a:ln>
        </p:spPr>
        <p:txBody>
          <a:bodyPr lIns="585216" tIns="585216" rIns="585216" bIns="585216" anchor="ctr">
            <a:noAutofit/>
          </a:bodyPr>
          <a:lstStyle>
            <a:lvl1pPr algn="r">
              <a:defRPr sz="3600" spc="0">
                <a:solidFill>
                  <a:srgbClr val="FFFFFF"/>
                </a:solidFill>
              </a:defRPr>
            </a:lvl1pPr>
          </a:lstStyle>
          <a:p>
            <a:r>
              <a:rPr lang="en-US"/>
              <a:t>Click to edit </a:t>
            </a:r>
            <a:br>
              <a:rPr lang="en-US"/>
            </a:br>
            <a:r>
              <a:rPr lang="en-US"/>
              <a:t>Master title style</a:t>
            </a:r>
          </a:p>
        </p:txBody>
      </p:sp>
      <p:sp>
        <p:nvSpPr>
          <p:cNvPr id="6" name="TextBox 5">
            <a:extLst>
              <a:ext uri="{FF2B5EF4-FFF2-40B4-BE49-F238E27FC236}">
                <a16:creationId xmlns:a16="http://schemas.microsoft.com/office/drawing/2014/main" id="{A629011D-E3B4-416F-9D7F-7A99AE49F65A}"/>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61102932"/>
      </p:ext>
    </p:extLst>
  </p:cSld>
  <p:clrMapOvr>
    <a:masterClrMapping/>
  </p:clrMapOvr>
  <p:transition>
    <p:fade/>
  </p:transition>
  <p:extLst>
    <p:ext uri="{DCECCB84-F9BA-43D5-87BE-67443E8EF086}">
      <p15:sldGuideLst xmlns:p15="http://schemas.microsoft.com/office/powerpoint/2012/main">
        <p15:guide id="7" pos="4105">
          <p15:clr>
            <a:srgbClr val="5ACBF0"/>
          </p15:clr>
        </p15:guide>
        <p15:guide id="8" orient="horz" pos="2160">
          <p15:clr>
            <a:srgbClr val="5ACBF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op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E01E45-D858-46CB-8C37-2ADA7A8B4F38}"/>
              </a:ext>
            </a:extLst>
          </p:cNvPr>
          <p:cNvSpPr>
            <a:spLocks noGrp="1"/>
          </p:cNvSpPr>
          <p:nvPr>
            <p:ph type="title"/>
          </p:nvPr>
        </p:nvSpPr>
        <p:spPr>
          <a:xfrm>
            <a:off x="588263" y="5157216"/>
            <a:ext cx="11018520" cy="1111822"/>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0" y="0"/>
            <a:ext cx="12192000" cy="4572000"/>
          </a:xfrm>
          <a:blipFill>
            <a:blip r:embed="rId2"/>
            <a:stretch>
              <a:fillRect/>
            </a:stretch>
          </a:blipFill>
        </p:spPr>
        <p:txBody>
          <a:bodyPr vert="horz" wrap="square" lIns="0" tIns="1280160" rIns="0" bIns="0" rtlCol="0" anchor="t" anchorCtr="0">
            <a:noAutofit/>
          </a:bodyPr>
          <a:lstStyle>
            <a:lvl1pPr marL="0" indent="0" algn="ctr">
              <a:buNone/>
              <a:defRPr lang="en-US" sz="14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3A996C37-D0C9-4349-A860-B639C4EB9D5D}"/>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953276337"/>
      </p:ext>
    </p:extLst>
  </p:cSld>
  <p:clrMapOvr>
    <a:masterClrMapping/>
  </p:clrMapOvr>
  <p:transition>
    <p:fade/>
  </p:transition>
  <p:extLst>
    <p:ext uri="{DCECCB84-F9BA-43D5-87BE-67443E8EF086}">
      <p15:sldGuideLst xmlns:p15="http://schemas.microsoft.com/office/powerpoint/2012/main">
        <p15:guide id="5" orient="horz" pos="2880">
          <p15:clr>
            <a:srgbClr val="5ACBF0"/>
          </p15:clr>
        </p15:guide>
        <p15:guide id="6" orient="horz" pos="3600">
          <p15:clr>
            <a:srgbClr val="5ACBF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Bottom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563AC-3A0B-4839-A9DC-F00E8E5411A6}"/>
              </a:ext>
            </a:extLst>
          </p:cNvPr>
          <p:cNvSpPr>
            <a:spLocks noGrp="1"/>
          </p:cNvSpPr>
          <p:nvPr>
            <p:ph type="title"/>
          </p:nvPr>
        </p:nvSpPr>
        <p:spPr>
          <a:xfrm>
            <a:off x="588263" y="585788"/>
            <a:ext cx="11018520" cy="1114996"/>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2381" y="2286000"/>
            <a:ext cx="12192000" cy="4572000"/>
          </a:xfrm>
          <a:blipFill>
            <a:blip r:embed="rId2"/>
            <a:stretch>
              <a:fillRect/>
            </a:stretch>
          </a:blipFill>
        </p:spPr>
        <p:txBody>
          <a:bodyPr vert="horz" wrap="square" lIns="0" tIns="1371600" rIns="0" bIns="0" rtlCol="0" anchor="t" anchorCtr="0">
            <a:noAutofit/>
          </a:bodyPr>
          <a:lstStyle>
            <a:lvl1pPr marL="0" indent="0" algn="ctr">
              <a:buNone/>
              <a:defRPr lang="en-US" sz="14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3D6FDE6F-0F4B-446A-A51F-494FB0996655}"/>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4247429778"/>
      </p:ext>
    </p:extLst>
  </p:cSld>
  <p:clrMapOvr>
    <a:masterClrMapping/>
  </p:clrMapOvr>
  <p:transition>
    <p:fade/>
  </p:transition>
  <p:extLst>
    <p:ext uri="{DCECCB84-F9BA-43D5-87BE-67443E8EF086}">
      <p15:sldGuideLst xmlns:p15="http://schemas.microsoft.com/office/powerpoint/2012/main">
        <p15:guide id="5" orient="horz" pos="1440">
          <p15:clr>
            <a:srgbClr val="5ACBF0"/>
          </p15:clr>
        </p15:guide>
        <p15:guide id="6" orient="horz" pos="720">
          <p15:clr>
            <a:srgbClr val="5ACBF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wo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27DCA08-1117-4B11-AEFD-AAB2B33543F9}"/>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4199" y="5689600"/>
            <a:ext cx="5367528"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5367528" cy="3474720"/>
          </a:xfrm>
          <a:blipFill>
            <a:blip r:embed="rId2"/>
            <a:stretch>
              <a:fillRect/>
            </a:stretch>
          </a:blipFill>
        </p:spPr>
        <p:txBody>
          <a:bodyPr vert="horz" wrap="square" lIns="0" tIns="0" rIns="0" bIns="1005840" rtlCol="0" anchor="ctr" anchorCtr="0">
            <a:noAutofit/>
          </a:bodyPr>
          <a:lstStyle>
            <a:lvl1pPr marL="0" indent="0" algn="ctr">
              <a:buNone/>
              <a:defRPr lang="en-US" sz="10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1860" y="5689600"/>
            <a:ext cx="5367528"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39255" y="2025650"/>
            <a:ext cx="5367528" cy="3474720"/>
          </a:xfrm>
          <a:blipFill>
            <a:blip r:embed="rId3"/>
            <a:stretch>
              <a:fillRect/>
            </a:stretch>
          </a:blipFill>
        </p:spPr>
        <p:txBody>
          <a:bodyPr vert="horz" wrap="square" lIns="0" tIns="0" rIns="0" bIns="1005840" rtlCol="0" anchor="ctr" anchorCtr="0">
            <a:noAutofit/>
          </a:bodyPr>
          <a:lstStyle>
            <a:lvl1pPr marL="0" indent="0" algn="ctr">
              <a:buNone/>
              <a:defRPr lang="en-US" sz="10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0" name="TextBox 9">
            <a:extLst>
              <a:ext uri="{FF2B5EF4-FFF2-40B4-BE49-F238E27FC236}">
                <a16:creationId xmlns:a16="http://schemas.microsoft.com/office/drawing/2014/main" id="{CAF59E09-7602-42B9-AB0C-9D1365A9EBB2}"/>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580333125"/>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3749">
          <p15:clr>
            <a:srgbClr val="5ACBF0"/>
          </p15:clr>
        </p15:guide>
        <p15:guide id="7" pos="3931">
          <p15:clr>
            <a:srgbClr val="5ACBF0"/>
          </p15:clr>
        </p15:guide>
        <p15:guide id="8" orient="horz" pos="3464">
          <p15:clr>
            <a:srgbClr val="5ACBF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hree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3474720" cy="3474720"/>
          </a:xfrm>
          <a:blipFill>
            <a:blip r:embed="rId2"/>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4358640"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4358640" y="2025650"/>
            <a:ext cx="3474720" cy="3474720"/>
          </a:xfrm>
          <a:blipFill>
            <a:blip r:embed="rId3"/>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8134351"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8132063" y="2025650"/>
            <a:ext cx="3474720" cy="3474720"/>
          </a:xfrm>
          <a:blipFill>
            <a:blip r:embed="rId4"/>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Box 13">
            <a:extLst>
              <a:ext uri="{FF2B5EF4-FFF2-40B4-BE49-F238E27FC236}">
                <a16:creationId xmlns:a16="http://schemas.microsoft.com/office/drawing/2014/main" id="{52B36921-D927-4BA6-8891-8AEE9784923C}"/>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805196673"/>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2557">
          <p15:clr>
            <a:srgbClr val="5ACBF0"/>
          </p15:clr>
        </p15:guide>
        <p15:guide id="7" pos="2744">
          <p15:clr>
            <a:srgbClr val="5ACBF0"/>
          </p15:clr>
        </p15:guide>
        <p15:guide id="8" pos="4936">
          <p15:clr>
            <a:srgbClr val="5ACBF0"/>
          </p15:clr>
        </p15:guide>
        <p15:guide id="9" pos="5123">
          <p15:clr>
            <a:srgbClr val="5ACBF0"/>
          </p15:clr>
        </p15:guide>
        <p15:guide id="10" orient="horz" pos="3465">
          <p15:clr>
            <a:srgbClr val="5ACBF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Four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2532888" cy="2532888"/>
          </a:xfrm>
          <a:blipFill>
            <a:blip r:embed="rId2" cstate="screen">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3413908"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3413908" y="2025650"/>
            <a:ext cx="2532888" cy="2532888"/>
          </a:xfrm>
          <a:blipFill>
            <a:blip r:embed="rId3" cstate="screen">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5204"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45204" y="2025650"/>
            <a:ext cx="2532888" cy="2532888"/>
          </a:xfrm>
          <a:blipFill>
            <a:blip r:embed="rId4" cstate="screen">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5" name="Text Placeholder 3">
            <a:extLst>
              <a:ext uri="{FF2B5EF4-FFF2-40B4-BE49-F238E27FC236}">
                <a16:creationId xmlns:a16="http://schemas.microsoft.com/office/drawing/2014/main" id="{38E883C1-8203-4549-AF30-B96AEC45AC68}"/>
              </a:ext>
            </a:extLst>
          </p:cNvPr>
          <p:cNvSpPr>
            <a:spLocks noGrp="1"/>
          </p:cNvSpPr>
          <p:nvPr>
            <p:ph type="body" sz="quarter" idx="20"/>
          </p:nvPr>
        </p:nvSpPr>
        <p:spPr>
          <a:xfrm>
            <a:off x="9076500"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4" name="Picture Placeholder" descr="This photo is a 'placeholder' only. Drag or drop your photo here, or click and tap the center to insert a photo.">
            <a:extLst>
              <a:ext uri="{FF2B5EF4-FFF2-40B4-BE49-F238E27FC236}">
                <a16:creationId xmlns:a16="http://schemas.microsoft.com/office/drawing/2014/main" id="{BBD58C33-921C-42F1-9803-1C798DB548C2}"/>
              </a:ext>
            </a:extLst>
          </p:cNvPr>
          <p:cNvSpPr>
            <a:spLocks noGrp="1"/>
          </p:cNvSpPr>
          <p:nvPr>
            <p:ph type="pic" sz="quarter" idx="19" hasCustomPrompt="1"/>
          </p:nvPr>
        </p:nvSpPr>
        <p:spPr bwMode="ltGray">
          <a:xfrm>
            <a:off x="9073895" y="2025650"/>
            <a:ext cx="2532888" cy="2532888"/>
          </a:xfrm>
          <a:blipFill>
            <a:blip r:embed="rId5" cstate="screen">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16" name="TextBox 15">
            <a:extLst>
              <a:ext uri="{FF2B5EF4-FFF2-40B4-BE49-F238E27FC236}">
                <a16:creationId xmlns:a16="http://schemas.microsoft.com/office/drawing/2014/main" id="{5CF56B00-AAD4-4F4F-8228-B6CF8367DE0D}"/>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988181338"/>
      </p:ext>
    </p:extLst>
  </p:cSld>
  <p:clrMapOvr>
    <a:masterClrMapping/>
  </p:clrMapOvr>
  <p:transition>
    <p:fade/>
  </p:transition>
  <p:extLst>
    <p:ext uri="{DCECCB84-F9BA-43D5-87BE-67443E8EF086}">
      <p15:sldGuideLst xmlns:p15="http://schemas.microsoft.com/office/powerpoint/2012/main">
        <p15:guide id="3" orient="horz" pos="2993">
          <p15:clr>
            <a:srgbClr val="5ACBF0"/>
          </p15:clr>
        </p15:guide>
        <p15:guide id="4" orient="horz" pos="127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2870">
          <p15:clr>
            <a:srgbClr val="5ACBF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wo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5334000"/>
            <a:ext cx="4892040" cy="9350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6062472" cy="2807208"/>
          </a:xfrm>
          <a:blipFill>
            <a:blip r:embed="rId2"/>
            <a:stretch>
              <a:fillRect/>
            </a:stretch>
          </a:blipFill>
        </p:spPr>
        <p:txBody>
          <a:bodyPr lIns="0" tIns="0" rIns="0" bIns="73152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6714744" y="5334000"/>
            <a:ext cx="4892040" cy="938212"/>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6129528" y="2286000"/>
            <a:ext cx="6062472" cy="2807208"/>
          </a:xfrm>
          <a:blipFill>
            <a:blip r:embed="rId3"/>
            <a:stretch>
              <a:fillRect/>
            </a:stretch>
          </a:blipFill>
        </p:spPr>
        <p:txBody>
          <a:bodyPr lIns="0" tIns="0" rIns="0" bIns="73152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8CE10F07-B8D9-4B69-A567-8BEDE6973D96}"/>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50179728"/>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4" orient="horz" pos="3209">
          <p15:clr>
            <a:srgbClr val="5ACBF0"/>
          </p15:clr>
        </p15:guide>
        <p15:guide id="5" pos="3826">
          <p15:clr>
            <a:srgbClr val="5ACBF0"/>
          </p15:clr>
        </p15:guide>
        <p15:guide id="6" pos="3859">
          <p15:clr>
            <a:srgbClr val="5ACBF0"/>
          </p15:clr>
        </p15:guide>
        <p15:guide id="11" pos="1910">
          <p15:clr>
            <a:srgbClr val="5ACBF0"/>
          </p15:clr>
        </p15:guide>
        <p15:guide id="12" pos="5770">
          <p15:clr>
            <a:srgbClr val="5ACBF0"/>
          </p15:clr>
        </p15:guide>
        <p15:guide id="13" orient="horz" pos="3360">
          <p15:clr>
            <a:srgbClr val="5ACBF0"/>
          </p15:clr>
        </p15:guide>
        <p15:guide id="14" orient="horz">
          <p15:clr>
            <a:srgbClr val="5ACBF0"/>
          </p15:clr>
        </p15:guide>
        <p15:guide id="15" pos="3451">
          <p15:clr>
            <a:srgbClr val="5ACBF0"/>
          </p15:clr>
        </p15:guide>
        <p15:guide id="16" pos="4229">
          <p15:clr>
            <a:srgbClr val="5ACBF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hree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7"/>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4800600"/>
            <a:ext cx="2852928"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4023360" cy="2286000"/>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4669536" y="4799409"/>
            <a:ext cx="2852928"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4084320" y="2286000"/>
            <a:ext cx="4023360" cy="2286000"/>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8753856" y="4799410"/>
            <a:ext cx="2852928"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8168640" y="2286000"/>
            <a:ext cx="4023360" cy="2286000"/>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42B999C7-F5A8-46A6-92C5-AA3BE4E2693D}"/>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214193252"/>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5" pos="2534">
          <p15:clr>
            <a:srgbClr val="5ACBF0"/>
          </p15:clr>
        </p15:guide>
        <p15:guide id="6" pos="2573">
          <p15:clr>
            <a:srgbClr val="5ACBF0"/>
          </p15:clr>
        </p15:guide>
        <p15:guide id="8" pos="5109">
          <p15:clr>
            <a:srgbClr val="5ACBF0"/>
          </p15:clr>
        </p15:guide>
        <p15:guide id="9" pos="5145">
          <p15:clr>
            <a:srgbClr val="5ACBF0"/>
          </p15:clr>
        </p15:guide>
        <p15:guide id="11" pos="1266">
          <p15:clr>
            <a:srgbClr val="5ACBF0"/>
          </p15:clr>
        </p15:guide>
        <p15:guide id="12" pos="3840">
          <p15:clr>
            <a:srgbClr val="5ACBF0"/>
          </p15:clr>
        </p15:guide>
        <p15:guide id="13" pos="6414">
          <p15:clr>
            <a:srgbClr val="5ACBF0"/>
          </p15:clr>
        </p15:guide>
        <p15:guide id="14" orient="horz" pos="1074">
          <p15:clr>
            <a:srgbClr val="5ACBF0"/>
          </p15:clr>
        </p15:guide>
        <p15:guide id="15" pos="2168">
          <p15:clr>
            <a:srgbClr val="5ACBF0"/>
          </p15:clr>
        </p15:guide>
        <p15:guide id="16" pos="2944">
          <p15:clr>
            <a:srgbClr val="5ACBF0"/>
          </p15:clr>
        </p15:guide>
        <p15:guide id="17" pos="4738">
          <p15:clr>
            <a:srgbClr val="5ACBF0"/>
          </p15:clr>
        </p15:guide>
        <p15:guide id="18" pos="5514">
          <p15:clr>
            <a:srgbClr val="5ACBF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Four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4800600"/>
            <a:ext cx="1828800"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2999232" cy="2286000"/>
          </a:xfrm>
          <a:blipFill>
            <a:blip r:embed="rId2" cstate="screen">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3649472" y="4799409"/>
            <a:ext cx="1828800"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3064256" y="2286000"/>
            <a:ext cx="2999232" cy="2286000"/>
          </a:xfrm>
          <a:blipFill>
            <a:blip r:embed="rId3" cstate="screen">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6713728" y="4799410"/>
            <a:ext cx="1828800"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6128512" y="2286000"/>
            <a:ext cx="2999232" cy="2286000"/>
          </a:xfrm>
          <a:blipFill>
            <a:blip r:embed="rId4" cstate="screen">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8" name="Text Placeholder 3">
            <a:extLst>
              <a:ext uri="{FF2B5EF4-FFF2-40B4-BE49-F238E27FC236}">
                <a16:creationId xmlns:a16="http://schemas.microsoft.com/office/drawing/2014/main" id="{83564109-638C-44E2-AE84-46B44C29FD6C}"/>
              </a:ext>
            </a:extLst>
          </p:cNvPr>
          <p:cNvSpPr>
            <a:spLocks noGrp="1"/>
          </p:cNvSpPr>
          <p:nvPr>
            <p:ph type="body" sz="quarter" idx="20"/>
          </p:nvPr>
        </p:nvSpPr>
        <p:spPr>
          <a:xfrm>
            <a:off x="9777984" y="4799409"/>
            <a:ext cx="1828800"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713AAE36-2045-4D14-87DC-59D4EFCC1500}"/>
              </a:ext>
            </a:extLst>
          </p:cNvPr>
          <p:cNvSpPr>
            <a:spLocks noGrp="1"/>
          </p:cNvSpPr>
          <p:nvPr>
            <p:ph type="pic" sz="quarter" idx="19" hasCustomPrompt="1"/>
          </p:nvPr>
        </p:nvSpPr>
        <p:spPr bwMode="ltGray">
          <a:xfrm>
            <a:off x="9192768" y="2286000"/>
            <a:ext cx="2999232" cy="2286000"/>
          </a:xfrm>
          <a:blipFill>
            <a:blip r:embed="rId5" cstate="screen">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B2FE569B-F817-467C-8BAC-558CE9824DBA}"/>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4114130387"/>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5" pos="1890">
          <p15:clr>
            <a:srgbClr val="5ACBF0"/>
          </p15:clr>
        </p15:guide>
        <p15:guide id="6" pos="1930">
          <p15:clr>
            <a:srgbClr val="5ACBF0"/>
          </p15:clr>
        </p15:guide>
        <p15:guide id="7" pos="5749">
          <p15:clr>
            <a:srgbClr val="5ACBF0"/>
          </p15:clr>
        </p15:guide>
        <p15:guide id="8" pos="3820">
          <p15:clr>
            <a:srgbClr val="5ACBF0"/>
          </p15:clr>
        </p15:guide>
        <p15:guide id="9" pos="3860">
          <p15:clr>
            <a:srgbClr val="5ACBF0"/>
          </p15:clr>
        </p15:guide>
        <p15:guide id="10" pos="5789">
          <p15:clr>
            <a:srgbClr val="5ACBF0"/>
          </p15:clr>
        </p15:guide>
        <p15:guide id="11" pos="944">
          <p15:clr>
            <a:srgbClr val="5ACBF0"/>
          </p15:clr>
        </p15:guide>
        <p15:guide id="12" pos="2876">
          <p15:clr>
            <a:srgbClr val="5ACBF0"/>
          </p15:clr>
        </p15:guide>
        <p15:guide id="13" pos="4807">
          <p15:clr>
            <a:srgbClr val="5ACBF0"/>
          </p15:clr>
        </p15:guide>
        <p15:guide id="14" pos="6736">
          <p15:clr>
            <a:srgbClr val="5ACBF0"/>
          </p15:clr>
        </p15:guide>
        <p15:guide id="15" orient="horz">
          <p15:clr>
            <a:srgbClr val="5ACBF0"/>
          </p15:clr>
        </p15:guide>
        <p15:guide id="16" pos="1524">
          <p15:clr>
            <a:srgbClr val="5ACBF0"/>
          </p15:clr>
        </p15:guide>
        <p15:guide id="17" pos="2298">
          <p15:clr>
            <a:srgbClr val="5ACBF0"/>
          </p15:clr>
        </p15:guide>
        <p15:guide id="18" pos="3450">
          <p15:clr>
            <a:srgbClr val="5ACBF0"/>
          </p15:clr>
        </p15:guide>
        <p15:guide id="19" pos="4230">
          <p15:clr>
            <a:srgbClr val="5ACBF0"/>
          </p15:clr>
        </p15:guide>
        <p15:guide id="20" pos="5380">
          <p15:clr>
            <a:srgbClr val="5ACBF0"/>
          </p15:clr>
        </p15:guide>
        <p15:guide id="21" pos="6156">
          <p15:clr>
            <a:srgbClr val="5ACBF0"/>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Five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292608" y="4800600"/>
            <a:ext cx="1801368"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2386584" cy="2286000"/>
          </a:xfrm>
          <a:blipFill>
            <a:blip r:embed="rId2" cstate="screen">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2743962" y="4799409"/>
            <a:ext cx="1801368"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2451354" y="2286000"/>
            <a:ext cx="2386584" cy="2286000"/>
          </a:xfrm>
          <a:blipFill>
            <a:blip r:embed="rId3" cstate="screen">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5195316" y="4799410"/>
            <a:ext cx="1801368"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4902708" y="2286000"/>
            <a:ext cx="2386584" cy="2286000"/>
          </a:xfrm>
          <a:blipFill>
            <a:blip r:embed="rId4" cstate="screen">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8" name="Text Placeholder 3">
            <a:extLst>
              <a:ext uri="{FF2B5EF4-FFF2-40B4-BE49-F238E27FC236}">
                <a16:creationId xmlns:a16="http://schemas.microsoft.com/office/drawing/2014/main" id="{83564109-638C-44E2-AE84-46B44C29FD6C}"/>
              </a:ext>
            </a:extLst>
          </p:cNvPr>
          <p:cNvSpPr>
            <a:spLocks noGrp="1"/>
          </p:cNvSpPr>
          <p:nvPr>
            <p:ph type="body" sz="quarter" idx="20"/>
          </p:nvPr>
        </p:nvSpPr>
        <p:spPr>
          <a:xfrm>
            <a:off x="7646670" y="4799409"/>
            <a:ext cx="1801368"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713AAE36-2045-4D14-87DC-59D4EFCC1500}"/>
              </a:ext>
            </a:extLst>
          </p:cNvPr>
          <p:cNvSpPr>
            <a:spLocks noGrp="1"/>
          </p:cNvSpPr>
          <p:nvPr>
            <p:ph type="pic" sz="quarter" idx="19" hasCustomPrompt="1"/>
          </p:nvPr>
        </p:nvSpPr>
        <p:spPr bwMode="ltGray">
          <a:xfrm>
            <a:off x="7354062" y="2286000"/>
            <a:ext cx="2386584" cy="2286000"/>
          </a:xfrm>
          <a:blipFill>
            <a:blip r:embed="rId5" cstate="screen">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21" name="Text Placeholder 3">
            <a:extLst>
              <a:ext uri="{FF2B5EF4-FFF2-40B4-BE49-F238E27FC236}">
                <a16:creationId xmlns:a16="http://schemas.microsoft.com/office/drawing/2014/main" id="{5B1B6F72-F14C-40F1-8B29-8620AA34DC63}"/>
              </a:ext>
            </a:extLst>
          </p:cNvPr>
          <p:cNvSpPr>
            <a:spLocks noGrp="1"/>
          </p:cNvSpPr>
          <p:nvPr>
            <p:ph type="body" sz="quarter" idx="22"/>
          </p:nvPr>
        </p:nvSpPr>
        <p:spPr>
          <a:xfrm>
            <a:off x="10098024" y="4799409"/>
            <a:ext cx="1801368"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20" name="Picture Placeholder" descr="This photo is a 'placeholder' only. Drag or drop your photo here, or click and tap the center to insert a photo.">
            <a:extLst>
              <a:ext uri="{FF2B5EF4-FFF2-40B4-BE49-F238E27FC236}">
                <a16:creationId xmlns:a16="http://schemas.microsoft.com/office/drawing/2014/main" id="{2AD682C7-20D7-4ED0-99A7-C8530DAC8612}"/>
              </a:ext>
            </a:extLst>
          </p:cNvPr>
          <p:cNvSpPr>
            <a:spLocks noGrp="1"/>
          </p:cNvSpPr>
          <p:nvPr>
            <p:ph type="pic" sz="quarter" idx="21" hasCustomPrompt="1"/>
          </p:nvPr>
        </p:nvSpPr>
        <p:spPr bwMode="ltGray">
          <a:xfrm>
            <a:off x="9805416" y="2286000"/>
            <a:ext cx="2386584" cy="2286000"/>
          </a:xfrm>
          <a:blipFill>
            <a:blip r:embed="rId6" cstate="screen">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B2FE569B-F817-467C-8BAC-558CE9824DBA}"/>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153327971"/>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8" pos="4631">
          <p15:clr>
            <a:srgbClr val="5ACBF0"/>
          </p15:clr>
        </p15:guide>
        <p15:guide id="9" pos="4593">
          <p15:clr>
            <a:srgbClr val="5ACBF0"/>
          </p15:clr>
        </p15:guide>
        <p15:guide id="10" pos="6134">
          <p15:clr>
            <a:srgbClr val="5ACBF0"/>
          </p15:clr>
        </p15:guide>
        <p15:guide id="11" pos="1323">
          <p15:clr>
            <a:srgbClr val="5ACBF0"/>
          </p15:clr>
        </p15:guide>
        <p15:guide id="12" pos="2865">
          <p15:clr>
            <a:srgbClr val="5ACBF0"/>
          </p15:clr>
        </p15:guide>
        <p15:guide id="13" pos="4815">
          <p15:clr>
            <a:srgbClr val="5ACBF0"/>
          </p15:clr>
        </p15:guide>
        <p15:guide id="14" pos="6361">
          <p15:clr>
            <a:srgbClr val="5ACBF0"/>
          </p15:clr>
        </p15:guide>
        <p15:guide id="15" orient="horz">
          <p15:clr>
            <a:srgbClr val="5ACBF0"/>
          </p15:clr>
        </p15:guide>
        <p15:guide id="16" pos="1727">
          <p15:clr>
            <a:srgbClr val="5ACBF0"/>
          </p15:clr>
        </p15:guide>
        <p15:guide id="17" pos="2294">
          <p15:clr>
            <a:srgbClr val="5ACBF0"/>
          </p15:clr>
        </p15:guide>
        <p15:guide id="18" pos="3273">
          <p15:clr>
            <a:srgbClr val="5ACBF0"/>
          </p15:clr>
        </p15:guide>
        <p15:guide id="19" pos="4411">
          <p15:clr>
            <a:srgbClr val="5ACBF0"/>
          </p15:clr>
        </p15:guide>
        <p15:guide id="21" pos="6179">
          <p15:clr>
            <a:srgbClr val="5ACBF0"/>
          </p15:clr>
        </p15:guide>
        <p15:guide id="22" pos="1501">
          <p15:clr>
            <a:srgbClr val="5ACBF0"/>
          </p15:clr>
        </p15:guide>
        <p15:guide id="23" pos="1543">
          <p15:clr>
            <a:srgbClr val="5ACBF0"/>
          </p15:clr>
        </p15:guide>
        <p15:guide id="24" pos="3049">
          <p15:clr>
            <a:srgbClr val="5ACBF0"/>
          </p15:clr>
        </p15:guide>
        <p15:guide id="25" pos="3088">
          <p15:clr>
            <a:srgbClr val="5ACBF0"/>
          </p15:clr>
        </p15:guide>
        <p15:guide id="26" pos="5954">
          <p15:clr>
            <a:srgbClr val="5ACBF0"/>
          </p15:clr>
        </p15:guide>
        <p15:guide id="27" pos="3840">
          <p15:clr>
            <a:srgbClr val="5ACBF0"/>
          </p15:clr>
        </p15:guide>
        <p15:guide id="28" pos="5386">
          <p15:clr>
            <a:srgbClr val="5ACBF0"/>
          </p15:clr>
        </p15:guide>
        <p15:guide id="29" pos="753">
          <p15:clr>
            <a:srgbClr val="5ACBF0"/>
          </p15:clr>
        </p15:guide>
        <p15:guide id="30" pos="6927">
          <p15:clr>
            <a:srgbClr val="5ACBF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Title and 4 Points w/ descri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82C91F-EEA7-4997-6141-8220313A05D0}"/>
              </a:ext>
            </a:extLst>
          </p:cNvPr>
          <p:cNvSpPr>
            <a:spLocks noGrp="1"/>
          </p:cNvSpPr>
          <p:nvPr>
            <p:ph type="title"/>
          </p:nvPr>
        </p:nvSpPr>
        <p:spPr>
          <a:xfrm>
            <a:off x="913527" y="796738"/>
            <a:ext cx="10397455" cy="937393"/>
          </a:xfrm>
          <a:prstGeom prst="rect">
            <a:avLst/>
          </a:prstGeom>
        </p:spPr>
        <p:txBody>
          <a:bodyPr/>
          <a:lstStyle>
            <a:lvl1pPr algn="ctr">
              <a:defRPr>
                <a:latin typeface="Montserrat Black" panose="00000A00000000000000" pitchFamily="2" charset="0"/>
              </a:defRPr>
            </a:lvl1pPr>
          </a:lstStyle>
          <a:p>
            <a:r>
              <a:rPr lang="en-US"/>
              <a:t>Click to edit Master title style</a:t>
            </a:r>
            <a:endParaRPr lang="en-AU"/>
          </a:p>
        </p:txBody>
      </p:sp>
      <p:pic>
        <p:nvPicPr>
          <p:cNvPr id="8" name="Graphic 7">
            <a:extLst>
              <a:ext uri="{FF2B5EF4-FFF2-40B4-BE49-F238E27FC236}">
                <a16:creationId xmlns:a16="http://schemas.microsoft.com/office/drawing/2014/main" id="{A659CB4D-AD4B-7A97-4C7F-E521C839E7A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096710" y="-1070549"/>
            <a:ext cx="2514179" cy="2761237"/>
          </a:xfrm>
          <a:prstGeom prst="rect">
            <a:avLst/>
          </a:prstGeom>
        </p:spPr>
      </p:pic>
      <p:pic>
        <p:nvPicPr>
          <p:cNvPr id="11" name="Graphic 10">
            <a:extLst>
              <a:ext uri="{FF2B5EF4-FFF2-40B4-BE49-F238E27FC236}">
                <a16:creationId xmlns:a16="http://schemas.microsoft.com/office/drawing/2014/main" id="{C0BEFD3D-23C5-1965-4504-0FA6616599DF}"/>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0540854" y="6492875"/>
            <a:ext cx="1428750" cy="171450"/>
          </a:xfrm>
          <a:prstGeom prst="rect">
            <a:avLst/>
          </a:prstGeom>
        </p:spPr>
      </p:pic>
      <p:pic>
        <p:nvPicPr>
          <p:cNvPr id="13" name="Graphic 12">
            <a:extLst>
              <a:ext uri="{FF2B5EF4-FFF2-40B4-BE49-F238E27FC236}">
                <a16:creationId xmlns:a16="http://schemas.microsoft.com/office/drawing/2014/main" id="{59986477-E454-75BA-B993-891A808EA84C}"/>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rot="16200000">
            <a:off x="-1133039" y="5914547"/>
            <a:ext cx="3591190" cy="1795594"/>
          </a:xfrm>
          <a:prstGeom prst="rect">
            <a:avLst/>
          </a:prstGeom>
        </p:spPr>
      </p:pic>
      <p:pic>
        <p:nvPicPr>
          <p:cNvPr id="9" name="Graphic 8">
            <a:extLst>
              <a:ext uri="{FF2B5EF4-FFF2-40B4-BE49-F238E27FC236}">
                <a16:creationId xmlns:a16="http://schemas.microsoft.com/office/drawing/2014/main" id="{B87CC712-864E-5D69-25F9-D6BA237D64A6}"/>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6412989" y="2863085"/>
            <a:ext cx="4791075" cy="952500"/>
          </a:xfrm>
          <a:prstGeom prst="rect">
            <a:avLst/>
          </a:prstGeom>
        </p:spPr>
      </p:pic>
      <p:pic>
        <p:nvPicPr>
          <p:cNvPr id="18" name="Graphic 17">
            <a:extLst>
              <a:ext uri="{FF2B5EF4-FFF2-40B4-BE49-F238E27FC236}">
                <a16:creationId xmlns:a16="http://schemas.microsoft.com/office/drawing/2014/main" id="{589F8F03-80EF-803E-C390-B50F9B350901}"/>
              </a:ext>
            </a:extLst>
          </p:cNvPr>
          <p:cNvPicPr>
            <a:picLocks noChangeAspect="1"/>
          </p:cNvPicPr>
          <p:nvPr userDrawn="1"/>
        </p:nvPicPr>
        <p:blipFill>
          <a:blip r:embed="rId10">
            <a:extLst>
              <a:ext uri="{96DAC541-7B7A-43D3-8B79-37D633B846F1}">
                <asvg:svgBlip xmlns:asvg="http://schemas.microsoft.com/office/drawing/2016/SVG/main" r:embed="rId11"/>
              </a:ext>
            </a:extLst>
          </a:blip>
          <a:stretch>
            <a:fillRect/>
          </a:stretch>
        </p:blipFill>
        <p:spPr>
          <a:xfrm>
            <a:off x="1049543" y="4159499"/>
            <a:ext cx="4772025" cy="952500"/>
          </a:xfrm>
          <a:prstGeom prst="rect">
            <a:avLst/>
          </a:prstGeom>
        </p:spPr>
      </p:pic>
      <p:pic>
        <p:nvPicPr>
          <p:cNvPr id="20" name="Graphic 19">
            <a:extLst>
              <a:ext uri="{FF2B5EF4-FFF2-40B4-BE49-F238E27FC236}">
                <a16:creationId xmlns:a16="http://schemas.microsoft.com/office/drawing/2014/main" id="{CCD57DD1-6DA3-002B-F19E-5D5E50EAAE69}"/>
              </a:ext>
            </a:extLst>
          </p:cNvPr>
          <p:cNvPicPr>
            <a:picLocks noChangeAspect="1"/>
          </p:cNvPicPr>
          <p:nvPr userDrawn="1"/>
        </p:nvPicPr>
        <p:blipFill>
          <a:blip r:embed="rId12">
            <a:extLst>
              <a:ext uri="{96DAC541-7B7A-43D3-8B79-37D633B846F1}">
                <asvg:svgBlip xmlns:asvg="http://schemas.microsoft.com/office/drawing/2016/SVG/main" r:embed="rId13"/>
              </a:ext>
            </a:extLst>
          </a:blip>
          <a:stretch>
            <a:fillRect/>
          </a:stretch>
        </p:blipFill>
        <p:spPr>
          <a:xfrm>
            <a:off x="6412990" y="4128524"/>
            <a:ext cx="4791075" cy="952500"/>
          </a:xfrm>
          <a:prstGeom prst="rect">
            <a:avLst/>
          </a:prstGeom>
        </p:spPr>
      </p:pic>
      <p:sp>
        <p:nvSpPr>
          <p:cNvPr id="12" name="Content Placeholder 2">
            <a:extLst>
              <a:ext uri="{FF2B5EF4-FFF2-40B4-BE49-F238E27FC236}">
                <a16:creationId xmlns:a16="http://schemas.microsoft.com/office/drawing/2014/main" id="{3731EA73-5559-77F8-B560-C8E6FB2F420B}"/>
              </a:ext>
            </a:extLst>
          </p:cNvPr>
          <p:cNvSpPr>
            <a:spLocks noGrp="1"/>
          </p:cNvSpPr>
          <p:nvPr>
            <p:ph idx="13" hasCustomPrompt="1"/>
          </p:nvPr>
        </p:nvSpPr>
        <p:spPr>
          <a:xfrm>
            <a:off x="1070550" y="4425917"/>
            <a:ext cx="957307" cy="357714"/>
          </a:xfrm>
          <a:prstGeom prst="rect">
            <a:avLst/>
          </a:prstGeom>
        </p:spPr>
        <p:txBody>
          <a:bodyPr>
            <a:noAutofit/>
          </a:bodyPr>
          <a:lstStyle>
            <a:lvl1pPr marL="0" indent="0" algn="ctr">
              <a:buNone/>
              <a:defRPr sz="3200">
                <a:solidFill>
                  <a:schemeClr val="bg1"/>
                </a:solidFill>
                <a:latin typeface="Montserrat Black" panose="00000A00000000000000" pitchFamily="2" charset="0"/>
              </a:defRPr>
            </a:lvl1pPr>
            <a:lvl4pPr algn="ctr">
              <a:defRPr/>
            </a:lvl4pPr>
            <a:lvl5pPr marL="1828800" indent="0">
              <a:buNone/>
              <a:defRPr/>
            </a:lvl5pPr>
          </a:lstStyle>
          <a:p>
            <a:pPr lvl="0"/>
            <a:r>
              <a:rPr lang="en-US"/>
              <a:t>No.</a:t>
            </a:r>
            <a:endParaRPr lang="en-AU"/>
          </a:p>
        </p:txBody>
      </p:sp>
      <p:sp>
        <p:nvSpPr>
          <p:cNvPr id="10" name="Content Placeholder 2">
            <a:extLst>
              <a:ext uri="{FF2B5EF4-FFF2-40B4-BE49-F238E27FC236}">
                <a16:creationId xmlns:a16="http://schemas.microsoft.com/office/drawing/2014/main" id="{03F22720-A938-CD41-6248-CA163C6BB61F}"/>
              </a:ext>
            </a:extLst>
          </p:cNvPr>
          <p:cNvSpPr>
            <a:spLocks noGrp="1"/>
          </p:cNvSpPr>
          <p:nvPr>
            <p:ph idx="12" hasCustomPrompt="1"/>
          </p:nvPr>
        </p:nvSpPr>
        <p:spPr>
          <a:xfrm>
            <a:off x="2156584" y="4304278"/>
            <a:ext cx="3484698" cy="662942"/>
          </a:xfrm>
          <a:prstGeom prst="rect">
            <a:avLst/>
          </a:prstGeom>
        </p:spPr>
        <p:txBody>
          <a:bodyPr>
            <a:normAutofit/>
          </a:bodyPr>
          <a:lstStyle>
            <a:lvl1pPr marL="0" indent="0" algn="l">
              <a:buNone/>
              <a:defRPr sz="1600">
                <a:latin typeface="Roboto" panose="02000000000000000000" pitchFamily="2" charset="0"/>
                <a:ea typeface="Roboto" panose="02000000000000000000" pitchFamily="2" charset="0"/>
              </a:defRPr>
            </a:lvl1pPr>
            <a:lvl4pPr algn="ctr">
              <a:defRPr/>
            </a:lvl4pPr>
            <a:lvl5pPr marL="1828800" indent="0">
              <a:buNone/>
              <a:defRPr/>
            </a:lvl5pPr>
          </a:lstStyle>
          <a:p>
            <a:pPr lvl="0"/>
            <a:r>
              <a:rPr lang="en-US"/>
              <a:t>Fifth level</a:t>
            </a:r>
            <a:endParaRPr lang="en-AU"/>
          </a:p>
        </p:txBody>
      </p:sp>
      <p:pic>
        <p:nvPicPr>
          <p:cNvPr id="22" name="Graphic 21">
            <a:extLst>
              <a:ext uri="{FF2B5EF4-FFF2-40B4-BE49-F238E27FC236}">
                <a16:creationId xmlns:a16="http://schemas.microsoft.com/office/drawing/2014/main" id="{C0DD674E-1277-56EB-C485-40C23C4961EC}"/>
              </a:ext>
            </a:extLst>
          </p:cNvPr>
          <p:cNvPicPr>
            <a:picLocks noChangeAspect="1"/>
          </p:cNvPicPr>
          <p:nvPr userDrawn="1"/>
        </p:nvPicPr>
        <p:blipFill>
          <a:blip r:embed="rId14">
            <a:extLst>
              <a:ext uri="{96DAC541-7B7A-43D3-8B79-37D633B846F1}">
                <asvg:svgBlip xmlns:asvg="http://schemas.microsoft.com/office/drawing/2016/SVG/main" r:embed="rId15"/>
              </a:ext>
            </a:extLst>
          </a:blip>
          <a:stretch>
            <a:fillRect/>
          </a:stretch>
        </p:blipFill>
        <p:spPr>
          <a:xfrm>
            <a:off x="1049543" y="2866504"/>
            <a:ext cx="4791075" cy="952500"/>
          </a:xfrm>
          <a:prstGeom prst="rect">
            <a:avLst/>
          </a:prstGeom>
        </p:spPr>
      </p:pic>
      <p:sp>
        <p:nvSpPr>
          <p:cNvPr id="23" name="Content Placeholder 2">
            <a:extLst>
              <a:ext uri="{FF2B5EF4-FFF2-40B4-BE49-F238E27FC236}">
                <a16:creationId xmlns:a16="http://schemas.microsoft.com/office/drawing/2014/main" id="{D1765EC3-AD62-0C0F-1AE4-025DD1F2AA45}"/>
              </a:ext>
            </a:extLst>
          </p:cNvPr>
          <p:cNvSpPr>
            <a:spLocks noGrp="1"/>
          </p:cNvSpPr>
          <p:nvPr>
            <p:ph idx="14" hasCustomPrompt="1"/>
          </p:nvPr>
        </p:nvSpPr>
        <p:spPr>
          <a:xfrm>
            <a:off x="1048575" y="3124387"/>
            <a:ext cx="957307" cy="357714"/>
          </a:xfrm>
          <a:prstGeom prst="rect">
            <a:avLst/>
          </a:prstGeom>
        </p:spPr>
        <p:txBody>
          <a:bodyPr>
            <a:noAutofit/>
          </a:bodyPr>
          <a:lstStyle>
            <a:lvl1pPr marL="0" indent="0" algn="ctr">
              <a:buNone/>
              <a:defRPr sz="3200">
                <a:solidFill>
                  <a:schemeClr val="bg1"/>
                </a:solidFill>
                <a:latin typeface="Montserrat Black" panose="00000A00000000000000" pitchFamily="2" charset="0"/>
              </a:defRPr>
            </a:lvl1pPr>
            <a:lvl4pPr algn="ctr">
              <a:defRPr/>
            </a:lvl4pPr>
            <a:lvl5pPr marL="1828800" indent="0">
              <a:buNone/>
              <a:defRPr/>
            </a:lvl5pPr>
          </a:lstStyle>
          <a:p>
            <a:pPr lvl="0"/>
            <a:r>
              <a:rPr lang="en-US"/>
              <a:t>No.</a:t>
            </a:r>
            <a:endParaRPr lang="en-AU"/>
          </a:p>
        </p:txBody>
      </p:sp>
      <p:sp>
        <p:nvSpPr>
          <p:cNvPr id="24" name="Content Placeholder 2">
            <a:extLst>
              <a:ext uri="{FF2B5EF4-FFF2-40B4-BE49-F238E27FC236}">
                <a16:creationId xmlns:a16="http://schemas.microsoft.com/office/drawing/2014/main" id="{C5F9D65C-EEE3-23D9-613D-7CB5F4056D40}"/>
              </a:ext>
            </a:extLst>
          </p:cNvPr>
          <p:cNvSpPr>
            <a:spLocks noGrp="1"/>
          </p:cNvSpPr>
          <p:nvPr>
            <p:ph idx="15" hasCustomPrompt="1"/>
          </p:nvPr>
        </p:nvSpPr>
        <p:spPr>
          <a:xfrm>
            <a:off x="6426428" y="4425917"/>
            <a:ext cx="957307" cy="357714"/>
          </a:xfrm>
          <a:prstGeom prst="rect">
            <a:avLst/>
          </a:prstGeom>
        </p:spPr>
        <p:txBody>
          <a:bodyPr>
            <a:noAutofit/>
          </a:bodyPr>
          <a:lstStyle>
            <a:lvl1pPr marL="0" indent="0" algn="ctr">
              <a:buNone/>
              <a:defRPr sz="3200">
                <a:solidFill>
                  <a:schemeClr val="bg1"/>
                </a:solidFill>
                <a:latin typeface="Montserrat Black" panose="00000A00000000000000" pitchFamily="2" charset="0"/>
              </a:defRPr>
            </a:lvl1pPr>
            <a:lvl4pPr algn="ctr">
              <a:defRPr/>
            </a:lvl4pPr>
            <a:lvl5pPr marL="1828800" indent="0">
              <a:buNone/>
              <a:defRPr/>
            </a:lvl5pPr>
          </a:lstStyle>
          <a:p>
            <a:pPr lvl="0"/>
            <a:r>
              <a:rPr lang="en-US"/>
              <a:t>No.</a:t>
            </a:r>
            <a:endParaRPr lang="en-AU"/>
          </a:p>
        </p:txBody>
      </p:sp>
      <p:sp>
        <p:nvSpPr>
          <p:cNvPr id="25" name="Content Placeholder 2">
            <a:extLst>
              <a:ext uri="{FF2B5EF4-FFF2-40B4-BE49-F238E27FC236}">
                <a16:creationId xmlns:a16="http://schemas.microsoft.com/office/drawing/2014/main" id="{106FC717-BFF0-1685-EA2E-B9252FAF5FD6}"/>
              </a:ext>
            </a:extLst>
          </p:cNvPr>
          <p:cNvSpPr>
            <a:spLocks noGrp="1"/>
          </p:cNvSpPr>
          <p:nvPr>
            <p:ph idx="16" hasCustomPrompt="1"/>
          </p:nvPr>
        </p:nvSpPr>
        <p:spPr>
          <a:xfrm>
            <a:off x="6404453" y="3124387"/>
            <a:ext cx="957307" cy="357714"/>
          </a:xfrm>
          <a:prstGeom prst="rect">
            <a:avLst/>
          </a:prstGeom>
        </p:spPr>
        <p:txBody>
          <a:bodyPr>
            <a:noAutofit/>
          </a:bodyPr>
          <a:lstStyle>
            <a:lvl1pPr marL="0" indent="0" algn="ctr">
              <a:buNone/>
              <a:defRPr sz="3200">
                <a:solidFill>
                  <a:schemeClr val="bg1"/>
                </a:solidFill>
                <a:latin typeface="Montserrat Black" panose="00000A00000000000000" pitchFamily="2" charset="0"/>
              </a:defRPr>
            </a:lvl1pPr>
            <a:lvl4pPr algn="ctr">
              <a:defRPr/>
            </a:lvl4pPr>
            <a:lvl5pPr marL="1828800" indent="0">
              <a:buNone/>
              <a:defRPr/>
            </a:lvl5pPr>
          </a:lstStyle>
          <a:p>
            <a:pPr lvl="0"/>
            <a:r>
              <a:rPr lang="en-US"/>
              <a:t>No.</a:t>
            </a:r>
            <a:endParaRPr lang="en-AU"/>
          </a:p>
        </p:txBody>
      </p:sp>
      <p:sp>
        <p:nvSpPr>
          <p:cNvPr id="26" name="Content Placeholder 2">
            <a:extLst>
              <a:ext uri="{FF2B5EF4-FFF2-40B4-BE49-F238E27FC236}">
                <a16:creationId xmlns:a16="http://schemas.microsoft.com/office/drawing/2014/main" id="{17AEB23E-D575-A651-F4FC-6709E5202AED}"/>
              </a:ext>
            </a:extLst>
          </p:cNvPr>
          <p:cNvSpPr>
            <a:spLocks noGrp="1"/>
          </p:cNvSpPr>
          <p:nvPr>
            <p:ph idx="17" hasCustomPrompt="1"/>
          </p:nvPr>
        </p:nvSpPr>
        <p:spPr>
          <a:xfrm>
            <a:off x="2180901" y="3012186"/>
            <a:ext cx="3484698" cy="662942"/>
          </a:xfrm>
          <a:prstGeom prst="rect">
            <a:avLst/>
          </a:prstGeom>
        </p:spPr>
        <p:txBody>
          <a:bodyPr>
            <a:normAutofit/>
          </a:bodyPr>
          <a:lstStyle>
            <a:lvl1pPr marL="0" indent="0" algn="l">
              <a:buNone/>
              <a:defRPr sz="1600">
                <a:latin typeface="Roboto" panose="02000000000000000000" pitchFamily="2" charset="0"/>
                <a:ea typeface="Roboto" panose="02000000000000000000" pitchFamily="2" charset="0"/>
              </a:defRPr>
            </a:lvl1pPr>
            <a:lvl4pPr algn="ctr">
              <a:defRPr/>
            </a:lvl4pPr>
            <a:lvl5pPr marL="1828800" indent="0">
              <a:buNone/>
              <a:defRPr/>
            </a:lvl5pPr>
          </a:lstStyle>
          <a:p>
            <a:pPr lvl="0"/>
            <a:r>
              <a:rPr lang="en-US"/>
              <a:t>Fifth level</a:t>
            </a:r>
            <a:endParaRPr lang="en-AU"/>
          </a:p>
        </p:txBody>
      </p:sp>
      <p:sp>
        <p:nvSpPr>
          <p:cNvPr id="27" name="Content Placeholder 2">
            <a:extLst>
              <a:ext uri="{FF2B5EF4-FFF2-40B4-BE49-F238E27FC236}">
                <a16:creationId xmlns:a16="http://schemas.microsoft.com/office/drawing/2014/main" id="{C6510CEA-F227-46D0-07DE-69D4592FBAAE}"/>
              </a:ext>
            </a:extLst>
          </p:cNvPr>
          <p:cNvSpPr>
            <a:spLocks noGrp="1"/>
          </p:cNvSpPr>
          <p:nvPr>
            <p:ph idx="18" hasCustomPrompt="1"/>
          </p:nvPr>
        </p:nvSpPr>
        <p:spPr>
          <a:xfrm>
            <a:off x="7476975" y="4327493"/>
            <a:ext cx="3484698" cy="662942"/>
          </a:xfrm>
          <a:prstGeom prst="rect">
            <a:avLst/>
          </a:prstGeom>
        </p:spPr>
        <p:txBody>
          <a:bodyPr>
            <a:normAutofit/>
          </a:bodyPr>
          <a:lstStyle>
            <a:lvl1pPr marL="0" indent="0" algn="l">
              <a:buNone/>
              <a:defRPr sz="1600">
                <a:latin typeface="Roboto" panose="02000000000000000000" pitchFamily="2" charset="0"/>
                <a:ea typeface="Roboto" panose="02000000000000000000" pitchFamily="2" charset="0"/>
              </a:defRPr>
            </a:lvl1pPr>
            <a:lvl4pPr algn="ctr">
              <a:defRPr/>
            </a:lvl4pPr>
            <a:lvl5pPr marL="1828800" indent="0">
              <a:buNone/>
              <a:defRPr/>
            </a:lvl5pPr>
          </a:lstStyle>
          <a:p>
            <a:pPr lvl="0"/>
            <a:r>
              <a:rPr lang="en-US"/>
              <a:t>Fifth level</a:t>
            </a:r>
            <a:endParaRPr lang="en-AU"/>
          </a:p>
        </p:txBody>
      </p:sp>
      <p:sp>
        <p:nvSpPr>
          <p:cNvPr id="28" name="Content Placeholder 2">
            <a:extLst>
              <a:ext uri="{FF2B5EF4-FFF2-40B4-BE49-F238E27FC236}">
                <a16:creationId xmlns:a16="http://schemas.microsoft.com/office/drawing/2014/main" id="{15C5AD05-D136-4A1C-902A-E7713D751BE8}"/>
              </a:ext>
            </a:extLst>
          </p:cNvPr>
          <p:cNvSpPr>
            <a:spLocks noGrp="1"/>
          </p:cNvSpPr>
          <p:nvPr>
            <p:ph idx="19" hasCustomPrompt="1"/>
          </p:nvPr>
        </p:nvSpPr>
        <p:spPr>
          <a:xfrm>
            <a:off x="7501292" y="3035401"/>
            <a:ext cx="3484698" cy="662942"/>
          </a:xfrm>
          <a:prstGeom prst="rect">
            <a:avLst/>
          </a:prstGeom>
        </p:spPr>
        <p:txBody>
          <a:bodyPr>
            <a:normAutofit/>
          </a:bodyPr>
          <a:lstStyle>
            <a:lvl1pPr marL="0" indent="0" algn="l">
              <a:buNone/>
              <a:defRPr sz="1600">
                <a:latin typeface="Roboto" panose="02000000000000000000" pitchFamily="2" charset="0"/>
                <a:ea typeface="Roboto" panose="02000000000000000000" pitchFamily="2" charset="0"/>
              </a:defRPr>
            </a:lvl1pPr>
            <a:lvl4pPr algn="ctr">
              <a:defRPr/>
            </a:lvl4pPr>
            <a:lvl5pPr marL="1828800" indent="0">
              <a:buNone/>
              <a:defRPr/>
            </a:lvl5pPr>
          </a:lstStyle>
          <a:p>
            <a:pPr lvl="0"/>
            <a:r>
              <a:rPr lang="en-US"/>
              <a:t>Fifth level</a:t>
            </a:r>
            <a:endParaRPr lang="en-AU"/>
          </a:p>
        </p:txBody>
      </p:sp>
    </p:spTree>
    <p:extLst>
      <p:ext uri="{BB962C8B-B14F-4D97-AF65-F5344CB8AC3E}">
        <p14:creationId xmlns:p14="http://schemas.microsoft.com/office/powerpoint/2010/main" val="327921323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Three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8962"/>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2037906" y="2286000"/>
            <a:ext cx="2313432" cy="2313432"/>
          </a:xfrm>
          <a:prstGeom prst="ellipse">
            <a:avLst/>
          </a:prstGeom>
          <a:blipFill>
            <a:blip r:embed="rId2" cstate="screen">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2037906"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4939284" y="2286000"/>
            <a:ext cx="2313432" cy="2313432"/>
          </a:xfrm>
          <a:prstGeom prst="ellipse">
            <a:avLst/>
          </a:prstGeom>
          <a:blipFill>
            <a:blip r:embed="rId3" cstate="screen">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4939284"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7840663" y="2286000"/>
            <a:ext cx="2313432" cy="2313432"/>
          </a:xfrm>
          <a:prstGeom prst="ellipse">
            <a:avLst/>
          </a:prstGeom>
          <a:blipFill>
            <a:blip r:embed="rId4" cstate="screen">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7840663"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20" name="TextBox 19">
            <a:extLst>
              <a:ext uri="{FF2B5EF4-FFF2-40B4-BE49-F238E27FC236}">
                <a16:creationId xmlns:a16="http://schemas.microsoft.com/office/drawing/2014/main" id="{0D6AFB7A-35B4-4881-AB50-D112482166B1}"/>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550928942"/>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3024">
          <p15:clr>
            <a:srgbClr val="5ACBF0"/>
          </p15:clr>
        </p15:guide>
        <p15:guide id="3" pos="3840">
          <p15:clr>
            <a:srgbClr val="5ACBF0"/>
          </p15:clr>
        </p15:guide>
        <p15:guide id="4" pos="1283">
          <p15:clr>
            <a:srgbClr val="5ACBF0"/>
          </p15:clr>
        </p15:guide>
        <p15:guide id="5" pos="5666">
          <p15:clr>
            <a:srgbClr val="5ACBF0"/>
          </p15:clr>
        </p15:guide>
        <p15:guide id="6" pos="2741">
          <p15:clr>
            <a:srgbClr val="5ACBF0"/>
          </p15:clr>
        </p15:guide>
        <p15:guide id="7" pos="2012">
          <p15:clr>
            <a:srgbClr val="5ACBF0"/>
          </p15:clr>
        </p15:guide>
        <p15:guide id="8" pos="3109">
          <p15:clr>
            <a:srgbClr val="5ACBF0"/>
          </p15:clr>
        </p15:guide>
        <p15:guide id="9" pos="4570">
          <p15:clr>
            <a:srgbClr val="5ACBF0"/>
          </p15:clr>
        </p15:guide>
        <p15:guide id="11" pos="6397">
          <p15:clr>
            <a:srgbClr val="5ACBF0"/>
          </p15:clr>
        </p15:guide>
        <p15:guide id="12" orient="horz" pos="1440">
          <p15:clr>
            <a:srgbClr val="5ACBF0"/>
          </p15:clr>
        </p15:guide>
        <p15:guide id="13" pos="4938">
          <p15:clr>
            <a:srgbClr val="5ACBF0"/>
          </p15:clr>
        </p15:guide>
        <p15:guide id="14" orient="horz" pos="2894">
          <p15:clr>
            <a:srgbClr val="5ACBF0"/>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Four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3007"/>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584200" y="2286000"/>
            <a:ext cx="2313432" cy="2313432"/>
          </a:xfrm>
          <a:prstGeom prst="ellipse">
            <a:avLst/>
          </a:prstGeom>
          <a:blipFill>
            <a:blip r:embed="rId2" cstate="screen">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58420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3487250" y="2286000"/>
            <a:ext cx="2313432" cy="2313432"/>
          </a:xfrm>
          <a:prstGeom prst="ellipse">
            <a:avLst/>
          </a:prstGeom>
          <a:blipFill>
            <a:blip r:embed="rId3" cstate="screen">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inserts</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348725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6390300" y="2286000"/>
            <a:ext cx="2313432" cy="2313432"/>
          </a:xfrm>
          <a:prstGeom prst="ellipse">
            <a:avLst/>
          </a:prstGeom>
          <a:blipFill>
            <a:blip r:embed="rId4" cstate="screen">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639030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F78E1D3B-7D6F-4EFD-9EB2-E1A27309D6AF}"/>
              </a:ext>
            </a:extLst>
          </p:cNvPr>
          <p:cNvSpPr>
            <a:spLocks noGrp="1" noChangeAspect="1"/>
          </p:cNvSpPr>
          <p:nvPr>
            <p:ph type="pic" sz="quarter" idx="21" hasCustomPrompt="1"/>
          </p:nvPr>
        </p:nvSpPr>
        <p:spPr bwMode="ltGray">
          <a:xfrm>
            <a:off x="9293351" y="2286000"/>
            <a:ext cx="2313432" cy="2313432"/>
          </a:xfrm>
          <a:prstGeom prst="ellipse">
            <a:avLst/>
          </a:prstGeom>
          <a:blipFill>
            <a:blip r:embed="rId5" cstate="screen">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2" name="Text Placeholder 3">
            <a:extLst>
              <a:ext uri="{FF2B5EF4-FFF2-40B4-BE49-F238E27FC236}">
                <a16:creationId xmlns:a16="http://schemas.microsoft.com/office/drawing/2014/main" id="{3BB2FF62-05DC-462E-808C-4DDE1C65392C}"/>
              </a:ext>
            </a:extLst>
          </p:cNvPr>
          <p:cNvSpPr>
            <a:spLocks noGrp="1"/>
          </p:cNvSpPr>
          <p:nvPr>
            <p:ph type="body" sz="quarter" idx="22"/>
          </p:nvPr>
        </p:nvSpPr>
        <p:spPr>
          <a:xfrm>
            <a:off x="9293351"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3" name="TextBox 2">
            <a:extLst>
              <a:ext uri="{FF2B5EF4-FFF2-40B4-BE49-F238E27FC236}">
                <a16:creationId xmlns:a16="http://schemas.microsoft.com/office/drawing/2014/main" id="{67A72D6D-004C-4F57-AD34-F1019A756073}"/>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482223852"/>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3024">
          <p15:clr>
            <a:srgbClr val="5ACBF0"/>
          </p15:clr>
        </p15:guide>
        <p15:guide id="3" pos="4025">
          <p15:clr>
            <a:srgbClr val="5ACBF0"/>
          </p15:clr>
        </p15:guide>
        <p15:guide id="5" pos="5854">
          <p15:clr>
            <a:srgbClr val="5ACBF0"/>
          </p15:clr>
        </p15:guide>
        <p15:guide id="7" pos="3654">
          <p15:clr>
            <a:srgbClr val="5ACBF0"/>
          </p15:clr>
        </p15:guide>
        <p15:guide id="8" pos="2195">
          <p15:clr>
            <a:srgbClr val="5ACBF0"/>
          </p15:clr>
        </p15:guide>
        <p15:guide id="10" pos="2926">
          <p15:clr>
            <a:srgbClr val="5ACBF0"/>
          </p15:clr>
        </p15:guide>
        <p15:guide id="11" pos="4756">
          <p15:clr>
            <a:srgbClr val="5ACBF0"/>
          </p15:clr>
        </p15:guide>
        <p15:guide id="12" pos="6581">
          <p15:clr>
            <a:srgbClr val="5ACBF0"/>
          </p15:clr>
        </p15:guide>
        <p15:guide id="13" pos="1097">
          <p15:clr>
            <a:srgbClr val="5ACBF0"/>
          </p15:clr>
        </p15:guide>
        <p15:guide id="14" orient="horz" pos="1440">
          <p15:clr>
            <a:srgbClr val="5ACBF0"/>
          </p15:clr>
        </p15:guide>
        <p15:guide id="15" pos="1826">
          <p15:clr>
            <a:srgbClr val="5ACBF0"/>
          </p15:clr>
        </p15:guide>
        <p15:guide id="18" pos="5483">
          <p15:clr>
            <a:srgbClr val="5ACBF0"/>
          </p15:clr>
        </p15:guide>
        <p15:guide id="19" orient="horz" pos="2898">
          <p15:clr>
            <a:srgbClr val="5ACBF0"/>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Five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3007"/>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584200" y="2286000"/>
            <a:ext cx="1737360" cy="1737360"/>
          </a:xfrm>
          <a:prstGeom prst="ellipse">
            <a:avLst/>
          </a:prstGeom>
          <a:blipFill>
            <a:blip r:embed="rId2" cstate="screen">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584200"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2905506" y="2286000"/>
            <a:ext cx="1737360" cy="1737360"/>
          </a:xfrm>
          <a:prstGeom prst="ellipse">
            <a:avLst/>
          </a:prstGeom>
          <a:blipFill>
            <a:blip r:embed="rId3" cstate="screen">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inserts</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2905506"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5227320" y="2286000"/>
            <a:ext cx="1737360" cy="1737360"/>
          </a:xfrm>
          <a:prstGeom prst="ellipse">
            <a:avLst/>
          </a:prstGeom>
          <a:blipFill>
            <a:blip r:embed="rId4" cstate="screen">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5227320" y="4235451"/>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F78E1D3B-7D6F-4EFD-9EB2-E1A27309D6AF}"/>
              </a:ext>
            </a:extLst>
          </p:cNvPr>
          <p:cNvSpPr>
            <a:spLocks noGrp="1" noChangeAspect="1"/>
          </p:cNvSpPr>
          <p:nvPr>
            <p:ph type="pic" sz="quarter" idx="21" hasCustomPrompt="1"/>
          </p:nvPr>
        </p:nvSpPr>
        <p:spPr bwMode="ltGray">
          <a:xfrm>
            <a:off x="7548118" y="2286000"/>
            <a:ext cx="1737360" cy="1737360"/>
          </a:xfrm>
          <a:prstGeom prst="ellipse">
            <a:avLst/>
          </a:prstGeom>
          <a:blipFill>
            <a:blip r:embed="rId5" cstate="screen">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insert44</a:t>
            </a:r>
          </a:p>
        </p:txBody>
      </p:sp>
      <p:sp>
        <p:nvSpPr>
          <p:cNvPr id="12" name="Text Placeholder 3">
            <a:extLst>
              <a:ext uri="{FF2B5EF4-FFF2-40B4-BE49-F238E27FC236}">
                <a16:creationId xmlns:a16="http://schemas.microsoft.com/office/drawing/2014/main" id="{3BB2FF62-05DC-462E-808C-4DDE1C65392C}"/>
              </a:ext>
            </a:extLst>
          </p:cNvPr>
          <p:cNvSpPr>
            <a:spLocks noGrp="1"/>
          </p:cNvSpPr>
          <p:nvPr>
            <p:ph type="body" sz="quarter" idx="22"/>
          </p:nvPr>
        </p:nvSpPr>
        <p:spPr>
          <a:xfrm>
            <a:off x="7548118"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E4DC3400-0B11-4EA0-9B8D-6FADE6964F37}"/>
              </a:ext>
            </a:extLst>
          </p:cNvPr>
          <p:cNvSpPr>
            <a:spLocks noGrp="1" noChangeAspect="1"/>
          </p:cNvSpPr>
          <p:nvPr>
            <p:ph type="pic" sz="quarter" idx="23" hasCustomPrompt="1"/>
          </p:nvPr>
        </p:nvSpPr>
        <p:spPr bwMode="ltGray">
          <a:xfrm>
            <a:off x="9869423" y="2286000"/>
            <a:ext cx="1737360" cy="1737360"/>
          </a:xfrm>
          <a:prstGeom prst="ellipse">
            <a:avLst/>
          </a:prstGeom>
          <a:blipFill>
            <a:blip r:embed="rId6" cstate="screen">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20" name="Text Placeholder 3">
            <a:extLst>
              <a:ext uri="{FF2B5EF4-FFF2-40B4-BE49-F238E27FC236}">
                <a16:creationId xmlns:a16="http://schemas.microsoft.com/office/drawing/2014/main" id="{133C357E-ECC0-485F-9033-5D4DEC8774BB}"/>
              </a:ext>
            </a:extLst>
          </p:cNvPr>
          <p:cNvSpPr>
            <a:spLocks noGrp="1"/>
          </p:cNvSpPr>
          <p:nvPr>
            <p:ph type="body" sz="quarter" idx="24"/>
          </p:nvPr>
        </p:nvSpPr>
        <p:spPr>
          <a:xfrm>
            <a:off x="9869423"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3" name="TextBox 2">
            <a:extLst>
              <a:ext uri="{FF2B5EF4-FFF2-40B4-BE49-F238E27FC236}">
                <a16:creationId xmlns:a16="http://schemas.microsoft.com/office/drawing/2014/main" id="{67A72D6D-004C-4F57-AD34-F1019A756073}"/>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666035106"/>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2664">
          <p15:clr>
            <a:srgbClr val="5ACBF0"/>
          </p15:clr>
        </p15:guide>
        <p15:guide id="3" pos="6216">
          <p15:clr>
            <a:srgbClr val="5ACBF0"/>
          </p15:clr>
        </p15:guide>
        <p15:guide id="5" pos="5850">
          <p15:clr>
            <a:srgbClr val="5ACBF0"/>
          </p15:clr>
        </p15:guide>
        <p15:guide id="7" pos="4392">
          <p15:clr>
            <a:srgbClr val="5ACBF0"/>
          </p15:clr>
        </p15:guide>
        <p15:guide id="8" pos="3292">
          <p15:clr>
            <a:srgbClr val="5ACBF0"/>
          </p15:clr>
        </p15:guide>
        <p15:guide id="10" pos="2926">
          <p15:clr>
            <a:srgbClr val="5ACBF0"/>
          </p15:clr>
        </p15:guide>
        <p15:guide id="11" pos="4754">
          <p15:clr>
            <a:srgbClr val="5ACBF0"/>
          </p15:clr>
        </p15:guide>
        <p15:guide id="13" pos="1464">
          <p15:clr>
            <a:srgbClr val="5ACBF0"/>
          </p15:clr>
        </p15:guide>
        <p15:guide id="14" orient="horz" pos="1440">
          <p15:clr>
            <a:srgbClr val="5ACBF0"/>
          </p15:clr>
        </p15:guide>
        <p15:guide id="15" pos="1830">
          <p15:clr>
            <a:srgbClr val="5ACBF0"/>
          </p15:clr>
        </p15:guide>
        <p15:guide id="16" orient="horz" pos="2533">
          <p15:clr>
            <a:srgbClr val="5ACBF0"/>
          </p15:clr>
        </p15:guide>
      </p15:sldGuideLst>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Title and text side by s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5216" y="2309812"/>
            <a:ext cx="3182027" cy="3959225"/>
          </a:xfrm>
        </p:spPr>
        <p:txBody>
          <a:bodyPr anchor="t"/>
          <a:lstStyle>
            <a:lvl1pPr>
              <a:defRPr>
                <a:solidFill>
                  <a:schemeClr val="tx1"/>
                </a:solidFill>
              </a:defRPr>
            </a:lvl1pPr>
          </a:lstStyle>
          <a:p>
            <a:r>
              <a:rPr lang="en-US"/>
              <a:t>Title</a:t>
            </a:r>
          </a:p>
        </p:txBody>
      </p:sp>
      <p:sp>
        <p:nvSpPr>
          <p:cNvPr id="7" name="Text Placeholder 2">
            <a:extLst>
              <a:ext uri="{FF2B5EF4-FFF2-40B4-BE49-F238E27FC236}">
                <a16:creationId xmlns:a16="http://schemas.microsoft.com/office/drawing/2014/main" id="{7E9DBFD9-3E1E-4F19-AF15-56780F9C7927}"/>
              </a:ext>
            </a:extLst>
          </p:cNvPr>
          <p:cNvSpPr>
            <a:spLocks noGrp="1"/>
          </p:cNvSpPr>
          <p:nvPr>
            <p:ph type="body" sz="quarter" idx="11"/>
          </p:nvPr>
        </p:nvSpPr>
        <p:spPr>
          <a:xfrm>
            <a:off x="4356100" y="2309812"/>
            <a:ext cx="7253288" cy="3959223"/>
          </a:xfrm>
        </p:spPr>
        <p:txBody>
          <a:bodyPr anchor="t"/>
          <a:lstStyle>
            <a:lvl1pPr marL="231775" indent="-231775">
              <a:spcAft>
                <a:spcPts val="600"/>
              </a:spcAft>
              <a:buFont typeface="Wingdings" panose="05000000000000000000" pitchFamily="2" charset="2"/>
              <a:buChar char=""/>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a:cxnSpLocks/>
          </p:cNvCxnSpPr>
          <p:nvPr userDrawn="1"/>
        </p:nvCxnSpPr>
        <p:spPr>
          <a:xfrm>
            <a:off x="585216" y="2019300"/>
            <a:ext cx="3182112" cy="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49D8AF80-CAD5-4055-80AD-0B31EBCB52A9}"/>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cxnSp>
        <p:nvCxnSpPr>
          <p:cNvPr id="8" name="Straight Connector 7">
            <a:extLst>
              <a:ext uri="{FF2B5EF4-FFF2-40B4-BE49-F238E27FC236}">
                <a16:creationId xmlns:a16="http://schemas.microsoft.com/office/drawing/2014/main" id="{DF1A9F7D-F14E-4BCE-9EB4-D9EF47B67809}"/>
              </a:ext>
              <a:ext uri="{C183D7F6-B498-43B3-948B-1728B52AA6E4}">
                <adec:decorative xmlns:adec="http://schemas.microsoft.com/office/drawing/2017/decorative" val="1"/>
              </a:ext>
            </a:extLst>
          </p:cNvPr>
          <p:cNvCxnSpPr>
            <a:cxnSpLocks/>
          </p:cNvCxnSpPr>
          <p:nvPr userDrawn="1"/>
        </p:nvCxnSpPr>
        <p:spPr>
          <a:xfrm>
            <a:off x="4354523" y="2019300"/>
            <a:ext cx="7254865" cy="0"/>
          </a:xfrm>
          <a:prstGeom prst="line">
            <a:avLst/>
          </a:prstGeom>
          <a:ln w="19050">
            <a:solidFill>
              <a:schemeClr val="tx1">
                <a:alpha val="3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03017511"/>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1272">
          <p15:clr>
            <a:srgbClr val="5ACBF0"/>
          </p15:clr>
        </p15:guide>
        <p15:guide id="30" pos="2376">
          <p15:clr>
            <a:srgbClr val="5ACBF0"/>
          </p15:clr>
        </p15:guide>
        <p15:guide id="32" orient="horz" pos="1455">
          <p15:clr>
            <a:srgbClr val="5ACBF0"/>
          </p15:clr>
        </p15:guide>
      </p15:sldGuideLst>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Title and text side by sid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585788"/>
            <a:ext cx="3182027" cy="5683250"/>
          </a:xfrm>
        </p:spPr>
        <p:txBody>
          <a:bodyPr anchor="ctr"/>
          <a:lstStyle>
            <a:lvl1pPr>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4941888" y="585788"/>
            <a:ext cx="6667500" cy="5683249"/>
          </a:xfrm>
        </p:spPr>
        <p:txBody>
          <a:bodyPr anchor="ctr"/>
          <a:lstStyle>
            <a:lvl1pPr marL="231775" indent="-231775">
              <a:spcAft>
                <a:spcPts val="600"/>
              </a:spcAft>
              <a:buFont typeface="Wingdings" panose="05000000000000000000" pitchFamily="2" charset="2"/>
              <a:buChar char=""/>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p:nvPr userDrawn="1"/>
        </p:nvCxnSpPr>
        <p:spPr>
          <a:xfrm>
            <a:off x="4356100" y="2578100"/>
            <a:ext cx="0" cy="170180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A1DC2181-37AB-40A3-B61C-1DE7DBB57D63}"/>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706742654"/>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Developer Code Layout full pag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82D46E0-16CE-40B0-8623-F82D5D410958}"/>
              </a:ext>
              <a:ext uri="{C183D7F6-B498-43B3-948B-1728B52AA6E4}">
                <adec:decorative xmlns:adec="http://schemas.microsoft.com/office/drawing/2017/decorative" val="1"/>
              </a:ext>
            </a:extLst>
          </p:cNvPr>
          <p:cNvSpPr/>
          <p:nvPr userDrawn="1"/>
        </p:nvSpPr>
        <p:spPr bwMode="auto">
          <a:xfrm>
            <a:off x="0" y="0"/>
            <a:ext cx="12192000"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8" name="Text Placeholder 14">
            <a:extLst>
              <a:ext uri="{FF2B5EF4-FFF2-40B4-BE49-F238E27FC236}">
                <a16:creationId xmlns:a16="http://schemas.microsoft.com/office/drawing/2014/main" id="{44977AB6-1D7E-4858-A2EA-BF86577C3990}"/>
              </a:ext>
            </a:extLst>
          </p:cNvPr>
          <p:cNvSpPr>
            <a:spLocks noGrp="1"/>
          </p:cNvSpPr>
          <p:nvPr>
            <p:ph type="body" sz="quarter" idx="13" hasCustomPrompt="1"/>
          </p:nvPr>
        </p:nvSpPr>
        <p:spPr>
          <a:xfrm>
            <a:off x="0" y="0"/>
            <a:ext cx="3788358" cy="493776"/>
          </a:xfrm>
          <a:gradFill flip="none" rotWithShape="1">
            <a:gsLst>
              <a:gs pos="0">
                <a:srgbClr val="000000"/>
              </a:gs>
              <a:gs pos="99000">
                <a:srgbClr val="000000"/>
              </a:gs>
              <a:gs pos="99000">
                <a:schemeClr val="accent1"/>
              </a:gs>
            </a:gsLst>
            <a:lin ang="10800000" scaled="1"/>
            <a:tileRect/>
          </a:gradFill>
        </p:spPr>
        <p:txBody>
          <a:bodyPr vert="horz" wrap="square" lIns="585216" tIns="91440" rIns="0" bIns="91440" rtlCol="0">
            <a:spAutoFit/>
          </a:bodyPr>
          <a:lstStyle>
            <a:lvl1pPr marL="0" indent="0">
              <a:buNone/>
              <a:defRPr lang="en-US" sz="1999" dirty="0">
                <a:solidFill>
                  <a:srgbClr val="FFFFFF"/>
                </a:solidFill>
                <a:latin typeface="+mj-lt"/>
              </a:defRPr>
            </a:lvl1pPr>
          </a:lstStyle>
          <a:p>
            <a:pPr marL="0" lvl="0" indent="0">
              <a:buNone/>
            </a:pPr>
            <a:r>
              <a:rPr lang="en-US"/>
              <a:t>Click to enter title</a:t>
            </a:r>
          </a:p>
        </p:txBody>
      </p:sp>
      <p:sp>
        <p:nvSpPr>
          <p:cNvPr id="5" name="Text Placeholder 4" descr="This layout should only be used for developer code. The font used is a monospace font which is ideal for showing code.">
            <a:extLst>
              <a:ext uri="{FF2B5EF4-FFF2-40B4-BE49-F238E27FC236}">
                <a16:creationId xmlns:a16="http://schemas.microsoft.com/office/drawing/2014/main" id="{BA9F61CF-FF79-485A-A6C8-A1952EFD58AE}"/>
              </a:ext>
            </a:extLst>
          </p:cNvPr>
          <p:cNvSpPr>
            <a:spLocks noGrp="1"/>
          </p:cNvSpPr>
          <p:nvPr>
            <p:ph type="body" sz="quarter" idx="10"/>
          </p:nvPr>
        </p:nvSpPr>
        <p:spPr>
          <a:xfrm>
            <a:off x="591438" y="710247"/>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553" indent="0">
              <a:buNone/>
              <a:tabLst>
                <a:tab pos="344488" algn="l"/>
              </a:tabLst>
              <a:defRPr sz="2400">
                <a:solidFill>
                  <a:schemeClr val="tx1"/>
                </a:solidFill>
                <a:latin typeface="Consolas" panose="020B0609020204030204" pitchFamily="49" charset="0"/>
                <a:cs typeface="Consolas" panose="020B0609020204030204" pitchFamily="49" charset="0"/>
              </a:defRPr>
            </a:lvl2pPr>
            <a:lvl3pPr marL="584607" indent="0">
              <a:buNone/>
              <a:tabLst>
                <a:tab pos="569913" algn="l"/>
              </a:tabLst>
              <a:defRPr sz="2400">
                <a:solidFill>
                  <a:schemeClr val="tx1"/>
                </a:solidFill>
                <a:latin typeface="Consolas" panose="020B0609020204030204" pitchFamily="49" charset="0"/>
                <a:cs typeface="Consolas" panose="020B0609020204030204" pitchFamily="49" charset="0"/>
              </a:defRPr>
            </a:lvl3pPr>
            <a:lvl4pPr marL="814563" indent="0">
              <a:buNone/>
              <a:tabLst>
                <a:tab pos="800100" algn="l"/>
              </a:tabLst>
              <a:defRPr sz="2400">
                <a:solidFill>
                  <a:schemeClr val="tx1"/>
                </a:solidFill>
                <a:latin typeface="Consolas" panose="020B0609020204030204" pitchFamily="49" charset="0"/>
                <a:cs typeface="Consolas" panose="020B0609020204030204" pitchFamily="49" charset="0"/>
              </a:defRPr>
            </a:lvl4pPr>
            <a:lvl5pPr marL="1050997" indent="0">
              <a:buNone/>
              <a:tabLst>
                <a:tab pos="1028700" algn="l"/>
              </a:tabLst>
              <a:defRPr sz="2400">
                <a:solidFill>
                  <a:schemeClr val="tx1"/>
                </a:solidFill>
                <a:latin typeface="Consolas" panose="020B0609020204030204" pitchFamily="49" charset="0"/>
                <a:cs typeface="Consolas" panose="020B0609020204030204" pitchFamily="49" charset="0"/>
              </a:defRPr>
            </a:lvl5pPr>
          </a:lstStyle>
          <a:p>
            <a:pPr lvl="0"/>
            <a:r>
              <a:rPr lang="en-US"/>
              <a:t>Click to edit Master text styles</a:t>
            </a:r>
          </a:p>
        </p:txBody>
      </p:sp>
    </p:spTree>
    <p:extLst>
      <p:ext uri="{BB962C8B-B14F-4D97-AF65-F5344CB8AC3E}">
        <p14:creationId xmlns:p14="http://schemas.microsoft.com/office/powerpoint/2010/main" val="181968179"/>
      </p:ext>
    </p:extLst>
  </p:cSld>
  <p:clrMapOvr>
    <a:masterClrMapping/>
  </p:clrMapOvr>
  <p:transition>
    <p:fade/>
  </p:transition>
  <p:extLst>
    <p:ext uri="{DCECCB84-F9BA-43D5-87BE-67443E8EF086}">
      <p15:sldGuideLst xmlns:p15="http://schemas.microsoft.com/office/powerpoint/2012/main">
        <p15:guide id="2" orient="horz" pos="438">
          <p15:clr>
            <a:srgbClr val="5ACBF0"/>
          </p15:clr>
        </p15:guide>
        <p15:guide id="3" orient="horz" pos="288">
          <p15:clr>
            <a:srgbClr val="5ACBF0"/>
          </p15:clr>
        </p15:guide>
      </p15:sldGuideLst>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0636FE-845C-418D-82A1-1DA6DB73D781}"/>
              </a:ext>
            </a:extLst>
          </p:cNvPr>
          <p:cNvSpPr>
            <a:spLocks noGrp="1"/>
          </p:cNvSpPr>
          <p:nvPr>
            <p:ph type="title"/>
          </p:nvPr>
        </p:nvSpPr>
        <p:spPr/>
        <p:txBody>
          <a:bodyPr anchor="ctr"/>
          <a:lstStyle/>
          <a:p>
            <a:r>
              <a:rPr lang="en-US"/>
              <a:t>Click to edit Master title style</a:t>
            </a:r>
          </a:p>
        </p:txBody>
      </p:sp>
      <p:sp>
        <p:nvSpPr>
          <p:cNvPr id="6" name="Rectangle 5">
            <a:extLst>
              <a:ext uri="{FF2B5EF4-FFF2-40B4-BE49-F238E27FC236}">
                <a16:creationId xmlns:a16="http://schemas.microsoft.com/office/drawing/2014/main" id="{182D46E0-16CE-40B0-8623-F82D5D410958}"/>
              </a:ext>
              <a:ext uri="{C183D7F6-B498-43B3-948B-1728B52AA6E4}">
                <adec:decorative xmlns:adec="http://schemas.microsoft.com/office/drawing/2017/decorative" val="1"/>
              </a:ext>
            </a:extLst>
          </p:cNvPr>
          <p:cNvSpPr/>
          <p:nvPr userDrawn="1"/>
        </p:nvSpPr>
        <p:spPr bwMode="auto">
          <a:xfrm>
            <a:off x="0" y="1436688"/>
            <a:ext cx="12192000" cy="542131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8" name="Text Placeholder 14">
            <a:extLst>
              <a:ext uri="{FF2B5EF4-FFF2-40B4-BE49-F238E27FC236}">
                <a16:creationId xmlns:a16="http://schemas.microsoft.com/office/drawing/2014/main" id="{44977AB6-1D7E-4858-A2EA-BF86577C3990}"/>
              </a:ext>
            </a:extLst>
          </p:cNvPr>
          <p:cNvSpPr>
            <a:spLocks noGrp="1"/>
          </p:cNvSpPr>
          <p:nvPr>
            <p:ph type="body" sz="quarter" idx="13" hasCustomPrompt="1"/>
          </p:nvPr>
        </p:nvSpPr>
        <p:spPr>
          <a:xfrm>
            <a:off x="0" y="1436688"/>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5" name="Text Placeholder 4" descr="This layout should only be used for developer code. The font used is a monospace font which is ideal for showing code.">
            <a:extLst>
              <a:ext uri="{FF2B5EF4-FFF2-40B4-BE49-F238E27FC236}">
                <a16:creationId xmlns:a16="http://schemas.microsoft.com/office/drawing/2014/main" id="{BA9F61CF-FF79-485A-A6C8-A1952EFD58AE}"/>
              </a:ext>
            </a:extLst>
          </p:cNvPr>
          <p:cNvSpPr>
            <a:spLocks noGrp="1"/>
          </p:cNvSpPr>
          <p:nvPr>
            <p:ph type="body" sz="quarter" idx="10"/>
          </p:nvPr>
        </p:nvSpPr>
        <p:spPr>
          <a:xfrm>
            <a:off x="588263" y="2099310"/>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553" indent="0">
              <a:buNone/>
              <a:tabLst>
                <a:tab pos="344488" algn="l"/>
              </a:tabLst>
              <a:defRPr sz="2400">
                <a:solidFill>
                  <a:schemeClr val="tx1"/>
                </a:solidFill>
                <a:latin typeface="Consolas" panose="020B0609020204030204" pitchFamily="49" charset="0"/>
                <a:cs typeface="Consolas" panose="020B0609020204030204" pitchFamily="49" charset="0"/>
              </a:defRPr>
            </a:lvl2pPr>
            <a:lvl3pPr marL="584607" indent="0">
              <a:buNone/>
              <a:tabLst>
                <a:tab pos="569913" algn="l"/>
              </a:tabLst>
              <a:defRPr sz="2400">
                <a:solidFill>
                  <a:schemeClr val="tx1"/>
                </a:solidFill>
                <a:latin typeface="Consolas" panose="020B0609020204030204" pitchFamily="49" charset="0"/>
                <a:cs typeface="Consolas" panose="020B0609020204030204" pitchFamily="49" charset="0"/>
              </a:defRPr>
            </a:lvl3pPr>
            <a:lvl4pPr marL="814563" indent="0">
              <a:buNone/>
              <a:tabLst>
                <a:tab pos="800100" algn="l"/>
              </a:tabLst>
              <a:defRPr sz="2400">
                <a:solidFill>
                  <a:schemeClr val="tx1"/>
                </a:solidFill>
                <a:latin typeface="Consolas" panose="020B0609020204030204" pitchFamily="49" charset="0"/>
                <a:cs typeface="Consolas" panose="020B0609020204030204" pitchFamily="49" charset="0"/>
              </a:defRPr>
            </a:lvl4pPr>
            <a:lvl5pPr marL="1050997" indent="0">
              <a:buNone/>
              <a:tabLst>
                <a:tab pos="1028700" algn="l"/>
              </a:tabLst>
              <a:defRPr sz="2400">
                <a:solidFill>
                  <a:schemeClr val="tx1"/>
                </a:solidFill>
                <a:latin typeface="Consolas" panose="020B0609020204030204" pitchFamily="49" charset="0"/>
                <a:cs typeface="Consolas" panose="020B0609020204030204" pitchFamily="49" charset="0"/>
              </a:defRPr>
            </a:lvl5pPr>
          </a:lstStyle>
          <a:p>
            <a:pPr lvl="0"/>
            <a:r>
              <a:rPr lang="en-US"/>
              <a:t>Click to edit Master text styles</a:t>
            </a:r>
          </a:p>
        </p:txBody>
      </p:sp>
    </p:spTree>
    <p:extLst>
      <p:ext uri="{BB962C8B-B14F-4D97-AF65-F5344CB8AC3E}">
        <p14:creationId xmlns:p14="http://schemas.microsoft.com/office/powerpoint/2010/main" val="1472629019"/>
      </p:ext>
    </p:extLst>
  </p:cSld>
  <p:clrMapOvr>
    <a:masterClrMapping/>
  </p:clrMapOvr>
  <p:transition>
    <p:fade/>
  </p:transition>
  <p:extLst>
    <p:ext uri="{DCECCB84-F9BA-43D5-87BE-67443E8EF086}">
      <p15:sldGuideLst xmlns:p15="http://schemas.microsoft.com/office/powerpoint/2012/main">
        <p15:guide id="1" orient="horz" pos="1322">
          <p15:clr>
            <a:srgbClr val="5ACBF0"/>
          </p15:clr>
        </p15:guide>
        <p15:guide id="2" orient="horz" pos="905">
          <p15:clr>
            <a:srgbClr val="5ACBF0"/>
          </p15:clr>
        </p15:guide>
        <p15:guide id="3" orient="horz" pos="288">
          <p15:clr>
            <a:srgbClr val="5ACBF0"/>
          </p15:clr>
        </p15:guide>
      </p15:sldGuideLst>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Code Bottom">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1845FFD-6B9A-4013-932A-5E4D7E849D10}"/>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19" name="Text Placeholder 3">
            <a:extLst>
              <a:ext uri="{FF2B5EF4-FFF2-40B4-BE49-F238E27FC236}">
                <a16:creationId xmlns:a16="http://schemas.microsoft.com/office/drawing/2014/main" id="{7B17F8BB-3610-1A4F-9E76-B12E706A5517}"/>
              </a:ext>
            </a:extLst>
          </p:cNvPr>
          <p:cNvSpPr>
            <a:spLocks noGrp="1"/>
          </p:cNvSpPr>
          <p:nvPr>
            <p:ph type="body" sz="quarter" idx="10" hasCustomPrompt="1"/>
          </p:nvPr>
        </p:nvSpPr>
        <p:spPr>
          <a:xfrm>
            <a:off x="586390" y="1230681"/>
            <a:ext cx="11018520" cy="369332"/>
          </a:xfrm>
        </p:spPr>
        <p:txBody>
          <a:bodyPr wrap="square">
            <a:spAutoFit/>
          </a:bodyPr>
          <a:lstStyle>
            <a:lvl1pPr marL="0" indent="0">
              <a:spcBef>
                <a:spcPts val="600"/>
              </a:spcBef>
              <a:spcAft>
                <a:spcPts val="0"/>
              </a:spcAft>
              <a:buNone/>
              <a:defRPr sz="2400">
                <a:solidFill>
                  <a:schemeClr val="tx1"/>
                </a:solidFill>
                <a:latin typeface="+mn-lt"/>
                <a:cs typeface="Segoe UI" panose="020B0502040204020203" pitchFamily="34" charset="0"/>
              </a:defRPr>
            </a:lvl1pPr>
            <a:lvl2pPr marL="228531" indent="0">
              <a:buNone/>
              <a:defRPr sz="240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
        <p:nvSpPr>
          <p:cNvPr id="5" name="Rectangle 4">
            <a:extLst>
              <a:ext uri="{FF2B5EF4-FFF2-40B4-BE49-F238E27FC236}">
                <a16:creationId xmlns:a16="http://schemas.microsoft.com/office/drawing/2014/main" id="{F1EBE70E-6A93-4EB4-A189-6F9DE42CEE12}"/>
              </a:ext>
              <a:ext uri="{C183D7F6-B498-43B3-948B-1728B52AA6E4}">
                <adec:decorative xmlns:adec="http://schemas.microsoft.com/office/drawing/2017/decorative" val="1"/>
              </a:ext>
            </a:extLst>
          </p:cNvPr>
          <p:cNvSpPr/>
          <p:nvPr userDrawn="1"/>
        </p:nvSpPr>
        <p:spPr bwMode="auto">
          <a:xfrm>
            <a:off x="0" y="2827138"/>
            <a:ext cx="12192000" cy="403086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17" name="Text Placeholder 14">
            <a:extLst>
              <a:ext uri="{FF2B5EF4-FFF2-40B4-BE49-F238E27FC236}">
                <a16:creationId xmlns:a16="http://schemas.microsoft.com/office/drawing/2014/main" id="{0E9A2E28-037B-FA4D-ADDC-1AFA11D65CB2}"/>
              </a:ext>
            </a:extLst>
          </p:cNvPr>
          <p:cNvSpPr>
            <a:spLocks noGrp="1"/>
          </p:cNvSpPr>
          <p:nvPr>
            <p:ph type="body" sz="quarter" idx="13" hasCustomPrompt="1"/>
          </p:nvPr>
        </p:nvSpPr>
        <p:spPr>
          <a:xfrm>
            <a:off x="0" y="2827138"/>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6389" y="3491219"/>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Tree>
    <p:extLst>
      <p:ext uri="{BB962C8B-B14F-4D97-AF65-F5344CB8AC3E}">
        <p14:creationId xmlns:p14="http://schemas.microsoft.com/office/powerpoint/2010/main" val="1944649173"/>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4" orient="horz" pos="1776">
          <p15:clr>
            <a:srgbClr val="5ACBF0"/>
          </p15:clr>
        </p15:guide>
        <p15:guide id="5" orient="horz" pos="2197">
          <p15:clr>
            <a:srgbClr val="5ACBF0"/>
          </p15:clr>
        </p15:guide>
        <p15:guide id="6" orient="horz" pos="773">
          <p15:clr>
            <a:srgbClr val="5ACBF0"/>
          </p15:clr>
        </p15:guide>
      </p15:sldGuideLst>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Code Top">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1EBE70E-6A93-4EB4-A189-6F9DE42CEE12}"/>
              </a:ext>
              <a:ext uri="{C183D7F6-B498-43B3-948B-1728B52AA6E4}">
                <adec:decorative xmlns:adec="http://schemas.microsoft.com/office/drawing/2017/decorative" val="1"/>
              </a:ext>
            </a:extLst>
          </p:cNvPr>
          <p:cNvSpPr/>
          <p:nvPr userDrawn="1"/>
        </p:nvSpPr>
        <p:spPr bwMode="auto">
          <a:xfrm>
            <a:off x="0" y="0"/>
            <a:ext cx="12192000" cy="403086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3" name="Title 2">
            <a:extLst>
              <a:ext uri="{FF2B5EF4-FFF2-40B4-BE49-F238E27FC236}">
                <a16:creationId xmlns:a16="http://schemas.microsoft.com/office/drawing/2014/main" id="{71845FFD-6B9A-4013-932A-5E4D7E849D10}"/>
              </a:ext>
            </a:extLst>
          </p:cNvPr>
          <p:cNvSpPr>
            <a:spLocks noGrp="1"/>
          </p:cNvSpPr>
          <p:nvPr>
            <p:ph type="title"/>
          </p:nvPr>
        </p:nvSpPr>
        <p:spPr>
          <a:xfrm>
            <a:off x="588263" y="4224580"/>
            <a:ext cx="11018520" cy="492443"/>
          </a:xfrm>
        </p:spPr>
        <p:txBody>
          <a:bodyPr/>
          <a:lstStyle>
            <a:lvl1pPr>
              <a:defRPr sz="3200">
                <a:solidFill>
                  <a:schemeClr val="tx1"/>
                </a:solidFill>
              </a:defRPr>
            </a:lvl1pPr>
          </a:lstStyle>
          <a:p>
            <a:r>
              <a:rPr lang="en-US"/>
              <a:t>Click to edit Master title style</a:t>
            </a:r>
          </a:p>
        </p:txBody>
      </p:sp>
      <p:sp>
        <p:nvSpPr>
          <p:cNvPr id="17" name="Text Placeholder 14">
            <a:extLst>
              <a:ext uri="{FF2B5EF4-FFF2-40B4-BE49-F238E27FC236}">
                <a16:creationId xmlns:a16="http://schemas.microsoft.com/office/drawing/2014/main" id="{0E9A2E28-037B-FA4D-ADDC-1AFA11D65CB2}"/>
              </a:ext>
            </a:extLst>
          </p:cNvPr>
          <p:cNvSpPr>
            <a:spLocks noGrp="1"/>
          </p:cNvSpPr>
          <p:nvPr>
            <p:ph type="body" sz="quarter" idx="13" hasCustomPrompt="1"/>
          </p:nvPr>
        </p:nvSpPr>
        <p:spPr>
          <a:xfrm>
            <a:off x="0" y="0"/>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6389" y="660508"/>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
        <p:nvSpPr>
          <p:cNvPr id="19" name="Text Placeholder 3">
            <a:extLst>
              <a:ext uri="{FF2B5EF4-FFF2-40B4-BE49-F238E27FC236}">
                <a16:creationId xmlns:a16="http://schemas.microsoft.com/office/drawing/2014/main" id="{7B17F8BB-3610-1A4F-9E76-B12E706A5517}"/>
              </a:ext>
            </a:extLst>
          </p:cNvPr>
          <p:cNvSpPr>
            <a:spLocks noGrp="1"/>
          </p:cNvSpPr>
          <p:nvPr>
            <p:ph type="body" sz="quarter" idx="10" hasCustomPrompt="1"/>
          </p:nvPr>
        </p:nvSpPr>
        <p:spPr>
          <a:xfrm>
            <a:off x="591152" y="4996505"/>
            <a:ext cx="11018520" cy="369332"/>
          </a:xfrm>
        </p:spPr>
        <p:txBody>
          <a:bodyPr wrap="square">
            <a:spAutoFit/>
          </a:bodyPr>
          <a:lstStyle>
            <a:lvl1pPr marL="0" indent="0">
              <a:spcBef>
                <a:spcPts val="600"/>
              </a:spcBef>
              <a:spcAft>
                <a:spcPts val="0"/>
              </a:spcAft>
              <a:buNone/>
              <a:defRPr sz="2400">
                <a:solidFill>
                  <a:schemeClr val="tx1"/>
                </a:solidFill>
                <a:latin typeface="+mn-lt"/>
                <a:cs typeface="Segoe UI" panose="020B0502040204020203" pitchFamily="34" charset="0"/>
              </a:defRPr>
            </a:lvl1pPr>
            <a:lvl2pPr marL="228531" indent="0">
              <a:buNone/>
              <a:defRPr sz="240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Tree>
    <p:extLst>
      <p:ext uri="{BB962C8B-B14F-4D97-AF65-F5344CB8AC3E}">
        <p14:creationId xmlns:p14="http://schemas.microsoft.com/office/powerpoint/2010/main" val="3131356932"/>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4" orient="horz" pos="2661">
          <p15:clr>
            <a:srgbClr val="5ACBF0"/>
          </p15:clr>
        </p15:guide>
        <p15:guide id="5" orient="horz" pos="3147">
          <p15:clr>
            <a:srgbClr val="5ACBF0"/>
          </p15:clr>
        </p15:guide>
        <p15:guide id="6" orient="horz" pos="419">
          <p15:clr>
            <a:srgbClr val="5ACBF0"/>
          </p15:clr>
        </p15:guide>
      </p15:sldGuideLst>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Code Right s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82BB27-7DA5-4478-8C18-C1FFEE20AAC1}"/>
              </a:ext>
            </a:extLst>
          </p:cNvPr>
          <p:cNvSpPr>
            <a:spLocks noGrp="1"/>
          </p:cNvSpPr>
          <p:nvPr>
            <p:ph type="title" hasCustomPrompt="1"/>
          </p:nvPr>
        </p:nvSpPr>
        <p:spPr>
          <a:xfrm>
            <a:off x="588263" y="457200"/>
            <a:ext cx="4040887" cy="492443"/>
          </a:xfrm>
        </p:spPr>
        <p:txBody>
          <a:bodyPr/>
          <a:lstStyle>
            <a:lvl1pPr>
              <a:defRPr sz="3200">
                <a:solidFill>
                  <a:schemeClr val="tx1"/>
                </a:solidFill>
              </a:defRPr>
            </a:lvl1pPr>
          </a:lstStyle>
          <a:p>
            <a:r>
              <a:rPr lang="en-US"/>
              <a:t>Click to edit title</a:t>
            </a:r>
          </a:p>
        </p:txBody>
      </p:sp>
      <p:sp>
        <p:nvSpPr>
          <p:cNvPr id="12" name="Text Placeholder 3">
            <a:extLst>
              <a:ext uri="{FF2B5EF4-FFF2-40B4-BE49-F238E27FC236}">
                <a16:creationId xmlns:a16="http://schemas.microsoft.com/office/drawing/2014/main" id="{2BB818A5-4223-0847-B6E2-655C7DC7B6B4}"/>
              </a:ext>
            </a:extLst>
          </p:cNvPr>
          <p:cNvSpPr>
            <a:spLocks noGrp="1"/>
          </p:cNvSpPr>
          <p:nvPr>
            <p:ph type="body" sz="quarter" idx="10" hasCustomPrompt="1"/>
          </p:nvPr>
        </p:nvSpPr>
        <p:spPr>
          <a:xfrm>
            <a:off x="588965" y="1338139"/>
            <a:ext cx="4040185" cy="369332"/>
          </a:xfrm>
        </p:spPr>
        <p:txBody>
          <a:bodyPr wrap="square">
            <a:spAutoFit/>
          </a:bodyPr>
          <a:lstStyle>
            <a:lvl1pPr marL="0" indent="0">
              <a:lnSpc>
                <a:spcPct val="100000"/>
              </a:lnSpc>
              <a:spcBef>
                <a:spcPts val="600"/>
              </a:spcBef>
              <a:spcAft>
                <a:spcPts val="0"/>
              </a:spcAft>
              <a:buNone/>
              <a:defRPr sz="2400" b="0" i="0" baseline="0">
                <a:solidFill>
                  <a:schemeClr val="tx1"/>
                </a:solidFill>
                <a:latin typeface="Segoe UI" panose="020B0502040204020203" pitchFamily="34" charset="0"/>
                <a:cs typeface="Segoe UI" panose="020B0502040204020203" pitchFamily="34" charset="0"/>
              </a:defRPr>
            </a:lvl1pPr>
            <a:lvl2pPr marL="0" indent="0">
              <a:lnSpc>
                <a:spcPct val="100000"/>
              </a:lnSpc>
              <a:spcBef>
                <a:spcPts val="60"/>
              </a:spcBef>
              <a:spcAft>
                <a:spcPts val="60"/>
              </a:spcAft>
              <a:buNone/>
              <a:defRPr sz="2400" b="0" i="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
        <p:nvSpPr>
          <p:cNvPr id="3" name="Rectangle 2">
            <a:extLst>
              <a:ext uri="{FF2B5EF4-FFF2-40B4-BE49-F238E27FC236}">
                <a16:creationId xmlns:a16="http://schemas.microsoft.com/office/drawing/2014/main" id="{2316165A-5926-4F59-B348-996936FBB574}"/>
              </a:ext>
              <a:ext uri="{C183D7F6-B498-43B3-948B-1728B52AA6E4}">
                <adec:decorative xmlns:adec="http://schemas.microsoft.com/office/drawing/2017/decorative" val="1"/>
              </a:ext>
            </a:extLst>
          </p:cNvPr>
          <p:cNvSpPr/>
          <p:nvPr userDrawn="1"/>
        </p:nvSpPr>
        <p:spPr bwMode="auto">
          <a:xfrm>
            <a:off x="5205984" y="0"/>
            <a:ext cx="6986016"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19" name="Text Placeholder 14">
            <a:extLst>
              <a:ext uri="{FF2B5EF4-FFF2-40B4-BE49-F238E27FC236}">
                <a16:creationId xmlns:a16="http://schemas.microsoft.com/office/drawing/2014/main" id="{0D599919-A8E3-4D2B-86CF-50C6704F17D5}"/>
              </a:ext>
            </a:extLst>
          </p:cNvPr>
          <p:cNvSpPr>
            <a:spLocks noGrp="1"/>
          </p:cNvSpPr>
          <p:nvPr>
            <p:ph type="body" sz="quarter" idx="13" hasCustomPrompt="1"/>
          </p:nvPr>
        </p:nvSpPr>
        <p:spPr>
          <a:xfrm>
            <a:off x="5211763" y="0"/>
            <a:ext cx="3788358" cy="492314"/>
          </a:xfrm>
          <a:gradFill flip="none" rotWithShape="1">
            <a:gsLst>
              <a:gs pos="0">
                <a:srgbClr val="000000"/>
              </a:gs>
              <a:gs pos="99000">
                <a:srgbClr val="000000"/>
              </a:gs>
              <a:gs pos="99000">
                <a:schemeClr val="accent1"/>
              </a:gs>
            </a:gsLst>
            <a:lin ang="10800000" scaled="1"/>
            <a:tileRect/>
          </a:gradFill>
        </p:spPr>
        <p:txBody>
          <a:bodyPr lIns="585216" tIns="91440" bIns="9144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00725" y="709187"/>
            <a:ext cx="5801961" cy="369332"/>
          </a:xfrm>
        </p:spPr>
        <p:txBody>
          <a:bodyPr/>
          <a:lstStyle>
            <a:lvl1pPr marL="0" indent="0">
              <a:buNone/>
              <a:tabLst/>
              <a:defRPr sz="2400">
                <a:solidFill>
                  <a:srgbClr val="2F2F2F"/>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Tree>
    <p:extLst>
      <p:ext uri="{BB962C8B-B14F-4D97-AF65-F5344CB8AC3E}">
        <p14:creationId xmlns:p14="http://schemas.microsoft.com/office/powerpoint/2010/main" val="981623400"/>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445">
          <p15:clr>
            <a:srgbClr val="5ACBF0"/>
          </p15:clr>
        </p15:guide>
        <p15:guide id="4" orient="horz" pos="843">
          <p15:clr>
            <a:srgbClr val="5ACBF0"/>
          </p15:clr>
        </p15:guide>
        <p15:guide id="7" pos="3283">
          <p15:clr>
            <a:srgbClr val="5ACBF0"/>
          </p15:clr>
        </p15:guide>
        <p15:guide id="8" pos="3654">
          <p15:clr>
            <a:srgbClr val="5ACBF0"/>
          </p15:clr>
        </p15:guide>
        <p15:guide id="9" pos="2916">
          <p15:clr>
            <a:srgbClr val="5ACBF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Title and 4 sections">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49BB5611-B4DF-B1D6-FBF8-2D875949657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242249" y="2241946"/>
            <a:ext cx="9963432" cy="3819316"/>
          </a:xfrm>
          <a:prstGeom prst="rect">
            <a:avLst/>
          </a:prstGeom>
        </p:spPr>
      </p:pic>
      <p:sp>
        <p:nvSpPr>
          <p:cNvPr id="2" name="Title 1">
            <a:extLst>
              <a:ext uri="{FF2B5EF4-FFF2-40B4-BE49-F238E27FC236}">
                <a16:creationId xmlns:a16="http://schemas.microsoft.com/office/drawing/2014/main" id="{8282C91F-EEA7-4997-6141-8220313A05D0}"/>
              </a:ext>
            </a:extLst>
          </p:cNvPr>
          <p:cNvSpPr>
            <a:spLocks noGrp="1"/>
          </p:cNvSpPr>
          <p:nvPr>
            <p:ph type="title"/>
          </p:nvPr>
        </p:nvSpPr>
        <p:spPr>
          <a:xfrm>
            <a:off x="913527" y="796738"/>
            <a:ext cx="10397455" cy="937393"/>
          </a:xfrm>
          <a:prstGeom prst="rect">
            <a:avLst/>
          </a:prstGeom>
        </p:spPr>
        <p:txBody>
          <a:bodyPr/>
          <a:lstStyle>
            <a:lvl1pPr algn="ctr">
              <a:defRPr>
                <a:latin typeface="Montserrat Black" panose="00000A00000000000000" pitchFamily="2" charset="0"/>
              </a:defRPr>
            </a:lvl1pPr>
          </a:lstStyle>
          <a:p>
            <a:r>
              <a:rPr lang="en-US"/>
              <a:t>Click to edit Master title style</a:t>
            </a:r>
            <a:endParaRPr lang="en-AU"/>
          </a:p>
        </p:txBody>
      </p:sp>
      <p:pic>
        <p:nvPicPr>
          <p:cNvPr id="8" name="Graphic 7">
            <a:extLst>
              <a:ext uri="{FF2B5EF4-FFF2-40B4-BE49-F238E27FC236}">
                <a16:creationId xmlns:a16="http://schemas.microsoft.com/office/drawing/2014/main" id="{A659CB4D-AD4B-7A97-4C7F-E521C839E7A5}"/>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0096710" y="-1070549"/>
            <a:ext cx="2514179" cy="2761237"/>
          </a:xfrm>
          <a:prstGeom prst="rect">
            <a:avLst/>
          </a:prstGeom>
        </p:spPr>
      </p:pic>
      <p:pic>
        <p:nvPicPr>
          <p:cNvPr id="11" name="Graphic 10">
            <a:extLst>
              <a:ext uri="{FF2B5EF4-FFF2-40B4-BE49-F238E27FC236}">
                <a16:creationId xmlns:a16="http://schemas.microsoft.com/office/drawing/2014/main" id="{C0BEFD3D-23C5-1965-4504-0FA6616599DF}"/>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0540854" y="6492875"/>
            <a:ext cx="1428750" cy="171450"/>
          </a:xfrm>
          <a:prstGeom prst="rect">
            <a:avLst/>
          </a:prstGeom>
        </p:spPr>
      </p:pic>
      <p:pic>
        <p:nvPicPr>
          <p:cNvPr id="13" name="Graphic 12">
            <a:extLst>
              <a:ext uri="{FF2B5EF4-FFF2-40B4-BE49-F238E27FC236}">
                <a16:creationId xmlns:a16="http://schemas.microsoft.com/office/drawing/2014/main" id="{59986477-E454-75BA-B993-891A808EA84C}"/>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rot="16200000">
            <a:off x="-1133039" y="5914547"/>
            <a:ext cx="3591190" cy="1795594"/>
          </a:xfrm>
          <a:prstGeom prst="rect">
            <a:avLst/>
          </a:prstGeom>
        </p:spPr>
      </p:pic>
      <p:sp>
        <p:nvSpPr>
          <p:cNvPr id="16" name="Content Placeholder 2">
            <a:extLst>
              <a:ext uri="{FF2B5EF4-FFF2-40B4-BE49-F238E27FC236}">
                <a16:creationId xmlns:a16="http://schemas.microsoft.com/office/drawing/2014/main" id="{54FC87DD-7BAF-0B0E-DD4E-0C0BB59C8DBD}"/>
              </a:ext>
            </a:extLst>
          </p:cNvPr>
          <p:cNvSpPr>
            <a:spLocks noGrp="1"/>
          </p:cNvSpPr>
          <p:nvPr>
            <p:ph idx="25" hasCustomPrompt="1"/>
          </p:nvPr>
        </p:nvSpPr>
        <p:spPr>
          <a:xfrm>
            <a:off x="9420989" y="3341019"/>
            <a:ext cx="1586848" cy="2543160"/>
          </a:xfrm>
          <a:prstGeom prst="rect">
            <a:avLst/>
          </a:prstGeom>
        </p:spPr>
        <p:txBody>
          <a:bodyPr>
            <a:normAutofit/>
          </a:bodyPr>
          <a:lstStyle>
            <a:lvl1pPr marL="0" indent="0" algn="l">
              <a:buNone/>
              <a:defRPr sz="1600">
                <a:latin typeface="Roboto" panose="02000000000000000000" pitchFamily="2" charset="0"/>
                <a:ea typeface="Roboto" panose="02000000000000000000" pitchFamily="2" charset="0"/>
              </a:defRPr>
            </a:lvl1pPr>
            <a:lvl4pPr algn="ctr">
              <a:defRPr/>
            </a:lvl4pPr>
            <a:lvl5pPr marL="1828800" indent="0">
              <a:buNone/>
              <a:defRPr/>
            </a:lvl5pPr>
          </a:lstStyle>
          <a:p>
            <a:pPr lvl="0"/>
            <a:r>
              <a:rPr lang="en-US"/>
              <a:t>Description</a:t>
            </a:r>
            <a:endParaRPr lang="en-AU"/>
          </a:p>
        </p:txBody>
      </p:sp>
      <p:sp>
        <p:nvSpPr>
          <p:cNvPr id="17" name="Content Placeholder 2">
            <a:extLst>
              <a:ext uri="{FF2B5EF4-FFF2-40B4-BE49-F238E27FC236}">
                <a16:creationId xmlns:a16="http://schemas.microsoft.com/office/drawing/2014/main" id="{01DEEC31-DBAD-422D-1CA4-5C47246C4306}"/>
              </a:ext>
            </a:extLst>
          </p:cNvPr>
          <p:cNvSpPr>
            <a:spLocks noGrp="1"/>
          </p:cNvSpPr>
          <p:nvPr>
            <p:ph idx="26" hasCustomPrompt="1"/>
          </p:nvPr>
        </p:nvSpPr>
        <p:spPr>
          <a:xfrm>
            <a:off x="9416999" y="2605904"/>
            <a:ext cx="1586848" cy="558032"/>
          </a:xfrm>
          <a:prstGeom prst="rect">
            <a:avLst/>
          </a:prstGeom>
        </p:spPr>
        <p:txBody>
          <a:bodyPr>
            <a:normAutofit/>
          </a:bodyPr>
          <a:lstStyle>
            <a:lvl1pPr marL="0" indent="0" algn="l">
              <a:buNone/>
              <a:defRPr sz="1600">
                <a:latin typeface="Montserrat Black" panose="00000A00000000000000" pitchFamily="2" charset="0"/>
                <a:ea typeface="Roboto" panose="02000000000000000000" pitchFamily="2" charset="0"/>
              </a:defRPr>
            </a:lvl1pPr>
            <a:lvl4pPr algn="ctr">
              <a:defRPr/>
            </a:lvl4pPr>
            <a:lvl5pPr marL="1828800" indent="0">
              <a:buNone/>
              <a:defRPr/>
            </a:lvl5pPr>
          </a:lstStyle>
          <a:p>
            <a:pPr lvl="0"/>
            <a:r>
              <a:rPr lang="en-US"/>
              <a:t>Subtitle</a:t>
            </a:r>
            <a:endParaRPr lang="en-AU"/>
          </a:p>
        </p:txBody>
      </p:sp>
      <p:sp>
        <p:nvSpPr>
          <p:cNvPr id="19" name="Content Placeholder 2">
            <a:extLst>
              <a:ext uri="{FF2B5EF4-FFF2-40B4-BE49-F238E27FC236}">
                <a16:creationId xmlns:a16="http://schemas.microsoft.com/office/drawing/2014/main" id="{AA378AC9-C513-C0E8-CB62-103A75BA8BB6}"/>
              </a:ext>
            </a:extLst>
          </p:cNvPr>
          <p:cNvSpPr>
            <a:spLocks noGrp="1"/>
          </p:cNvSpPr>
          <p:nvPr>
            <p:ph idx="27" hasCustomPrompt="1"/>
          </p:nvPr>
        </p:nvSpPr>
        <p:spPr>
          <a:xfrm>
            <a:off x="6811139" y="3341019"/>
            <a:ext cx="1586848" cy="2543160"/>
          </a:xfrm>
          <a:prstGeom prst="rect">
            <a:avLst/>
          </a:prstGeom>
        </p:spPr>
        <p:txBody>
          <a:bodyPr>
            <a:normAutofit/>
          </a:bodyPr>
          <a:lstStyle>
            <a:lvl1pPr marL="0" indent="0" algn="l">
              <a:buNone/>
              <a:defRPr sz="1600">
                <a:latin typeface="Roboto" panose="02000000000000000000" pitchFamily="2" charset="0"/>
                <a:ea typeface="Roboto" panose="02000000000000000000" pitchFamily="2" charset="0"/>
              </a:defRPr>
            </a:lvl1pPr>
            <a:lvl4pPr algn="ctr">
              <a:defRPr/>
            </a:lvl4pPr>
            <a:lvl5pPr marL="1828800" indent="0">
              <a:buNone/>
              <a:defRPr/>
            </a:lvl5pPr>
          </a:lstStyle>
          <a:p>
            <a:pPr lvl="0"/>
            <a:r>
              <a:rPr lang="en-US"/>
              <a:t>Description</a:t>
            </a:r>
            <a:endParaRPr lang="en-AU"/>
          </a:p>
        </p:txBody>
      </p:sp>
      <p:sp>
        <p:nvSpPr>
          <p:cNvPr id="21" name="Content Placeholder 2">
            <a:extLst>
              <a:ext uri="{FF2B5EF4-FFF2-40B4-BE49-F238E27FC236}">
                <a16:creationId xmlns:a16="http://schemas.microsoft.com/office/drawing/2014/main" id="{67E8A669-61DB-D556-0111-1756DDBF0567}"/>
              </a:ext>
            </a:extLst>
          </p:cNvPr>
          <p:cNvSpPr>
            <a:spLocks noGrp="1"/>
          </p:cNvSpPr>
          <p:nvPr>
            <p:ph idx="28" hasCustomPrompt="1"/>
          </p:nvPr>
        </p:nvSpPr>
        <p:spPr>
          <a:xfrm>
            <a:off x="6807149" y="2605904"/>
            <a:ext cx="1586848" cy="558032"/>
          </a:xfrm>
          <a:prstGeom prst="rect">
            <a:avLst/>
          </a:prstGeom>
        </p:spPr>
        <p:txBody>
          <a:bodyPr>
            <a:normAutofit/>
          </a:bodyPr>
          <a:lstStyle>
            <a:lvl1pPr marL="0" indent="0" algn="l">
              <a:buNone/>
              <a:defRPr sz="1600">
                <a:latin typeface="Montserrat Black" panose="00000A00000000000000" pitchFamily="2" charset="0"/>
                <a:ea typeface="Roboto" panose="02000000000000000000" pitchFamily="2" charset="0"/>
              </a:defRPr>
            </a:lvl1pPr>
            <a:lvl4pPr algn="ctr">
              <a:defRPr/>
            </a:lvl4pPr>
            <a:lvl5pPr marL="1828800" indent="0">
              <a:buNone/>
              <a:defRPr/>
            </a:lvl5pPr>
          </a:lstStyle>
          <a:p>
            <a:pPr lvl="0"/>
            <a:r>
              <a:rPr lang="en-US"/>
              <a:t>Subtitle</a:t>
            </a:r>
            <a:endParaRPr lang="en-AU"/>
          </a:p>
        </p:txBody>
      </p:sp>
      <p:sp>
        <p:nvSpPr>
          <p:cNvPr id="29" name="Content Placeholder 2">
            <a:extLst>
              <a:ext uri="{FF2B5EF4-FFF2-40B4-BE49-F238E27FC236}">
                <a16:creationId xmlns:a16="http://schemas.microsoft.com/office/drawing/2014/main" id="{6A8C52E6-4278-21EA-AA56-DB5EBF90668F}"/>
              </a:ext>
            </a:extLst>
          </p:cNvPr>
          <p:cNvSpPr>
            <a:spLocks noGrp="1"/>
          </p:cNvSpPr>
          <p:nvPr>
            <p:ph idx="29" hasCustomPrompt="1"/>
          </p:nvPr>
        </p:nvSpPr>
        <p:spPr>
          <a:xfrm>
            <a:off x="4225874" y="3341019"/>
            <a:ext cx="1586848" cy="2543160"/>
          </a:xfrm>
          <a:prstGeom prst="rect">
            <a:avLst/>
          </a:prstGeom>
        </p:spPr>
        <p:txBody>
          <a:bodyPr>
            <a:normAutofit/>
          </a:bodyPr>
          <a:lstStyle>
            <a:lvl1pPr marL="0" indent="0" algn="l">
              <a:buNone/>
              <a:defRPr sz="1600">
                <a:latin typeface="Roboto" panose="02000000000000000000" pitchFamily="2" charset="0"/>
                <a:ea typeface="Roboto" panose="02000000000000000000" pitchFamily="2" charset="0"/>
              </a:defRPr>
            </a:lvl1pPr>
            <a:lvl4pPr algn="ctr">
              <a:defRPr/>
            </a:lvl4pPr>
            <a:lvl5pPr marL="1828800" indent="0">
              <a:buNone/>
              <a:defRPr/>
            </a:lvl5pPr>
          </a:lstStyle>
          <a:p>
            <a:pPr lvl="0"/>
            <a:r>
              <a:rPr lang="en-US"/>
              <a:t>Description</a:t>
            </a:r>
            <a:endParaRPr lang="en-AU"/>
          </a:p>
        </p:txBody>
      </p:sp>
      <p:sp>
        <p:nvSpPr>
          <p:cNvPr id="30" name="Content Placeholder 2">
            <a:extLst>
              <a:ext uri="{FF2B5EF4-FFF2-40B4-BE49-F238E27FC236}">
                <a16:creationId xmlns:a16="http://schemas.microsoft.com/office/drawing/2014/main" id="{DB971650-1E51-46F1-8E58-0B5D8CDD42D0}"/>
              </a:ext>
            </a:extLst>
          </p:cNvPr>
          <p:cNvSpPr>
            <a:spLocks noGrp="1"/>
          </p:cNvSpPr>
          <p:nvPr>
            <p:ph idx="30" hasCustomPrompt="1"/>
          </p:nvPr>
        </p:nvSpPr>
        <p:spPr>
          <a:xfrm>
            <a:off x="4221884" y="2605904"/>
            <a:ext cx="1586848" cy="558032"/>
          </a:xfrm>
          <a:prstGeom prst="rect">
            <a:avLst/>
          </a:prstGeom>
        </p:spPr>
        <p:txBody>
          <a:bodyPr>
            <a:normAutofit/>
          </a:bodyPr>
          <a:lstStyle>
            <a:lvl1pPr marL="0" indent="0" algn="l">
              <a:buNone/>
              <a:defRPr sz="1600">
                <a:latin typeface="Montserrat Black" panose="00000A00000000000000" pitchFamily="2" charset="0"/>
                <a:ea typeface="Roboto" panose="02000000000000000000" pitchFamily="2" charset="0"/>
              </a:defRPr>
            </a:lvl1pPr>
            <a:lvl4pPr algn="ctr">
              <a:defRPr/>
            </a:lvl4pPr>
            <a:lvl5pPr marL="1828800" indent="0">
              <a:buNone/>
              <a:defRPr/>
            </a:lvl5pPr>
          </a:lstStyle>
          <a:p>
            <a:pPr lvl="0"/>
            <a:r>
              <a:rPr lang="en-US"/>
              <a:t>Subtitle</a:t>
            </a:r>
            <a:endParaRPr lang="en-AU"/>
          </a:p>
        </p:txBody>
      </p:sp>
      <p:sp>
        <p:nvSpPr>
          <p:cNvPr id="31" name="Content Placeholder 2">
            <a:extLst>
              <a:ext uri="{FF2B5EF4-FFF2-40B4-BE49-F238E27FC236}">
                <a16:creationId xmlns:a16="http://schemas.microsoft.com/office/drawing/2014/main" id="{9CAB17A0-1BD9-7AE8-E4D1-5E0B3123EE99}"/>
              </a:ext>
            </a:extLst>
          </p:cNvPr>
          <p:cNvSpPr>
            <a:spLocks noGrp="1"/>
          </p:cNvSpPr>
          <p:nvPr>
            <p:ph idx="31" hasCustomPrompt="1"/>
          </p:nvPr>
        </p:nvSpPr>
        <p:spPr>
          <a:xfrm>
            <a:off x="1612034" y="3341019"/>
            <a:ext cx="1586848" cy="2543160"/>
          </a:xfrm>
          <a:prstGeom prst="rect">
            <a:avLst/>
          </a:prstGeom>
        </p:spPr>
        <p:txBody>
          <a:bodyPr>
            <a:normAutofit/>
          </a:bodyPr>
          <a:lstStyle>
            <a:lvl1pPr marL="0" indent="0" algn="l">
              <a:buNone/>
              <a:defRPr sz="1600">
                <a:latin typeface="Roboto" panose="02000000000000000000" pitchFamily="2" charset="0"/>
                <a:ea typeface="Roboto" panose="02000000000000000000" pitchFamily="2" charset="0"/>
              </a:defRPr>
            </a:lvl1pPr>
            <a:lvl4pPr algn="ctr">
              <a:defRPr/>
            </a:lvl4pPr>
            <a:lvl5pPr marL="1828800" indent="0">
              <a:buNone/>
              <a:defRPr/>
            </a:lvl5pPr>
          </a:lstStyle>
          <a:p>
            <a:pPr lvl="0"/>
            <a:r>
              <a:rPr lang="en-US"/>
              <a:t>Description</a:t>
            </a:r>
            <a:endParaRPr lang="en-AU"/>
          </a:p>
        </p:txBody>
      </p:sp>
      <p:sp>
        <p:nvSpPr>
          <p:cNvPr id="32" name="Content Placeholder 2">
            <a:extLst>
              <a:ext uri="{FF2B5EF4-FFF2-40B4-BE49-F238E27FC236}">
                <a16:creationId xmlns:a16="http://schemas.microsoft.com/office/drawing/2014/main" id="{EF74D416-4814-9A62-E849-23A0D28734E4}"/>
              </a:ext>
            </a:extLst>
          </p:cNvPr>
          <p:cNvSpPr>
            <a:spLocks noGrp="1"/>
          </p:cNvSpPr>
          <p:nvPr>
            <p:ph idx="32" hasCustomPrompt="1"/>
          </p:nvPr>
        </p:nvSpPr>
        <p:spPr>
          <a:xfrm>
            <a:off x="1608044" y="2605904"/>
            <a:ext cx="1586848" cy="558032"/>
          </a:xfrm>
          <a:prstGeom prst="rect">
            <a:avLst/>
          </a:prstGeom>
        </p:spPr>
        <p:txBody>
          <a:bodyPr>
            <a:normAutofit/>
          </a:bodyPr>
          <a:lstStyle>
            <a:lvl1pPr marL="0" indent="0" algn="l">
              <a:buNone/>
              <a:defRPr sz="1600">
                <a:latin typeface="Montserrat Black" panose="00000A00000000000000" pitchFamily="2" charset="0"/>
                <a:ea typeface="Roboto" panose="02000000000000000000" pitchFamily="2" charset="0"/>
              </a:defRPr>
            </a:lvl1pPr>
            <a:lvl4pPr algn="ctr">
              <a:defRPr/>
            </a:lvl4pPr>
            <a:lvl5pPr marL="1828800" indent="0">
              <a:buNone/>
              <a:defRPr/>
            </a:lvl5pPr>
          </a:lstStyle>
          <a:p>
            <a:pPr lvl="0"/>
            <a:r>
              <a:rPr lang="en-US"/>
              <a:t>Subtitle</a:t>
            </a:r>
            <a:endParaRPr lang="en-AU"/>
          </a:p>
        </p:txBody>
      </p:sp>
    </p:spTree>
    <p:extLst>
      <p:ext uri="{BB962C8B-B14F-4D97-AF65-F5344CB8AC3E}">
        <p14:creationId xmlns:p14="http://schemas.microsoft.com/office/powerpoint/2010/main" val="302748299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Code Left sd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316165A-5926-4F59-B348-996936FBB574}"/>
              </a:ext>
              <a:ext uri="{C183D7F6-B498-43B3-948B-1728B52AA6E4}">
                <adec:decorative xmlns:adec="http://schemas.microsoft.com/office/drawing/2017/decorative" val="1"/>
              </a:ext>
            </a:extLst>
          </p:cNvPr>
          <p:cNvSpPr/>
          <p:nvPr userDrawn="1"/>
        </p:nvSpPr>
        <p:spPr bwMode="auto">
          <a:xfrm>
            <a:off x="-2" y="0"/>
            <a:ext cx="6986016"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6BB14A7D-C409-4A7C-9D82-A2E5DBB8AB72}"/>
              </a:ext>
            </a:extLst>
          </p:cNvPr>
          <p:cNvSpPr>
            <a:spLocks noGrp="1"/>
          </p:cNvSpPr>
          <p:nvPr>
            <p:ph type="title" hasCustomPrompt="1"/>
          </p:nvPr>
        </p:nvSpPr>
        <p:spPr>
          <a:xfrm>
            <a:off x="7575549" y="457200"/>
            <a:ext cx="4031233" cy="492443"/>
          </a:xfrm>
        </p:spPr>
        <p:txBody>
          <a:bodyPr/>
          <a:lstStyle>
            <a:lvl1pPr>
              <a:defRPr sz="3200">
                <a:solidFill>
                  <a:schemeClr val="tx1"/>
                </a:solidFill>
              </a:defRPr>
            </a:lvl1pPr>
          </a:lstStyle>
          <a:p>
            <a:r>
              <a:rPr lang="en-US"/>
              <a:t>Click to edit title</a:t>
            </a:r>
          </a:p>
        </p:txBody>
      </p:sp>
      <p:sp>
        <p:nvSpPr>
          <p:cNvPr id="19" name="Text Placeholder 14">
            <a:extLst>
              <a:ext uri="{FF2B5EF4-FFF2-40B4-BE49-F238E27FC236}">
                <a16:creationId xmlns:a16="http://schemas.microsoft.com/office/drawing/2014/main" id="{0D599919-A8E3-4D2B-86CF-50C6704F17D5}"/>
              </a:ext>
            </a:extLst>
          </p:cNvPr>
          <p:cNvSpPr>
            <a:spLocks noGrp="1"/>
          </p:cNvSpPr>
          <p:nvPr>
            <p:ph type="body" sz="quarter" idx="13" hasCustomPrompt="1"/>
          </p:nvPr>
        </p:nvSpPr>
        <p:spPr>
          <a:xfrm>
            <a:off x="-1" y="0"/>
            <a:ext cx="3788358" cy="492314"/>
          </a:xfrm>
          <a:gradFill flip="none" rotWithShape="1">
            <a:gsLst>
              <a:gs pos="0">
                <a:srgbClr val="000000"/>
              </a:gs>
              <a:gs pos="99000">
                <a:srgbClr val="000000"/>
              </a:gs>
              <a:gs pos="99000">
                <a:schemeClr val="accent1"/>
              </a:gs>
            </a:gsLst>
            <a:lin ang="10800000" scaled="1"/>
            <a:tileRect/>
          </a:gradFill>
        </p:spPr>
        <p:txBody>
          <a:bodyPr lIns="585216" tIns="91440" bIns="9144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4199" y="706011"/>
            <a:ext cx="5819775" cy="369332"/>
          </a:xfrm>
        </p:spPr>
        <p:txBody>
          <a:bodyPr/>
          <a:lstStyle>
            <a:lvl1pPr marL="0" indent="0">
              <a:buNone/>
              <a:defRPr sz="2400">
                <a:solidFill>
                  <a:srgbClr val="2F2F2F"/>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
        <p:nvSpPr>
          <p:cNvPr id="12" name="Text Placeholder 3">
            <a:extLst>
              <a:ext uri="{FF2B5EF4-FFF2-40B4-BE49-F238E27FC236}">
                <a16:creationId xmlns:a16="http://schemas.microsoft.com/office/drawing/2014/main" id="{2BB818A5-4223-0847-B6E2-655C7DC7B6B4}"/>
              </a:ext>
            </a:extLst>
          </p:cNvPr>
          <p:cNvSpPr>
            <a:spLocks noGrp="1"/>
          </p:cNvSpPr>
          <p:nvPr>
            <p:ph type="body" sz="quarter" idx="10" hasCustomPrompt="1"/>
          </p:nvPr>
        </p:nvSpPr>
        <p:spPr>
          <a:xfrm>
            <a:off x="7575550" y="1336675"/>
            <a:ext cx="4033838" cy="369332"/>
          </a:xfrm>
        </p:spPr>
        <p:txBody>
          <a:bodyPr wrap="square">
            <a:spAutoFit/>
          </a:bodyPr>
          <a:lstStyle>
            <a:lvl1pPr marL="0" indent="0">
              <a:lnSpc>
                <a:spcPct val="100000"/>
              </a:lnSpc>
              <a:spcBef>
                <a:spcPts val="600"/>
              </a:spcBef>
              <a:spcAft>
                <a:spcPts val="0"/>
              </a:spcAft>
              <a:buNone/>
              <a:defRPr sz="2400" b="0" i="0" baseline="0">
                <a:solidFill>
                  <a:schemeClr val="tx1"/>
                </a:solidFill>
                <a:latin typeface="Segoe UI" panose="020B0502040204020203" pitchFamily="34" charset="0"/>
                <a:cs typeface="Segoe UI" panose="020B0502040204020203" pitchFamily="34" charset="0"/>
              </a:defRPr>
            </a:lvl1pPr>
            <a:lvl2pPr marL="0" indent="0">
              <a:lnSpc>
                <a:spcPct val="100000"/>
              </a:lnSpc>
              <a:spcBef>
                <a:spcPts val="60"/>
              </a:spcBef>
              <a:spcAft>
                <a:spcPts val="60"/>
              </a:spcAft>
              <a:buNone/>
              <a:defRPr sz="2400" b="0" i="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Tree>
    <p:extLst>
      <p:ext uri="{BB962C8B-B14F-4D97-AF65-F5344CB8AC3E}">
        <p14:creationId xmlns:p14="http://schemas.microsoft.com/office/powerpoint/2010/main" val="849568370"/>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436">
          <p15:clr>
            <a:srgbClr val="5ACBF0"/>
          </p15:clr>
        </p15:guide>
        <p15:guide id="4" orient="horz" pos="839">
          <p15:clr>
            <a:srgbClr val="5ACBF0"/>
          </p15:clr>
        </p15:guide>
        <p15:guide id="6" pos="4402">
          <p15:clr>
            <a:srgbClr val="5ACBF0"/>
          </p15:clr>
        </p15:guide>
        <p15:guide id="7" pos="4034">
          <p15:clr>
            <a:srgbClr val="5ACBF0"/>
          </p15:clr>
        </p15:guide>
        <p15:guide id="8" pos="4772">
          <p15:clr>
            <a:srgbClr val="5ACBF0"/>
          </p15:clr>
        </p15:guide>
      </p15:sldGuideLst>
    </p:ext>
  </p:extLs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Demo sli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rgbClr val="8DC8E8"/>
                </a:soli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9144000" cy="338554"/>
          </a:xfrm>
          <a:noFill/>
        </p:spPr>
        <p:txBody>
          <a:bodyPr lIns="0" tIns="0" rIns="0" bIns="0">
            <a:spAutoFit/>
          </a:bodyPr>
          <a:lstStyle>
            <a:lvl1pPr marL="0" indent="0">
              <a:spcBef>
                <a:spcPts val="0"/>
              </a:spcBef>
              <a:spcAft>
                <a:spcPts val="0"/>
              </a:spcAft>
              <a:buFont typeface="Arial" panose="020B0604020202020204" pitchFamily="34" charset="0"/>
              <a:buNone/>
              <a:defRPr sz="2200" spc="0" baseline="0">
                <a:solidFill>
                  <a:schemeClr val="tx1"/>
                </a:solidFill>
                <a:latin typeface="+mn-lt"/>
              </a:defRPr>
            </a:lvl1pPr>
          </a:lstStyle>
          <a:p>
            <a:pPr lvl="0"/>
            <a:r>
              <a:rPr lang="en-US"/>
              <a:t>Speaker name</a:t>
            </a:r>
          </a:p>
        </p:txBody>
      </p:sp>
    </p:spTree>
    <p:extLst>
      <p:ext uri="{BB962C8B-B14F-4D97-AF65-F5344CB8AC3E}">
        <p14:creationId xmlns:p14="http://schemas.microsoft.com/office/powerpoint/2010/main" val="86412412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Demo slide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9144000" cy="338554"/>
          </a:xfrm>
          <a:noFill/>
        </p:spPr>
        <p:txBody>
          <a:bodyPr lIns="0" tIns="0" rIns="0" bIns="0">
            <a:spAutoFit/>
          </a:bodyPr>
          <a:lstStyle>
            <a:lvl1pPr marL="0" indent="0">
              <a:spcBef>
                <a:spcPts val="0"/>
              </a:spcBef>
              <a:spcAft>
                <a:spcPts val="0"/>
              </a:spcAft>
              <a:buFont typeface="Arial" panose="020B0604020202020204" pitchFamily="34" charset="0"/>
              <a:buNone/>
              <a:defRPr sz="2200" spc="0" baseline="0">
                <a:solidFill>
                  <a:schemeClr val="tx1"/>
                </a:solidFill>
                <a:latin typeface="+mn-lt"/>
              </a:defRPr>
            </a:lvl1pPr>
          </a:lstStyle>
          <a:p>
            <a:pPr lvl="0"/>
            <a:r>
              <a:rPr lang="en-US"/>
              <a:t>Speaker name</a:t>
            </a:r>
          </a:p>
        </p:txBody>
      </p:sp>
    </p:spTree>
    <p:extLst>
      <p:ext uri="{BB962C8B-B14F-4D97-AF65-F5344CB8AC3E}">
        <p14:creationId xmlns:p14="http://schemas.microsoft.com/office/powerpoint/2010/main" val="34005628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Section 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rgbClr val="8DC8E8"/>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125807664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sldGuideLst>
    </p:ext>
  </p:extLs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Section Title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2880597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sldGuideLst>
    </p:ext>
  </p:extLs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1866697"/>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Blank 2">
    <p:spTree>
      <p:nvGrpSpPr>
        <p:cNvPr id="1" name=""/>
        <p:cNvGrpSpPr/>
        <p:nvPr/>
      </p:nvGrpSpPr>
      <p:grpSpPr>
        <a:xfrm>
          <a:off x="0" y="0"/>
          <a:ext cx="0" cy="0"/>
          <a:chOff x="0" y="0"/>
          <a:chExt cx="0" cy="0"/>
        </a:xfrm>
      </p:grpSpPr>
    </p:spTree>
    <p:extLst>
      <p:ext uri="{BB962C8B-B14F-4D97-AF65-F5344CB8AC3E}">
        <p14:creationId xmlns:p14="http://schemas.microsoft.com/office/powerpoint/2010/main" val="1550829434"/>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Closing logo slide">
    <p:spTree>
      <p:nvGrpSpPr>
        <p:cNvPr id="1" name=""/>
        <p:cNvGrpSpPr/>
        <p:nvPr/>
      </p:nvGrpSpPr>
      <p:grpSpPr>
        <a:xfrm>
          <a:off x="0" y="0"/>
          <a:ext cx="0" cy="0"/>
          <a:chOff x="0" y="0"/>
          <a:chExt cx="0" cy="0"/>
        </a:xfrm>
      </p:grpSpPr>
      <p:sp>
        <p:nvSpPr>
          <p:cNvPr id="2" name="Text Box 3" descr="This is a copyright notice that should be included on the final slide."/>
          <p:cNvSpPr txBox="1">
            <a:spLocks noChangeArrowheads="1"/>
          </p:cNvSpPr>
          <p:nvPr userDrawn="1"/>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700">
                <a:solidFill>
                  <a:schemeClr val="tx1"/>
                </a:solidFill>
                <a:cs typeface="Segoe UI" pitchFamily="34" charset="0"/>
              </a:rPr>
              <a:t>© Copyright Microsoft Corporation. All rights reserved. </a:t>
            </a:r>
          </a:p>
        </p:txBody>
      </p:sp>
      <p:pic>
        <p:nvPicPr>
          <p:cNvPr id="5" name="MS logo white - EMF" descr="Microsoft logo white text version">
            <a:extLst>
              <a:ext uri="{FF2B5EF4-FFF2-40B4-BE49-F238E27FC236}">
                <a16:creationId xmlns:a16="http://schemas.microsoft.com/office/drawing/2014/main" id="{70D3778F-A717-44C8-9013-FF206B15DD6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black">
          <a:xfrm>
            <a:off x="584200" y="585788"/>
            <a:ext cx="1366245" cy="292608"/>
          </a:xfrm>
          <a:prstGeom prst="rect">
            <a:avLst/>
          </a:prstGeom>
        </p:spPr>
      </p:pic>
    </p:spTree>
    <p:extLst>
      <p:ext uri="{BB962C8B-B14F-4D97-AF65-F5344CB8AC3E}">
        <p14:creationId xmlns:p14="http://schemas.microsoft.com/office/powerpoint/2010/main" val="126282644"/>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4_Title and 3 simple sectio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82C91F-EEA7-4997-6141-8220313A05D0}"/>
              </a:ext>
            </a:extLst>
          </p:cNvPr>
          <p:cNvSpPr>
            <a:spLocks noGrp="1"/>
          </p:cNvSpPr>
          <p:nvPr>
            <p:ph type="title"/>
          </p:nvPr>
        </p:nvSpPr>
        <p:spPr>
          <a:xfrm>
            <a:off x="913527" y="796738"/>
            <a:ext cx="10397455" cy="937393"/>
          </a:xfrm>
          <a:prstGeom prst="rect">
            <a:avLst/>
          </a:prstGeom>
        </p:spPr>
        <p:txBody>
          <a:bodyPr/>
          <a:lstStyle>
            <a:lvl1pPr algn="ctr">
              <a:defRPr>
                <a:latin typeface="Montserrat Black" panose="00000A00000000000000" pitchFamily="2" charset="0"/>
              </a:defRPr>
            </a:lvl1pPr>
          </a:lstStyle>
          <a:p>
            <a:r>
              <a:rPr lang="en-US"/>
              <a:t>Click to edit Master title style</a:t>
            </a:r>
            <a:endParaRPr lang="en-AU"/>
          </a:p>
        </p:txBody>
      </p:sp>
      <p:pic>
        <p:nvPicPr>
          <p:cNvPr id="8" name="Graphic 7">
            <a:extLst>
              <a:ext uri="{FF2B5EF4-FFF2-40B4-BE49-F238E27FC236}">
                <a16:creationId xmlns:a16="http://schemas.microsoft.com/office/drawing/2014/main" id="{A659CB4D-AD4B-7A97-4C7F-E521C839E7A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096710" y="-1070549"/>
            <a:ext cx="2514179" cy="2761237"/>
          </a:xfrm>
          <a:prstGeom prst="rect">
            <a:avLst/>
          </a:prstGeom>
        </p:spPr>
      </p:pic>
      <p:pic>
        <p:nvPicPr>
          <p:cNvPr id="11" name="Graphic 10">
            <a:extLst>
              <a:ext uri="{FF2B5EF4-FFF2-40B4-BE49-F238E27FC236}">
                <a16:creationId xmlns:a16="http://schemas.microsoft.com/office/drawing/2014/main" id="{C0BEFD3D-23C5-1965-4504-0FA6616599DF}"/>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0540854" y="6492875"/>
            <a:ext cx="1428750" cy="171450"/>
          </a:xfrm>
          <a:prstGeom prst="rect">
            <a:avLst/>
          </a:prstGeom>
        </p:spPr>
      </p:pic>
      <p:pic>
        <p:nvPicPr>
          <p:cNvPr id="13" name="Graphic 12">
            <a:extLst>
              <a:ext uri="{FF2B5EF4-FFF2-40B4-BE49-F238E27FC236}">
                <a16:creationId xmlns:a16="http://schemas.microsoft.com/office/drawing/2014/main" id="{59986477-E454-75BA-B993-891A808EA84C}"/>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rot="16200000">
            <a:off x="-1133039" y="5914547"/>
            <a:ext cx="3591190" cy="1795594"/>
          </a:xfrm>
          <a:prstGeom prst="rect">
            <a:avLst/>
          </a:prstGeom>
        </p:spPr>
      </p:pic>
      <p:sp>
        <p:nvSpPr>
          <p:cNvPr id="19" name="Content Placeholder 2">
            <a:extLst>
              <a:ext uri="{FF2B5EF4-FFF2-40B4-BE49-F238E27FC236}">
                <a16:creationId xmlns:a16="http://schemas.microsoft.com/office/drawing/2014/main" id="{AA378AC9-C513-C0E8-CB62-103A75BA8BB6}"/>
              </a:ext>
            </a:extLst>
          </p:cNvPr>
          <p:cNvSpPr>
            <a:spLocks noGrp="1"/>
          </p:cNvSpPr>
          <p:nvPr>
            <p:ph idx="27" hasCustomPrompt="1"/>
          </p:nvPr>
        </p:nvSpPr>
        <p:spPr>
          <a:xfrm>
            <a:off x="1384817" y="3208206"/>
            <a:ext cx="2411238" cy="2543160"/>
          </a:xfrm>
          <a:prstGeom prst="rect">
            <a:avLst/>
          </a:prstGeom>
        </p:spPr>
        <p:txBody>
          <a:bodyPr>
            <a:normAutofit/>
          </a:bodyPr>
          <a:lstStyle>
            <a:lvl1pPr marL="0" indent="0" algn="l">
              <a:buNone/>
              <a:defRPr sz="1600">
                <a:latin typeface="Roboto" panose="02000000000000000000" pitchFamily="2" charset="0"/>
                <a:ea typeface="Roboto" panose="02000000000000000000" pitchFamily="2" charset="0"/>
              </a:defRPr>
            </a:lvl1pPr>
            <a:lvl4pPr algn="ctr">
              <a:defRPr/>
            </a:lvl4pPr>
            <a:lvl5pPr marL="1828800" indent="0">
              <a:buNone/>
              <a:defRPr/>
            </a:lvl5pPr>
          </a:lstStyle>
          <a:p>
            <a:pPr lvl="0"/>
            <a:r>
              <a:rPr lang="en-US"/>
              <a:t>Description</a:t>
            </a:r>
            <a:endParaRPr lang="en-AU"/>
          </a:p>
        </p:txBody>
      </p:sp>
      <p:sp>
        <p:nvSpPr>
          <p:cNvPr id="21" name="Content Placeholder 2">
            <a:extLst>
              <a:ext uri="{FF2B5EF4-FFF2-40B4-BE49-F238E27FC236}">
                <a16:creationId xmlns:a16="http://schemas.microsoft.com/office/drawing/2014/main" id="{67E8A669-61DB-D556-0111-1756DDBF0567}"/>
              </a:ext>
            </a:extLst>
          </p:cNvPr>
          <p:cNvSpPr>
            <a:spLocks noGrp="1"/>
          </p:cNvSpPr>
          <p:nvPr>
            <p:ph idx="28" hasCustomPrompt="1"/>
          </p:nvPr>
        </p:nvSpPr>
        <p:spPr>
          <a:xfrm>
            <a:off x="1380827" y="2473091"/>
            <a:ext cx="2411238" cy="558032"/>
          </a:xfrm>
          <a:prstGeom prst="rect">
            <a:avLst/>
          </a:prstGeom>
        </p:spPr>
        <p:txBody>
          <a:bodyPr>
            <a:normAutofit/>
          </a:bodyPr>
          <a:lstStyle>
            <a:lvl1pPr marL="0" indent="0" algn="l">
              <a:buNone/>
              <a:defRPr sz="1600">
                <a:latin typeface="Montserrat Black" panose="00000A00000000000000" pitchFamily="2" charset="0"/>
                <a:ea typeface="Roboto" panose="02000000000000000000" pitchFamily="2" charset="0"/>
              </a:defRPr>
            </a:lvl1pPr>
            <a:lvl4pPr algn="ctr">
              <a:defRPr/>
            </a:lvl4pPr>
            <a:lvl5pPr marL="1828800" indent="0">
              <a:buNone/>
              <a:defRPr/>
            </a:lvl5pPr>
          </a:lstStyle>
          <a:p>
            <a:pPr lvl="0"/>
            <a:r>
              <a:rPr lang="en-US"/>
              <a:t>Subtitle</a:t>
            </a:r>
            <a:endParaRPr lang="en-AU"/>
          </a:p>
        </p:txBody>
      </p:sp>
      <p:sp>
        <p:nvSpPr>
          <p:cNvPr id="3" name="Content Placeholder 2">
            <a:extLst>
              <a:ext uri="{FF2B5EF4-FFF2-40B4-BE49-F238E27FC236}">
                <a16:creationId xmlns:a16="http://schemas.microsoft.com/office/drawing/2014/main" id="{FDEEBE4D-E7F6-EABB-53C2-1C7C0FD4966A}"/>
              </a:ext>
            </a:extLst>
          </p:cNvPr>
          <p:cNvSpPr>
            <a:spLocks noGrp="1"/>
          </p:cNvSpPr>
          <p:nvPr>
            <p:ph idx="29" hasCustomPrompt="1"/>
          </p:nvPr>
        </p:nvSpPr>
        <p:spPr>
          <a:xfrm>
            <a:off x="4894371" y="3208206"/>
            <a:ext cx="2411238" cy="2543160"/>
          </a:xfrm>
          <a:prstGeom prst="rect">
            <a:avLst/>
          </a:prstGeom>
        </p:spPr>
        <p:txBody>
          <a:bodyPr>
            <a:normAutofit/>
          </a:bodyPr>
          <a:lstStyle>
            <a:lvl1pPr marL="0" indent="0" algn="l">
              <a:buNone/>
              <a:defRPr sz="1600">
                <a:latin typeface="Roboto" panose="02000000000000000000" pitchFamily="2" charset="0"/>
                <a:ea typeface="Roboto" panose="02000000000000000000" pitchFamily="2" charset="0"/>
              </a:defRPr>
            </a:lvl1pPr>
            <a:lvl4pPr algn="ctr">
              <a:defRPr/>
            </a:lvl4pPr>
            <a:lvl5pPr marL="1828800" indent="0">
              <a:buNone/>
              <a:defRPr/>
            </a:lvl5pPr>
          </a:lstStyle>
          <a:p>
            <a:pPr lvl="0"/>
            <a:r>
              <a:rPr lang="en-US"/>
              <a:t>Description</a:t>
            </a:r>
            <a:endParaRPr lang="en-AU"/>
          </a:p>
        </p:txBody>
      </p:sp>
      <p:sp>
        <p:nvSpPr>
          <p:cNvPr id="5" name="Content Placeholder 2">
            <a:extLst>
              <a:ext uri="{FF2B5EF4-FFF2-40B4-BE49-F238E27FC236}">
                <a16:creationId xmlns:a16="http://schemas.microsoft.com/office/drawing/2014/main" id="{81E21DE8-8923-A6BF-25BD-54B9441752D9}"/>
              </a:ext>
            </a:extLst>
          </p:cNvPr>
          <p:cNvSpPr>
            <a:spLocks noGrp="1"/>
          </p:cNvSpPr>
          <p:nvPr>
            <p:ph idx="30" hasCustomPrompt="1"/>
          </p:nvPr>
        </p:nvSpPr>
        <p:spPr>
          <a:xfrm>
            <a:off x="4890381" y="2473091"/>
            <a:ext cx="2411238" cy="558032"/>
          </a:xfrm>
          <a:prstGeom prst="rect">
            <a:avLst/>
          </a:prstGeom>
        </p:spPr>
        <p:txBody>
          <a:bodyPr>
            <a:normAutofit/>
          </a:bodyPr>
          <a:lstStyle>
            <a:lvl1pPr marL="0" indent="0" algn="l">
              <a:buNone/>
              <a:defRPr sz="1600">
                <a:latin typeface="Montserrat Black" panose="00000A00000000000000" pitchFamily="2" charset="0"/>
                <a:ea typeface="Roboto" panose="02000000000000000000" pitchFamily="2" charset="0"/>
              </a:defRPr>
            </a:lvl1pPr>
            <a:lvl4pPr algn="ctr">
              <a:defRPr/>
            </a:lvl4pPr>
            <a:lvl5pPr marL="1828800" indent="0">
              <a:buNone/>
              <a:defRPr/>
            </a:lvl5pPr>
          </a:lstStyle>
          <a:p>
            <a:pPr lvl="0"/>
            <a:r>
              <a:rPr lang="en-US"/>
              <a:t>Subtitle</a:t>
            </a:r>
            <a:endParaRPr lang="en-AU"/>
          </a:p>
        </p:txBody>
      </p:sp>
      <p:sp>
        <p:nvSpPr>
          <p:cNvPr id="6" name="Content Placeholder 2">
            <a:extLst>
              <a:ext uri="{FF2B5EF4-FFF2-40B4-BE49-F238E27FC236}">
                <a16:creationId xmlns:a16="http://schemas.microsoft.com/office/drawing/2014/main" id="{E29D4C62-DFFE-F503-4D54-BDA738B91ECD}"/>
              </a:ext>
            </a:extLst>
          </p:cNvPr>
          <p:cNvSpPr>
            <a:spLocks noGrp="1"/>
          </p:cNvSpPr>
          <p:nvPr>
            <p:ph idx="31" hasCustomPrompt="1"/>
          </p:nvPr>
        </p:nvSpPr>
        <p:spPr>
          <a:xfrm>
            <a:off x="8403925" y="3210755"/>
            <a:ext cx="2411238" cy="2543160"/>
          </a:xfrm>
          <a:prstGeom prst="rect">
            <a:avLst/>
          </a:prstGeom>
        </p:spPr>
        <p:txBody>
          <a:bodyPr>
            <a:normAutofit/>
          </a:bodyPr>
          <a:lstStyle>
            <a:lvl1pPr marL="0" indent="0" algn="l">
              <a:buNone/>
              <a:defRPr sz="1600">
                <a:latin typeface="Roboto" panose="02000000000000000000" pitchFamily="2" charset="0"/>
                <a:ea typeface="Roboto" panose="02000000000000000000" pitchFamily="2" charset="0"/>
              </a:defRPr>
            </a:lvl1pPr>
            <a:lvl4pPr algn="ctr">
              <a:defRPr/>
            </a:lvl4pPr>
            <a:lvl5pPr marL="1828800" indent="0">
              <a:buNone/>
              <a:defRPr/>
            </a:lvl5pPr>
          </a:lstStyle>
          <a:p>
            <a:pPr lvl="0"/>
            <a:r>
              <a:rPr lang="en-US"/>
              <a:t>Description</a:t>
            </a:r>
            <a:endParaRPr lang="en-AU"/>
          </a:p>
        </p:txBody>
      </p:sp>
      <p:sp>
        <p:nvSpPr>
          <p:cNvPr id="7" name="Content Placeholder 2">
            <a:extLst>
              <a:ext uri="{FF2B5EF4-FFF2-40B4-BE49-F238E27FC236}">
                <a16:creationId xmlns:a16="http://schemas.microsoft.com/office/drawing/2014/main" id="{80BC7919-753A-3F74-24FE-84690A6AD500}"/>
              </a:ext>
            </a:extLst>
          </p:cNvPr>
          <p:cNvSpPr>
            <a:spLocks noGrp="1"/>
          </p:cNvSpPr>
          <p:nvPr>
            <p:ph idx="32" hasCustomPrompt="1"/>
          </p:nvPr>
        </p:nvSpPr>
        <p:spPr>
          <a:xfrm>
            <a:off x="8399935" y="2475640"/>
            <a:ext cx="2411238" cy="558032"/>
          </a:xfrm>
          <a:prstGeom prst="rect">
            <a:avLst/>
          </a:prstGeom>
        </p:spPr>
        <p:txBody>
          <a:bodyPr>
            <a:normAutofit/>
          </a:bodyPr>
          <a:lstStyle>
            <a:lvl1pPr marL="0" indent="0" algn="l">
              <a:buNone/>
              <a:defRPr sz="1600">
                <a:latin typeface="Montserrat Black" panose="00000A00000000000000" pitchFamily="2" charset="0"/>
                <a:ea typeface="Roboto" panose="02000000000000000000" pitchFamily="2" charset="0"/>
              </a:defRPr>
            </a:lvl1pPr>
            <a:lvl4pPr algn="ctr">
              <a:defRPr/>
            </a:lvl4pPr>
            <a:lvl5pPr marL="1828800" indent="0">
              <a:buNone/>
              <a:defRPr/>
            </a:lvl5pPr>
          </a:lstStyle>
          <a:p>
            <a:pPr lvl="0"/>
            <a:r>
              <a:rPr lang="en-US"/>
              <a:t>Subtitle</a:t>
            </a:r>
            <a:endParaRPr lang="en-AU"/>
          </a:p>
        </p:txBody>
      </p:sp>
      <p:cxnSp>
        <p:nvCxnSpPr>
          <p:cNvPr id="9" name="Straight Connector 8">
            <a:extLst>
              <a:ext uri="{FF2B5EF4-FFF2-40B4-BE49-F238E27FC236}">
                <a16:creationId xmlns:a16="http://schemas.microsoft.com/office/drawing/2014/main" id="{CEE0D78F-3FC2-8622-2A32-08A342AE3EBE}"/>
              </a:ext>
            </a:extLst>
          </p:cNvPr>
          <p:cNvCxnSpPr>
            <a:cxnSpLocks/>
          </p:cNvCxnSpPr>
          <p:nvPr userDrawn="1"/>
        </p:nvCxnSpPr>
        <p:spPr>
          <a:xfrm>
            <a:off x="4345577" y="2486154"/>
            <a:ext cx="0" cy="3278275"/>
          </a:xfrm>
          <a:prstGeom prst="line">
            <a:avLst/>
          </a:prstGeom>
          <a:ln w="28575">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EC8AEE0E-3D52-2B97-76A1-C0D48C9B0654}"/>
              </a:ext>
            </a:extLst>
          </p:cNvPr>
          <p:cNvCxnSpPr>
            <a:cxnSpLocks/>
          </p:cNvCxnSpPr>
          <p:nvPr userDrawn="1"/>
        </p:nvCxnSpPr>
        <p:spPr>
          <a:xfrm>
            <a:off x="7855132" y="2486154"/>
            <a:ext cx="0" cy="3278275"/>
          </a:xfrm>
          <a:prstGeom prst="line">
            <a:avLst/>
          </a:prstGeom>
          <a:ln w="28575">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932083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5_Title and 3 sections">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8D091D1-C6EC-535F-F551-75E8F08D6ABD}"/>
              </a:ext>
            </a:extLst>
          </p:cNvPr>
          <p:cNvSpPr/>
          <p:nvPr userDrawn="1"/>
        </p:nvSpPr>
        <p:spPr>
          <a:xfrm>
            <a:off x="0" y="4180114"/>
            <a:ext cx="12192000" cy="2677886"/>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Title 1">
            <a:extLst>
              <a:ext uri="{FF2B5EF4-FFF2-40B4-BE49-F238E27FC236}">
                <a16:creationId xmlns:a16="http://schemas.microsoft.com/office/drawing/2014/main" id="{8282C91F-EEA7-4997-6141-8220313A05D0}"/>
              </a:ext>
            </a:extLst>
          </p:cNvPr>
          <p:cNvSpPr>
            <a:spLocks noGrp="1"/>
          </p:cNvSpPr>
          <p:nvPr>
            <p:ph type="title"/>
          </p:nvPr>
        </p:nvSpPr>
        <p:spPr>
          <a:xfrm>
            <a:off x="913527" y="796738"/>
            <a:ext cx="10397455" cy="937393"/>
          </a:xfrm>
          <a:prstGeom prst="rect">
            <a:avLst/>
          </a:prstGeom>
        </p:spPr>
        <p:txBody>
          <a:bodyPr/>
          <a:lstStyle>
            <a:lvl1pPr algn="ctr">
              <a:defRPr>
                <a:latin typeface="Montserrat Black" panose="00000A00000000000000" pitchFamily="2" charset="0"/>
              </a:defRPr>
            </a:lvl1pPr>
          </a:lstStyle>
          <a:p>
            <a:r>
              <a:rPr lang="en-US"/>
              <a:t>Click to edit Master title style</a:t>
            </a:r>
            <a:endParaRPr lang="en-AU"/>
          </a:p>
        </p:txBody>
      </p:sp>
      <p:pic>
        <p:nvPicPr>
          <p:cNvPr id="8" name="Graphic 7">
            <a:extLst>
              <a:ext uri="{FF2B5EF4-FFF2-40B4-BE49-F238E27FC236}">
                <a16:creationId xmlns:a16="http://schemas.microsoft.com/office/drawing/2014/main" id="{A659CB4D-AD4B-7A97-4C7F-E521C839E7A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096710" y="-1070549"/>
            <a:ext cx="2514179" cy="2761237"/>
          </a:xfrm>
          <a:prstGeom prst="rect">
            <a:avLst/>
          </a:prstGeom>
        </p:spPr>
      </p:pic>
      <p:pic>
        <p:nvPicPr>
          <p:cNvPr id="11" name="Graphic 10">
            <a:extLst>
              <a:ext uri="{FF2B5EF4-FFF2-40B4-BE49-F238E27FC236}">
                <a16:creationId xmlns:a16="http://schemas.microsoft.com/office/drawing/2014/main" id="{C0BEFD3D-23C5-1965-4504-0FA6616599DF}"/>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0540854" y="6492875"/>
            <a:ext cx="1428750" cy="171450"/>
          </a:xfrm>
          <a:prstGeom prst="rect">
            <a:avLst/>
          </a:prstGeom>
        </p:spPr>
      </p:pic>
      <p:pic>
        <p:nvPicPr>
          <p:cNvPr id="13" name="Graphic 12">
            <a:extLst>
              <a:ext uri="{FF2B5EF4-FFF2-40B4-BE49-F238E27FC236}">
                <a16:creationId xmlns:a16="http://schemas.microsoft.com/office/drawing/2014/main" id="{59986477-E454-75BA-B993-891A808EA84C}"/>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rot="16200000">
            <a:off x="-1133039" y="5914547"/>
            <a:ext cx="3591190" cy="1795594"/>
          </a:xfrm>
          <a:prstGeom prst="rect">
            <a:avLst/>
          </a:prstGeom>
        </p:spPr>
      </p:pic>
      <p:sp>
        <p:nvSpPr>
          <p:cNvPr id="19" name="Content Placeholder 2">
            <a:extLst>
              <a:ext uri="{FF2B5EF4-FFF2-40B4-BE49-F238E27FC236}">
                <a16:creationId xmlns:a16="http://schemas.microsoft.com/office/drawing/2014/main" id="{AA378AC9-C513-C0E8-CB62-103A75BA8BB6}"/>
              </a:ext>
            </a:extLst>
          </p:cNvPr>
          <p:cNvSpPr>
            <a:spLocks noGrp="1"/>
          </p:cNvSpPr>
          <p:nvPr>
            <p:ph idx="27"/>
          </p:nvPr>
        </p:nvSpPr>
        <p:spPr>
          <a:xfrm>
            <a:off x="1306779" y="2932162"/>
            <a:ext cx="2500900" cy="2495904"/>
          </a:xfrm>
          <a:prstGeom prst="ellipse">
            <a:avLst/>
          </a:prstGeom>
          <a:ln w="28575"/>
        </p:spPr>
        <p:style>
          <a:lnRef idx="2">
            <a:schemeClr val="accent2"/>
          </a:lnRef>
          <a:fillRef idx="1">
            <a:schemeClr val="lt1"/>
          </a:fillRef>
          <a:effectRef idx="0">
            <a:schemeClr val="accent2"/>
          </a:effectRef>
          <a:fontRef idx="minor">
            <a:schemeClr val="dk1"/>
          </a:fontRef>
        </p:style>
        <p:txBody>
          <a:bodyPr>
            <a:normAutofit/>
          </a:bodyPr>
          <a:lstStyle>
            <a:lvl1pPr marL="0" indent="0" algn="l">
              <a:buNone/>
              <a:defRPr sz="1600">
                <a:latin typeface="Roboto" panose="02000000000000000000" pitchFamily="2" charset="0"/>
                <a:ea typeface="Roboto" panose="02000000000000000000" pitchFamily="2" charset="0"/>
              </a:defRPr>
            </a:lvl1pPr>
            <a:lvl4pPr algn="ctr">
              <a:defRPr/>
            </a:lvl4pPr>
            <a:lvl5pPr marL="1828800" indent="0">
              <a:buNone/>
              <a:defRPr/>
            </a:lvl5pPr>
          </a:lstStyle>
          <a:p>
            <a:pPr lvl="0"/>
            <a:endParaRPr lang="en-AU"/>
          </a:p>
        </p:txBody>
      </p:sp>
      <p:sp>
        <p:nvSpPr>
          <p:cNvPr id="21" name="Content Placeholder 2">
            <a:extLst>
              <a:ext uri="{FF2B5EF4-FFF2-40B4-BE49-F238E27FC236}">
                <a16:creationId xmlns:a16="http://schemas.microsoft.com/office/drawing/2014/main" id="{67E8A669-61DB-D556-0111-1756DDBF0567}"/>
              </a:ext>
            </a:extLst>
          </p:cNvPr>
          <p:cNvSpPr>
            <a:spLocks noGrp="1"/>
          </p:cNvSpPr>
          <p:nvPr>
            <p:ph idx="28" hasCustomPrompt="1"/>
          </p:nvPr>
        </p:nvSpPr>
        <p:spPr>
          <a:xfrm>
            <a:off x="1763805" y="2248464"/>
            <a:ext cx="1586848" cy="558032"/>
          </a:xfrm>
          <a:prstGeom prst="rect">
            <a:avLst/>
          </a:prstGeom>
        </p:spPr>
        <p:txBody>
          <a:bodyPr>
            <a:normAutofit/>
          </a:bodyPr>
          <a:lstStyle>
            <a:lvl1pPr marL="0" indent="0" algn="ctr">
              <a:buNone/>
              <a:defRPr sz="1600">
                <a:latin typeface="Montserrat Black" panose="00000A00000000000000" pitchFamily="2" charset="0"/>
                <a:ea typeface="Roboto" panose="02000000000000000000" pitchFamily="2" charset="0"/>
              </a:defRPr>
            </a:lvl1pPr>
            <a:lvl4pPr algn="ctr">
              <a:defRPr/>
            </a:lvl4pPr>
            <a:lvl5pPr marL="1828800" indent="0">
              <a:buNone/>
              <a:defRPr/>
            </a:lvl5pPr>
          </a:lstStyle>
          <a:p>
            <a:pPr lvl="0"/>
            <a:r>
              <a:rPr lang="en-US"/>
              <a:t>Subtitle</a:t>
            </a:r>
            <a:endParaRPr lang="en-AU"/>
          </a:p>
        </p:txBody>
      </p:sp>
      <p:sp>
        <p:nvSpPr>
          <p:cNvPr id="5" name="Content Placeholder 2">
            <a:extLst>
              <a:ext uri="{FF2B5EF4-FFF2-40B4-BE49-F238E27FC236}">
                <a16:creationId xmlns:a16="http://schemas.microsoft.com/office/drawing/2014/main" id="{A1FF482E-8E0C-5F9E-AAE4-B2A152921DE0}"/>
              </a:ext>
            </a:extLst>
          </p:cNvPr>
          <p:cNvSpPr>
            <a:spLocks noGrp="1"/>
          </p:cNvSpPr>
          <p:nvPr>
            <p:ph idx="29"/>
          </p:nvPr>
        </p:nvSpPr>
        <p:spPr>
          <a:xfrm>
            <a:off x="4774027" y="2932162"/>
            <a:ext cx="2500900" cy="2495904"/>
          </a:xfrm>
          <a:prstGeom prst="ellipse">
            <a:avLst/>
          </a:prstGeom>
          <a:ln w="28575"/>
        </p:spPr>
        <p:style>
          <a:lnRef idx="2">
            <a:schemeClr val="accent4"/>
          </a:lnRef>
          <a:fillRef idx="1">
            <a:schemeClr val="lt1"/>
          </a:fillRef>
          <a:effectRef idx="0">
            <a:schemeClr val="accent4"/>
          </a:effectRef>
          <a:fontRef idx="minor">
            <a:schemeClr val="dk1"/>
          </a:fontRef>
        </p:style>
        <p:txBody>
          <a:bodyPr>
            <a:normAutofit/>
          </a:bodyPr>
          <a:lstStyle>
            <a:lvl1pPr marL="0" indent="0" algn="l">
              <a:buNone/>
              <a:defRPr sz="1600">
                <a:latin typeface="Roboto" panose="02000000000000000000" pitchFamily="2" charset="0"/>
                <a:ea typeface="Roboto" panose="02000000000000000000" pitchFamily="2" charset="0"/>
              </a:defRPr>
            </a:lvl1pPr>
            <a:lvl4pPr algn="ctr">
              <a:defRPr/>
            </a:lvl4pPr>
            <a:lvl5pPr marL="1828800" indent="0">
              <a:buNone/>
              <a:defRPr/>
            </a:lvl5pPr>
          </a:lstStyle>
          <a:p>
            <a:pPr lvl="0"/>
            <a:endParaRPr lang="en-AU"/>
          </a:p>
        </p:txBody>
      </p:sp>
      <p:sp>
        <p:nvSpPr>
          <p:cNvPr id="6" name="Content Placeholder 2">
            <a:extLst>
              <a:ext uri="{FF2B5EF4-FFF2-40B4-BE49-F238E27FC236}">
                <a16:creationId xmlns:a16="http://schemas.microsoft.com/office/drawing/2014/main" id="{AC7941BA-E8FD-7680-0BD3-626D86FB88E9}"/>
              </a:ext>
            </a:extLst>
          </p:cNvPr>
          <p:cNvSpPr>
            <a:spLocks noGrp="1"/>
          </p:cNvSpPr>
          <p:nvPr>
            <p:ph idx="30" hasCustomPrompt="1"/>
          </p:nvPr>
        </p:nvSpPr>
        <p:spPr>
          <a:xfrm>
            <a:off x="5231053" y="2248464"/>
            <a:ext cx="1586848" cy="558032"/>
          </a:xfrm>
          <a:prstGeom prst="rect">
            <a:avLst/>
          </a:prstGeom>
        </p:spPr>
        <p:txBody>
          <a:bodyPr>
            <a:normAutofit/>
          </a:bodyPr>
          <a:lstStyle>
            <a:lvl1pPr marL="0" indent="0" algn="ctr">
              <a:buNone/>
              <a:defRPr sz="1600">
                <a:latin typeface="Montserrat Black" panose="00000A00000000000000" pitchFamily="2" charset="0"/>
                <a:ea typeface="Roboto" panose="02000000000000000000" pitchFamily="2" charset="0"/>
              </a:defRPr>
            </a:lvl1pPr>
            <a:lvl4pPr algn="ctr">
              <a:defRPr/>
            </a:lvl4pPr>
            <a:lvl5pPr marL="1828800" indent="0">
              <a:buNone/>
              <a:defRPr/>
            </a:lvl5pPr>
          </a:lstStyle>
          <a:p>
            <a:pPr lvl="0"/>
            <a:r>
              <a:rPr lang="en-US"/>
              <a:t>Subtitle</a:t>
            </a:r>
            <a:endParaRPr lang="en-AU"/>
          </a:p>
        </p:txBody>
      </p:sp>
      <p:sp>
        <p:nvSpPr>
          <p:cNvPr id="7" name="Content Placeholder 2">
            <a:extLst>
              <a:ext uri="{FF2B5EF4-FFF2-40B4-BE49-F238E27FC236}">
                <a16:creationId xmlns:a16="http://schemas.microsoft.com/office/drawing/2014/main" id="{7BE07900-B77C-BE57-1AB8-7A4816FF3758}"/>
              </a:ext>
            </a:extLst>
          </p:cNvPr>
          <p:cNvSpPr>
            <a:spLocks noGrp="1"/>
          </p:cNvSpPr>
          <p:nvPr>
            <p:ph idx="31"/>
          </p:nvPr>
        </p:nvSpPr>
        <p:spPr>
          <a:xfrm>
            <a:off x="8469950" y="2932162"/>
            <a:ext cx="2500900" cy="2495904"/>
          </a:xfrm>
          <a:prstGeom prst="ellipse">
            <a:avLst/>
          </a:prstGeom>
          <a:ln w="28575">
            <a:solidFill>
              <a:schemeClr val="accent6"/>
            </a:solidFill>
          </a:ln>
        </p:spPr>
        <p:style>
          <a:lnRef idx="2">
            <a:schemeClr val="accent2"/>
          </a:lnRef>
          <a:fillRef idx="1">
            <a:schemeClr val="lt1"/>
          </a:fillRef>
          <a:effectRef idx="0">
            <a:schemeClr val="accent2"/>
          </a:effectRef>
          <a:fontRef idx="minor">
            <a:schemeClr val="dk1"/>
          </a:fontRef>
        </p:style>
        <p:txBody>
          <a:bodyPr>
            <a:normAutofit/>
          </a:bodyPr>
          <a:lstStyle>
            <a:lvl1pPr marL="0" indent="0" algn="l">
              <a:buNone/>
              <a:defRPr sz="1600">
                <a:latin typeface="Roboto" panose="02000000000000000000" pitchFamily="2" charset="0"/>
                <a:ea typeface="Roboto" panose="02000000000000000000" pitchFamily="2" charset="0"/>
              </a:defRPr>
            </a:lvl1pPr>
            <a:lvl4pPr algn="ctr">
              <a:defRPr/>
            </a:lvl4pPr>
            <a:lvl5pPr marL="1828800" indent="0">
              <a:buNone/>
              <a:defRPr/>
            </a:lvl5pPr>
          </a:lstStyle>
          <a:p>
            <a:pPr lvl="0"/>
            <a:endParaRPr lang="en-AU"/>
          </a:p>
        </p:txBody>
      </p:sp>
      <p:sp>
        <p:nvSpPr>
          <p:cNvPr id="9" name="Content Placeholder 2">
            <a:extLst>
              <a:ext uri="{FF2B5EF4-FFF2-40B4-BE49-F238E27FC236}">
                <a16:creationId xmlns:a16="http://schemas.microsoft.com/office/drawing/2014/main" id="{1DE68895-AAE1-44C3-879C-C4D7178440BD}"/>
              </a:ext>
            </a:extLst>
          </p:cNvPr>
          <p:cNvSpPr>
            <a:spLocks noGrp="1"/>
          </p:cNvSpPr>
          <p:nvPr>
            <p:ph idx="32" hasCustomPrompt="1"/>
          </p:nvPr>
        </p:nvSpPr>
        <p:spPr>
          <a:xfrm>
            <a:off x="8926976" y="2248464"/>
            <a:ext cx="1586848" cy="558032"/>
          </a:xfrm>
          <a:prstGeom prst="rect">
            <a:avLst/>
          </a:prstGeom>
        </p:spPr>
        <p:txBody>
          <a:bodyPr>
            <a:normAutofit/>
          </a:bodyPr>
          <a:lstStyle>
            <a:lvl1pPr marL="0" indent="0" algn="ctr">
              <a:buNone/>
              <a:defRPr sz="1600">
                <a:latin typeface="Montserrat Black" panose="00000A00000000000000" pitchFamily="2" charset="0"/>
                <a:ea typeface="Roboto" panose="02000000000000000000" pitchFamily="2" charset="0"/>
              </a:defRPr>
            </a:lvl1pPr>
            <a:lvl4pPr algn="ctr">
              <a:defRPr/>
            </a:lvl4pPr>
            <a:lvl5pPr marL="1828800" indent="0">
              <a:buNone/>
              <a:defRPr/>
            </a:lvl5pPr>
          </a:lstStyle>
          <a:p>
            <a:pPr lvl="0"/>
            <a:r>
              <a:rPr lang="en-US"/>
              <a:t>Subtitle</a:t>
            </a:r>
            <a:endParaRPr lang="en-AU"/>
          </a:p>
        </p:txBody>
      </p:sp>
    </p:spTree>
    <p:extLst>
      <p:ext uri="{BB962C8B-B14F-4D97-AF65-F5344CB8AC3E}">
        <p14:creationId xmlns:p14="http://schemas.microsoft.com/office/powerpoint/2010/main" val="11163419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50.emf"/><Relationship Id="rId2" Type="http://schemas.openxmlformats.org/officeDocument/2006/relationships/theme" Target="../theme/theme2.xml"/><Relationship Id="rId1"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9.xml"/><Relationship Id="rId3" Type="http://schemas.openxmlformats.org/officeDocument/2006/relationships/slideLayout" Target="../slideLayouts/slideLayout24.xml"/><Relationship Id="rId7" Type="http://schemas.openxmlformats.org/officeDocument/2006/relationships/slideLayout" Target="../slideLayouts/slideLayout28.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5" Type="http://schemas.openxmlformats.org/officeDocument/2006/relationships/slideLayout" Target="../slideLayouts/slideLayout26.xml"/><Relationship Id="rId10" Type="http://schemas.openxmlformats.org/officeDocument/2006/relationships/image" Target="../media/image50.emf"/><Relationship Id="rId4" Type="http://schemas.openxmlformats.org/officeDocument/2006/relationships/slideLayout" Target="../slideLayouts/slideLayout25.xml"/><Relationship Id="rId9"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2" Type="http://schemas.openxmlformats.org/officeDocument/2006/relationships/theme" Target="../theme/theme4.xml"/><Relationship Id="rId1" Type="http://schemas.openxmlformats.org/officeDocument/2006/relationships/slideLayout" Target="../slideLayouts/slideLayout30.xml"/></Relationships>
</file>

<file path=ppt/slideMasters/_rels/slideMaster5.xml.rels><?xml version="1.0" encoding="UTF-8" standalone="yes"?>
<Relationships xmlns="http://schemas.openxmlformats.org/package/2006/relationships"><Relationship Id="rId13" Type="http://schemas.openxmlformats.org/officeDocument/2006/relationships/slideLayout" Target="../slideLayouts/slideLayout43.xml"/><Relationship Id="rId18" Type="http://schemas.openxmlformats.org/officeDocument/2006/relationships/slideLayout" Target="../slideLayouts/slideLayout48.xml"/><Relationship Id="rId26" Type="http://schemas.openxmlformats.org/officeDocument/2006/relationships/slideLayout" Target="../slideLayouts/slideLayout56.xml"/><Relationship Id="rId39" Type="http://schemas.openxmlformats.org/officeDocument/2006/relationships/slideLayout" Target="../slideLayouts/slideLayout69.xml"/><Relationship Id="rId21" Type="http://schemas.openxmlformats.org/officeDocument/2006/relationships/slideLayout" Target="../slideLayouts/slideLayout51.xml"/><Relationship Id="rId34" Type="http://schemas.openxmlformats.org/officeDocument/2006/relationships/slideLayout" Target="../slideLayouts/slideLayout64.xml"/><Relationship Id="rId42" Type="http://schemas.openxmlformats.org/officeDocument/2006/relationships/slideLayout" Target="../slideLayouts/slideLayout72.xml"/><Relationship Id="rId47" Type="http://schemas.openxmlformats.org/officeDocument/2006/relationships/slideLayout" Target="../slideLayouts/slideLayout77.xml"/><Relationship Id="rId50" Type="http://schemas.openxmlformats.org/officeDocument/2006/relationships/image" Target="../media/image59.svg"/><Relationship Id="rId7" Type="http://schemas.openxmlformats.org/officeDocument/2006/relationships/slideLayout" Target="../slideLayouts/slideLayout37.xml"/><Relationship Id="rId2" Type="http://schemas.openxmlformats.org/officeDocument/2006/relationships/slideLayout" Target="../slideLayouts/slideLayout32.xml"/><Relationship Id="rId16" Type="http://schemas.openxmlformats.org/officeDocument/2006/relationships/slideLayout" Target="../slideLayouts/slideLayout46.xml"/><Relationship Id="rId29" Type="http://schemas.openxmlformats.org/officeDocument/2006/relationships/slideLayout" Target="../slideLayouts/slideLayout59.xml"/><Relationship Id="rId11" Type="http://schemas.openxmlformats.org/officeDocument/2006/relationships/slideLayout" Target="../slideLayouts/slideLayout41.xml"/><Relationship Id="rId24" Type="http://schemas.openxmlformats.org/officeDocument/2006/relationships/slideLayout" Target="../slideLayouts/slideLayout54.xml"/><Relationship Id="rId32" Type="http://schemas.openxmlformats.org/officeDocument/2006/relationships/slideLayout" Target="../slideLayouts/slideLayout62.xml"/><Relationship Id="rId37" Type="http://schemas.openxmlformats.org/officeDocument/2006/relationships/slideLayout" Target="../slideLayouts/slideLayout67.xml"/><Relationship Id="rId40" Type="http://schemas.openxmlformats.org/officeDocument/2006/relationships/slideLayout" Target="../slideLayouts/slideLayout70.xml"/><Relationship Id="rId45" Type="http://schemas.openxmlformats.org/officeDocument/2006/relationships/slideLayout" Target="../slideLayouts/slideLayout75.xml"/><Relationship Id="rId5" Type="http://schemas.openxmlformats.org/officeDocument/2006/relationships/slideLayout" Target="../slideLayouts/slideLayout35.xml"/><Relationship Id="rId15" Type="http://schemas.openxmlformats.org/officeDocument/2006/relationships/slideLayout" Target="../slideLayouts/slideLayout45.xml"/><Relationship Id="rId23" Type="http://schemas.openxmlformats.org/officeDocument/2006/relationships/slideLayout" Target="../slideLayouts/slideLayout53.xml"/><Relationship Id="rId28" Type="http://schemas.openxmlformats.org/officeDocument/2006/relationships/slideLayout" Target="../slideLayouts/slideLayout58.xml"/><Relationship Id="rId36" Type="http://schemas.openxmlformats.org/officeDocument/2006/relationships/slideLayout" Target="../slideLayouts/slideLayout66.xml"/><Relationship Id="rId49" Type="http://schemas.openxmlformats.org/officeDocument/2006/relationships/image" Target="../media/image58.png"/><Relationship Id="rId10" Type="http://schemas.openxmlformats.org/officeDocument/2006/relationships/slideLayout" Target="../slideLayouts/slideLayout40.xml"/><Relationship Id="rId19" Type="http://schemas.openxmlformats.org/officeDocument/2006/relationships/slideLayout" Target="../slideLayouts/slideLayout49.xml"/><Relationship Id="rId31" Type="http://schemas.openxmlformats.org/officeDocument/2006/relationships/slideLayout" Target="../slideLayouts/slideLayout61.xml"/><Relationship Id="rId44" Type="http://schemas.openxmlformats.org/officeDocument/2006/relationships/slideLayout" Target="../slideLayouts/slideLayout74.xml"/><Relationship Id="rId4" Type="http://schemas.openxmlformats.org/officeDocument/2006/relationships/slideLayout" Target="../slideLayouts/slideLayout34.xml"/><Relationship Id="rId9" Type="http://schemas.openxmlformats.org/officeDocument/2006/relationships/slideLayout" Target="../slideLayouts/slideLayout39.xml"/><Relationship Id="rId14" Type="http://schemas.openxmlformats.org/officeDocument/2006/relationships/slideLayout" Target="../slideLayouts/slideLayout44.xml"/><Relationship Id="rId22" Type="http://schemas.openxmlformats.org/officeDocument/2006/relationships/slideLayout" Target="../slideLayouts/slideLayout52.xml"/><Relationship Id="rId27" Type="http://schemas.openxmlformats.org/officeDocument/2006/relationships/slideLayout" Target="../slideLayouts/slideLayout57.xml"/><Relationship Id="rId30" Type="http://schemas.openxmlformats.org/officeDocument/2006/relationships/slideLayout" Target="../slideLayouts/slideLayout60.xml"/><Relationship Id="rId35" Type="http://schemas.openxmlformats.org/officeDocument/2006/relationships/slideLayout" Target="../slideLayouts/slideLayout65.xml"/><Relationship Id="rId43" Type="http://schemas.openxmlformats.org/officeDocument/2006/relationships/slideLayout" Target="../slideLayouts/slideLayout73.xml"/><Relationship Id="rId48" Type="http://schemas.openxmlformats.org/officeDocument/2006/relationships/theme" Target="../theme/theme5.xml"/><Relationship Id="rId8" Type="http://schemas.openxmlformats.org/officeDocument/2006/relationships/slideLayout" Target="../slideLayouts/slideLayout38.xml"/><Relationship Id="rId3" Type="http://schemas.openxmlformats.org/officeDocument/2006/relationships/slideLayout" Target="../slideLayouts/slideLayout33.xml"/><Relationship Id="rId12" Type="http://schemas.openxmlformats.org/officeDocument/2006/relationships/slideLayout" Target="../slideLayouts/slideLayout42.xml"/><Relationship Id="rId17" Type="http://schemas.openxmlformats.org/officeDocument/2006/relationships/slideLayout" Target="../slideLayouts/slideLayout47.xml"/><Relationship Id="rId25" Type="http://schemas.openxmlformats.org/officeDocument/2006/relationships/slideLayout" Target="../slideLayouts/slideLayout55.xml"/><Relationship Id="rId33" Type="http://schemas.openxmlformats.org/officeDocument/2006/relationships/slideLayout" Target="../slideLayouts/slideLayout63.xml"/><Relationship Id="rId38" Type="http://schemas.openxmlformats.org/officeDocument/2006/relationships/slideLayout" Target="../slideLayouts/slideLayout68.xml"/><Relationship Id="rId46" Type="http://schemas.openxmlformats.org/officeDocument/2006/relationships/slideLayout" Target="../slideLayouts/slideLayout76.xml"/><Relationship Id="rId20" Type="http://schemas.openxmlformats.org/officeDocument/2006/relationships/slideLayout" Target="../slideLayouts/slideLayout50.xml"/><Relationship Id="rId41" Type="http://schemas.openxmlformats.org/officeDocument/2006/relationships/slideLayout" Target="../slideLayouts/slideLayout71.xml"/><Relationship Id="rId1" Type="http://schemas.openxmlformats.org/officeDocument/2006/relationships/slideLayout" Target="../slideLayouts/slideLayout31.xml"/><Relationship Id="rId6" Type="http://schemas.openxmlformats.org/officeDocument/2006/relationships/slideLayout" Target="../slideLayouts/slideLayout3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34331483"/>
      </p:ext>
    </p:extLst>
  </p:cSld>
  <p:clrMap bg1="lt1" tx1="dk1" bg2="lt2" tx2="dk2" accent1="accent1" accent2="accent2" accent3="accent3" accent4="accent4" accent5="accent5" accent6="accent6" hlink="hlink" folHlink="folHlink"/>
  <p:sldLayoutIdLst>
    <p:sldLayoutId id="2147483649" r:id="rId1"/>
    <p:sldLayoutId id="2147483664" r:id="rId2"/>
    <p:sldLayoutId id="2147483650" r:id="rId3"/>
    <p:sldLayoutId id="2147483662" r:id="rId4"/>
    <p:sldLayoutId id="2147483660" r:id="rId5"/>
    <p:sldLayoutId id="2147483661" r:id="rId6"/>
    <p:sldLayoutId id="2147483663" r:id="rId7"/>
    <p:sldLayoutId id="2147483668" r:id="rId8"/>
    <p:sldLayoutId id="2147483666" r:id="rId9"/>
    <p:sldLayoutId id="2147483667" r:id="rId10"/>
    <p:sldLayoutId id="2147483665" r:id="rId11"/>
    <p:sldLayoutId id="2147483669" r:id="rId12"/>
    <p:sldLayoutId id="2147483747" r:id="rId13"/>
    <p:sldLayoutId id="2147483748" r:id="rId14"/>
    <p:sldLayoutId id="2147483749" r:id="rId15"/>
    <p:sldLayoutId id="2147483750" r:id="rId16"/>
    <p:sldLayoutId id="2147483751" r:id="rId17"/>
    <p:sldLayoutId id="2147483752" r:id="rId18"/>
    <p:sldLayoutId id="2147483753" r:id="rId19"/>
    <p:sldLayoutId id="2147483754" r:id="rId2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userDrawn="1">
            <p:ph type="title"/>
          </p:nvPr>
        </p:nvSpPr>
        <p:spPr>
          <a:xfrm>
            <a:off x="574816" y="510988"/>
            <a:ext cx="11018520" cy="430887"/>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userDrawn="1">
            <p:ph type="body" idx="1"/>
          </p:nvPr>
        </p:nvSpPr>
        <p:spPr>
          <a:xfrm>
            <a:off x="584200" y="1435503"/>
            <a:ext cx="11018520" cy="1268039"/>
          </a:xfrm>
          <a:prstGeom prst="rect">
            <a:avLst/>
          </a:prstGeom>
        </p:spPr>
        <p:txBody>
          <a:bodyPr vert="horz" wrap="square" lIns="0" tIns="0" rIns="0" bIns="0" rtlCol="0">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49" name="NEW Brand Colors 2018">
            <a:extLst>
              <a:ext uri="{FF2B5EF4-FFF2-40B4-BE49-F238E27FC236}">
                <a16:creationId xmlns:a16="http://schemas.microsoft.com/office/drawing/2014/main" id="{9D5783B5-1069-4509-929A-C02C0B0887F7}"/>
              </a:ext>
            </a:extLst>
          </p:cNvPr>
          <p:cNvPicPr>
            <a:picLocks noChangeAspect="1"/>
          </p:cNvPicPr>
          <p:nvPr userDrawn="1"/>
        </p:nvPicPr>
        <p:blipFill>
          <a:blip r:embed="rId3"/>
          <a:stretch>
            <a:fillRect/>
          </a:stretch>
        </p:blipFill>
        <p:spPr>
          <a:xfrm rot="5400000">
            <a:off x="9288988" y="2942644"/>
            <a:ext cx="6858000" cy="972712"/>
          </a:xfrm>
          <a:prstGeom prst="rect">
            <a:avLst/>
          </a:prstGeom>
        </p:spPr>
      </p:pic>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userDrawn="1"/>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userDrawn="1"/>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3080782252"/>
      </p:ext>
    </p:extLst>
  </p:cSld>
  <p:clrMap bg1="lt1" tx1="dk1" bg2="lt2" tx2="dk2" accent1="accent1" accent2="accent2" accent3="accent3" accent4="accent4" accent5="accent5" accent6="accent6" hlink="hlink" folHlink="folHlink"/>
  <p:sldLayoutIdLst>
    <p:sldLayoutId id="2147483673" r:id="rId1"/>
  </p:sldLayoutIdLst>
  <p:transition>
    <p:fade/>
  </p:transition>
  <p:hf sldNum="0" hdr="0" ftr="0" dt="0"/>
  <p:txStyles>
    <p:titleStyle>
      <a:lvl1pPr algn="l" defTabSz="932742" rtl="0" eaLnBrk="1" latinLnBrk="0" hangingPunct="1">
        <a:lnSpc>
          <a:spcPct val="100000"/>
        </a:lnSpc>
        <a:spcBef>
          <a:spcPct val="0"/>
        </a:spcBef>
        <a:buNone/>
        <a:defRPr lang="en-US" sz="2800" b="0" kern="1200" cap="none" spc="-50" baseline="0" dirty="0" smtClean="0">
          <a:ln w="3175">
            <a:noFill/>
          </a:ln>
          <a:solidFill>
            <a:srgbClr val="000000"/>
          </a:solidFill>
          <a:effectLst/>
          <a:latin typeface="+mj-lt"/>
          <a:ea typeface="+mn-ea"/>
          <a:cs typeface="Segoe UI" pitchFamily="34"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rgbClr val="000000"/>
          </a:solidFill>
          <a:latin typeface="+mn-lt"/>
          <a:ea typeface="+mn-ea"/>
          <a:cs typeface="Segoe UI Semilight" panose="020B04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rgbClr val="000000"/>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rgbClr val="000000"/>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200" kern="1200" spc="0" baseline="0">
          <a:solidFill>
            <a:srgbClr val="000000"/>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000" kern="1200" spc="0" baseline="0">
          <a:solidFill>
            <a:srgbClr val="000000"/>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userDrawn="1">
            <p:ph type="title"/>
          </p:nvPr>
        </p:nvSpPr>
        <p:spPr>
          <a:xfrm>
            <a:off x="574816" y="510988"/>
            <a:ext cx="11018520" cy="430887"/>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userDrawn="1">
            <p:ph type="body" idx="1"/>
          </p:nvPr>
        </p:nvSpPr>
        <p:spPr>
          <a:xfrm>
            <a:off x="584200" y="1435503"/>
            <a:ext cx="11018520" cy="1517338"/>
          </a:xfrm>
          <a:prstGeom prst="rect">
            <a:avLst/>
          </a:prstGeom>
        </p:spPr>
        <p:txBody>
          <a:bodyPr vert="horz" wrap="square" lIns="0" tIns="0" rIns="0" bIns="0" rtlCol="0">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userDrawn="1"/>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userDrawn="1"/>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grpSp>
        <p:nvGrpSpPr>
          <p:cNvPr id="37" name="Palette">
            <a:extLst>
              <a:ext uri="{FF2B5EF4-FFF2-40B4-BE49-F238E27FC236}">
                <a16:creationId xmlns:a16="http://schemas.microsoft.com/office/drawing/2014/main" id="{CFFADA97-61CA-7872-EF90-158741E0246C}"/>
              </a:ext>
            </a:extLst>
          </p:cNvPr>
          <p:cNvGrpSpPr/>
          <p:nvPr userDrawn="1"/>
        </p:nvGrpSpPr>
        <p:grpSpPr>
          <a:xfrm>
            <a:off x="12231632" y="0"/>
            <a:ext cx="1405214" cy="6858000"/>
            <a:chOff x="12231632" y="0"/>
            <a:chExt cx="1405214" cy="6858000"/>
          </a:xfrm>
        </p:grpSpPr>
        <p:pic>
          <p:nvPicPr>
            <p:cNvPr id="49" name="NEW Brand Colors 2018">
              <a:extLst>
                <a:ext uri="{FF2B5EF4-FFF2-40B4-BE49-F238E27FC236}">
                  <a16:creationId xmlns:a16="http://schemas.microsoft.com/office/drawing/2014/main" id="{9D5783B5-1069-4509-929A-C02C0B0887F7}"/>
                </a:ext>
                <a:ext uri="{C183D7F6-B498-43B3-948B-1728B52AA6E4}">
                  <adec:decorative xmlns:adec="http://schemas.microsoft.com/office/drawing/2017/decorative" val="1"/>
                </a:ext>
              </a:extLst>
            </p:cNvPr>
            <p:cNvPicPr>
              <a:picLocks noChangeAspect="1"/>
            </p:cNvPicPr>
            <p:nvPr userDrawn="1"/>
          </p:nvPicPr>
          <p:blipFill>
            <a:blip r:embed="rId10" cstate="screen">
              <a:extLst>
                <a:ext uri="{28A0092B-C50C-407E-A947-70E740481C1C}">
                  <a14:useLocalDpi xmlns:a14="http://schemas.microsoft.com/office/drawing/2010/main"/>
                </a:ext>
              </a:extLst>
            </a:blip>
            <a:stretch>
              <a:fillRect/>
            </a:stretch>
          </p:blipFill>
          <p:spPr>
            <a:xfrm rot="5400000">
              <a:off x="9288988" y="2942644"/>
              <a:ext cx="6858000" cy="972712"/>
            </a:xfrm>
            <a:prstGeom prst="rect">
              <a:avLst/>
            </a:prstGeom>
          </p:spPr>
        </p:pic>
        <p:grpSp>
          <p:nvGrpSpPr>
            <p:cNvPr id="36" name="Group 35">
              <a:extLst>
                <a:ext uri="{FF2B5EF4-FFF2-40B4-BE49-F238E27FC236}">
                  <a16:creationId xmlns:a16="http://schemas.microsoft.com/office/drawing/2014/main" id="{93FAB41C-7080-36BC-5659-7144DEAD1E73}"/>
                </a:ext>
              </a:extLst>
            </p:cNvPr>
            <p:cNvGrpSpPr/>
            <p:nvPr userDrawn="1"/>
          </p:nvGrpSpPr>
          <p:grpSpPr>
            <a:xfrm>
              <a:off x="13125691" y="3429000"/>
              <a:ext cx="511155" cy="831850"/>
              <a:chOff x="13170141" y="2633472"/>
              <a:chExt cx="511155" cy="511155"/>
            </a:xfrm>
          </p:grpSpPr>
          <p:sp>
            <p:nvSpPr>
              <p:cNvPr id="6" name="Rectangle 5">
                <a:extLst>
                  <a:ext uri="{FF2B5EF4-FFF2-40B4-BE49-F238E27FC236}">
                    <a16:creationId xmlns:a16="http://schemas.microsoft.com/office/drawing/2014/main" id="{25927FC5-3EA1-094F-D4A2-4A813BE2B2A4}"/>
                  </a:ext>
                </a:extLst>
              </p:cNvPr>
              <p:cNvSpPr/>
              <p:nvPr userDrawn="1"/>
            </p:nvSpPr>
            <p:spPr>
              <a:xfrm>
                <a:off x="13170141" y="2633472"/>
                <a:ext cx="147667" cy="511155"/>
              </a:xfrm>
              <a:prstGeom prst="rect">
                <a:avLst/>
              </a:prstGeom>
              <a:solidFill>
                <a:srgbClr val="9FA2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B4AA06DE-B7CF-8A65-499A-DE6E02302A7A}"/>
                  </a:ext>
                </a:extLst>
              </p:cNvPr>
              <p:cNvSpPr/>
              <p:nvPr userDrawn="1"/>
            </p:nvSpPr>
            <p:spPr>
              <a:xfrm>
                <a:off x="13533629" y="2633472"/>
                <a:ext cx="147667" cy="511155"/>
              </a:xfrm>
              <a:prstGeom prst="rect">
                <a:avLst/>
              </a:prstGeom>
              <a:solidFill>
                <a:srgbClr val="5D5B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437DD1D4-B80F-2A3E-BC67-61EA94E6EB19}"/>
                  </a:ext>
                </a:extLst>
              </p:cNvPr>
              <p:cNvSpPr/>
              <p:nvPr userDrawn="1"/>
            </p:nvSpPr>
            <p:spPr>
              <a:xfrm>
                <a:off x="13351885" y="2633472"/>
                <a:ext cx="147667" cy="511155"/>
              </a:xfrm>
              <a:prstGeom prst="rect">
                <a:avLst/>
              </a:prstGeom>
              <a:solidFill>
                <a:srgbClr val="3525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Tree>
    <p:extLst>
      <p:ext uri="{BB962C8B-B14F-4D97-AF65-F5344CB8AC3E}">
        <p14:creationId xmlns:p14="http://schemas.microsoft.com/office/powerpoint/2010/main" val="1848836836"/>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Lst>
  <p:transition>
    <p:fade/>
  </p:transition>
  <p:hf sldNum="0" hdr="0" ftr="0" dt="0"/>
  <p:txStyles>
    <p:titleStyle>
      <a:lvl1pPr algn="l" defTabSz="932742" rtl="0" eaLnBrk="1" latinLnBrk="0" hangingPunct="1">
        <a:lnSpc>
          <a:spcPct val="100000"/>
        </a:lnSpc>
        <a:spcBef>
          <a:spcPct val="0"/>
        </a:spcBef>
        <a:buNone/>
        <a:defRPr lang="en-US" sz="2800" b="0" kern="1200" cap="none" spc="-50" baseline="0" dirty="0" smtClean="0">
          <a:ln w="3175">
            <a:noFill/>
          </a:ln>
          <a:solidFill>
            <a:srgbClr val="000000"/>
          </a:solidFill>
          <a:effectLst/>
          <a:latin typeface="+mj-lt"/>
          <a:ea typeface="+mn-ea"/>
          <a:cs typeface="Segoe UI" pitchFamily="34" charset="0"/>
        </a:defRPr>
      </a:lvl1pPr>
    </p:titleStyle>
    <p:bodyStyle>
      <a:lvl1pPr marL="0" marR="0" indent="0" algn="l" defTabSz="932742" rtl="0" eaLnBrk="1" fontAlgn="auto" latinLnBrk="0" hangingPunct="1">
        <a:lnSpc>
          <a:spcPct val="100000"/>
        </a:lnSpc>
        <a:spcBef>
          <a:spcPts val="1800"/>
        </a:spcBef>
        <a:spcAft>
          <a:spcPts val="0"/>
        </a:spcAft>
        <a:buClrTx/>
        <a:buSzPct val="90000"/>
        <a:buFont typeface="Wingdings" panose="05000000000000000000" pitchFamily="2" charset="2"/>
        <a:buNone/>
        <a:tabLst/>
        <a:defRPr sz="1800" kern="1200" spc="0" baseline="0">
          <a:solidFill>
            <a:srgbClr val="000000"/>
          </a:solidFill>
          <a:latin typeface="+mj-lt"/>
          <a:ea typeface="+mn-ea"/>
          <a:cs typeface="Segoe UI Semilight" panose="020B0402040204020203" pitchFamily="34" charset="0"/>
        </a:defRPr>
      </a:lvl1pPr>
      <a:lvl2pPr marL="0" marR="0" indent="0" algn="l" defTabSz="932742" rtl="0" eaLnBrk="1" fontAlgn="auto" latinLnBrk="0" hangingPunct="1">
        <a:lnSpc>
          <a:spcPct val="100000"/>
        </a:lnSpc>
        <a:spcBef>
          <a:spcPts val="1200"/>
        </a:spcBef>
        <a:spcAft>
          <a:spcPts val="0"/>
        </a:spcAft>
        <a:buClrTx/>
        <a:buSzPct val="90000"/>
        <a:buFont typeface="Wingdings" panose="05000000000000000000" pitchFamily="2" charset="2"/>
        <a:buNone/>
        <a:tabLst/>
        <a:defRPr sz="1600" kern="1200" spc="0" baseline="0">
          <a:solidFill>
            <a:srgbClr val="000000"/>
          </a:solidFill>
          <a:latin typeface="+mn-lt"/>
          <a:ea typeface="+mn-ea"/>
          <a:cs typeface="+mn-cs"/>
        </a:defRPr>
      </a:lvl2pPr>
      <a:lvl3pPr marL="200025" marR="0" indent="-200025" algn="l" defTabSz="932742" rtl="0" eaLnBrk="1" fontAlgn="auto" latinLnBrk="0" hangingPunct="1">
        <a:lnSpc>
          <a:spcPct val="100000"/>
        </a:lnSpc>
        <a:spcBef>
          <a:spcPts val="600"/>
        </a:spcBef>
        <a:spcAft>
          <a:spcPts val="0"/>
        </a:spcAft>
        <a:buClrTx/>
        <a:buSzPct val="90000"/>
        <a:buFont typeface="Wingdings" panose="05000000000000000000" pitchFamily="2" charset="2"/>
        <a:buChar char=""/>
        <a:tabLst/>
        <a:defRPr sz="1400" kern="1200" spc="0" baseline="0">
          <a:solidFill>
            <a:srgbClr val="000000"/>
          </a:solidFill>
          <a:latin typeface="+mn-lt"/>
          <a:ea typeface="+mn-ea"/>
          <a:cs typeface="+mn-cs"/>
        </a:defRPr>
      </a:lvl3pPr>
      <a:lvl4pPr marL="402336"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rgbClr val="000000"/>
          </a:solidFill>
          <a:latin typeface="+mn-lt"/>
          <a:ea typeface="+mn-ea"/>
          <a:cs typeface="+mn-cs"/>
        </a:defRPr>
      </a:lvl4pPr>
      <a:lvl5pPr marL="603504" marR="0" indent="-201168"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rgbClr val="000000"/>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540">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rgbClr val="FFF8F3"/>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0691CED-8043-0B1A-CA04-EB006A99EBF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7CC00FC-94DB-4455-C278-CA3503CC94B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Rectangle 7">
            <a:extLst>
              <a:ext uri="{FF2B5EF4-FFF2-40B4-BE49-F238E27FC236}">
                <a16:creationId xmlns:a16="http://schemas.microsoft.com/office/drawing/2014/main" id="{5FC1382D-F95D-5603-4170-A6A945524E3A}"/>
              </a:ext>
            </a:extLst>
          </p:cNvPr>
          <p:cNvSpPr/>
          <p:nvPr userDrawn="1"/>
        </p:nvSpPr>
        <p:spPr>
          <a:xfrm>
            <a:off x="12357271" y="1826692"/>
            <a:ext cx="457200" cy="457200"/>
          </a:xfrm>
          <a:prstGeom prst="rect">
            <a:avLst/>
          </a:prstGeom>
          <a:solidFill>
            <a:srgbClr val="D4EC8E"/>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54864" rtlCol="0" anchor="b" anchorCtr="0"/>
          <a:lstStyle/>
          <a:p>
            <a:pPr algn="ctr"/>
            <a:r>
              <a:rPr lang="en-US" sz="800">
                <a:solidFill>
                  <a:srgbClr val="091F2C">
                    <a:alpha val="50000"/>
                  </a:srgbClr>
                </a:solidFill>
                <a:latin typeface="Segoe Sans Small" pitchFamily="2" charset="0"/>
                <a:cs typeface="Segoe Sans Small" pitchFamily="2" charset="0"/>
              </a:rPr>
              <a:t>D</a:t>
            </a:r>
            <a:endParaRPr lang="en-US" sz="800">
              <a:solidFill>
                <a:schemeClr val="lt1">
                  <a:alpha val="50000"/>
                </a:schemeClr>
              </a:solidFill>
              <a:latin typeface="Segoe Sans Small" pitchFamily="2" charset="0"/>
              <a:cs typeface="Segoe Sans Small" pitchFamily="2" charset="0"/>
            </a:endParaRPr>
          </a:p>
        </p:txBody>
      </p:sp>
      <p:sp>
        <p:nvSpPr>
          <p:cNvPr id="10" name="Rectangle 9">
            <a:extLst>
              <a:ext uri="{FF2B5EF4-FFF2-40B4-BE49-F238E27FC236}">
                <a16:creationId xmlns:a16="http://schemas.microsoft.com/office/drawing/2014/main" id="{DB2BEE7B-A2E6-CE8E-62A8-6D489B4B1492}"/>
              </a:ext>
            </a:extLst>
          </p:cNvPr>
          <p:cNvSpPr/>
          <p:nvPr userDrawn="1"/>
        </p:nvSpPr>
        <p:spPr>
          <a:xfrm>
            <a:off x="12356088" y="46703"/>
            <a:ext cx="457200" cy="457200"/>
          </a:xfrm>
          <a:prstGeom prst="rect">
            <a:avLst/>
          </a:prstGeom>
          <a:solidFill>
            <a:srgbClr val="C5B4E3"/>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54864" rtlCol="0" anchor="b" anchorCtr="0"/>
          <a:lstStyle/>
          <a:p>
            <a:pPr algn="ctr"/>
            <a:r>
              <a:rPr lang="en-US" sz="800">
                <a:solidFill>
                  <a:srgbClr val="091F2C">
                    <a:alpha val="50000"/>
                  </a:srgbClr>
                </a:solidFill>
                <a:latin typeface="Segoe Sans Small" pitchFamily="2" charset="0"/>
                <a:cs typeface="Segoe Sans Small" pitchFamily="2" charset="0"/>
              </a:rPr>
              <a:t>V </a:t>
            </a:r>
            <a:r>
              <a:rPr lang="en-US" sz="1000">
                <a:solidFill>
                  <a:srgbClr val="091F2C">
                    <a:alpha val="50000"/>
                  </a:srgbClr>
                </a:solidFill>
                <a:latin typeface="Segoe Sans Small" pitchFamily="2" charset="0"/>
                <a:cs typeface="Segoe Sans Small" pitchFamily="2" charset="0"/>
              </a:rPr>
              <a:t>|</a:t>
            </a:r>
            <a:r>
              <a:rPr lang="en-US" sz="800">
                <a:solidFill>
                  <a:srgbClr val="091F2C">
                    <a:alpha val="50000"/>
                  </a:srgbClr>
                </a:solidFill>
                <a:latin typeface="Segoe Sans Small" pitchFamily="2" charset="0"/>
                <a:cs typeface="Segoe Sans Small" pitchFamily="2" charset="0"/>
              </a:rPr>
              <a:t> D</a:t>
            </a:r>
          </a:p>
        </p:txBody>
      </p:sp>
      <p:sp>
        <p:nvSpPr>
          <p:cNvPr id="11" name="Rectangle 10">
            <a:extLst>
              <a:ext uri="{FF2B5EF4-FFF2-40B4-BE49-F238E27FC236}">
                <a16:creationId xmlns:a16="http://schemas.microsoft.com/office/drawing/2014/main" id="{D97BA837-968A-A1C3-DB71-B5CC2962A897}"/>
              </a:ext>
            </a:extLst>
          </p:cNvPr>
          <p:cNvSpPr/>
          <p:nvPr userDrawn="1"/>
        </p:nvSpPr>
        <p:spPr>
          <a:xfrm>
            <a:off x="12356088" y="711762"/>
            <a:ext cx="457200" cy="457200"/>
          </a:xfrm>
          <a:prstGeom prst="rect">
            <a:avLst/>
          </a:prstGeom>
          <a:solidFill>
            <a:srgbClr val="8DC8E8"/>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54864" rtlCol="0" anchor="b" anchorCtr="0"/>
          <a:lstStyle/>
          <a:p>
            <a:pPr algn="ctr"/>
            <a:r>
              <a:rPr lang="en-US" sz="800">
                <a:solidFill>
                  <a:srgbClr val="091F2C">
                    <a:alpha val="50000"/>
                  </a:srgbClr>
                </a:solidFill>
                <a:latin typeface="Segoe Sans Small" pitchFamily="2" charset="0"/>
                <a:cs typeface="Segoe Sans Small" pitchFamily="2" charset="0"/>
              </a:rPr>
              <a:t>H</a:t>
            </a:r>
            <a:r>
              <a:rPr lang="en-US" sz="800">
                <a:solidFill>
                  <a:srgbClr val="091F2C">
                    <a:alpha val="50000"/>
                  </a:srgbClr>
                </a:solidFill>
                <a:effectLst/>
                <a:latin typeface="Segoe Sans Small" pitchFamily="2" charset="0"/>
                <a:cs typeface="Segoe Sans Small" pitchFamily="2" charset="0"/>
              </a:rPr>
              <a:t> </a:t>
            </a:r>
            <a:r>
              <a:rPr lang="en-US" sz="1000">
                <a:solidFill>
                  <a:srgbClr val="091F2C">
                    <a:alpha val="50000"/>
                  </a:srgbClr>
                </a:solidFill>
                <a:latin typeface="Segoe Sans Small" pitchFamily="2" charset="0"/>
                <a:cs typeface="Segoe Sans Small" pitchFamily="2" charset="0"/>
              </a:rPr>
              <a:t>|</a:t>
            </a:r>
            <a:r>
              <a:rPr lang="en-US" sz="800">
                <a:solidFill>
                  <a:srgbClr val="091F2C">
                    <a:alpha val="50000"/>
                  </a:srgbClr>
                </a:solidFill>
                <a:effectLst/>
                <a:latin typeface="Segoe Sans Small" pitchFamily="2" charset="0"/>
                <a:cs typeface="Segoe Sans Small" pitchFamily="2" charset="0"/>
              </a:rPr>
              <a:t> </a:t>
            </a:r>
            <a:r>
              <a:rPr lang="en-US" sz="800">
                <a:solidFill>
                  <a:srgbClr val="091F2C">
                    <a:alpha val="50000"/>
                  </a:srgbClr>
                </a:solidFill>
                <a:latin typeface="Segoe Sans Small" pitchFamily="2" charset="0"/>
                <a:cs typeface="Segoe Sans Small" pitchFamily="2" charset="0"/>
              </a:rPr>
              <a:t>V</a:t>
            </a:r>
            <a:r>
              <a:rPr lang="en-US" sz="800">
                <a:solidFill>
                  <a:srgbClr val="091F2C">
                    <a:alpha val="50000"/>
                  </a:srgbClr>
                </a:solidFill>
                <a:effectLst/>
                <a:latin typeface="Segoe Sans Small" pitchFamily="2" charset="0"/>
                <a:cs typeface="Segoe Sans Small" pitchFamily="2" charset="0"/>
              </a:rPr>
              <a:t> </a:t>
            </a:r>
            <a:r>
              <a:rPr lang="en-US" sz="1000">
                <a:solidFill>
                  <a:srgbClr val="091F2C">
                    <a:alpha val="50000"/>
                  </a:srgbClr>
                </a:solidFill>
                <a:latin typeface="Segoe Sans Small" pitchFamily="2" charset="0"/>
                <a:cs typeface="Segoe Sans Small" pitchFamily="2" charset="0"/>
              </a:rPr>
              <a:t>|</a:t>
            </a:r>
            <a:r>
              <a:rPr lang="en-US" sz="800">
                <a:solidFill>
                  <a:srgbClr val="091F2C">
                    <a:alpha val="50000"/>
                  </a:srgbClr>
                </a:solidFill>
                <a:effectLst/>
                <a:latin typeface="Segoe Sans Small" pitchFamily="2" charset="0"/>
                <a:cs typeface="Segoe Sans Small" pitchFamily="2" charset="0"/>
              </a:rPr>
              <a:t> </a:t>
            </a:r>
            <a:r>
              <a:rPr lang="en-US" sz="800">
                <a:solidFill>
                  <a:srgbClr val="091F2C">
                    <a:alpha val="50000"/>
                  </a:srgbClr>
                </a:solidFill>
                <a:latin typeface="Segoe Sans Small" pitchFamily="2" charset="0"/>
                <a:cs typeface="Segoe Sans Small" pitchFamily="2" charset="0"/>
              </a:rPr>
              <a:t>D</a:t>
            </a:r>
          </a:p>
        </p:txBody>
      </p:sp>
      <p:sp>
        <p:nvSpPr>
          <p:cNvPr id="16" name="Rectangle 15">
            <a:extLst>
              <a:ext uri="{FF2B5EF4-FFF2-40B4-BE49-F238E27FC236}">
                <a16:creationId xmlns:a16="http://schemas.microsoft.com/office/drawing/2014/main" id="{4DA4D4CB-8EDC-1923-5E80-48477C22E399}"/>
              </a:ext>
            </a:extLst>
          </p:cNvPr>
          <p:cNvSpPr/>
          <p:nvPr userDrawn="1"/>
        </p:nvSpPr>
        <p:spPr>
          <a:xfrm>
            <a:off x="12356088" y="2413812"/>
            <a:ext cx="457200" cy="457200"/>
          </a:xfrm>
          <a:prstGeom prst="rect">
            <a:avLst/>
          </a:prstGeom>
          <a:solidFill>
            <a:srgbClr val="FFA38B"/>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54864" rtlCol="0" anchor="b" anchorCtr="0"/>
          <a:lstStyle/>
          <a:p>
            <a:pPr algn="ctr"/>
            <a:r>
              <a:rPr lang="en-US" sz="800">
                <a:solidFill>
                  <a:srgbClr val="091F2C">
                    <a:alpha val="50000"/>
                  </a:srgbClr>
                </a:solidFill>
                <a:latin typeface="Segoe Sans Small" pitchFamily="2" charset="0"/>
                <a:cs typeface="Segoe Sans Small" pitchFamily="2" charset="0"/>
              </a:rPr>
              <a:t>V</a:t>
            </a:r>
          </a:p>
        </p:txBody>
      </p:sp>
      <p:sp>
        <p:nvSpPr>
          <p:cNvPr id="4" name="Rectangle 3">
            <a:extLst>
              <a:ext uri="{FF2B5EF4-FFF2-40B4-BE49-F238E27FC236}">
                <a16:creationId xmlns:a16="http://schemas.microsoft.com/office/drawing/2014/main" id="{2E3916C7-A329-D005-48E2-7609E8614A39}"/>
              </a:ext>
            </a:extLst>
          </p:cNvPr>
          <p:cNvSpPr/>
          <p:nvPr userDrawn="1"/>
        </p:nvSpPr>
        <p:spPr>
          <a:xfrm>
            <a:off x="1183162" y="-606678"/>
            <a:ext cx="457200" cy="457200"/>
          </a:xfrm>
          <a:prstGeom prst="rect">
            <a:avLst/>
          </a:prstGeom>
          <a:solidFill>
            <a:srgbClr val="C5B4E3"/>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54864" rtlCol="0" anchor="b" anchorCtr="0"/>
          <a:lstStyle/>
          <a:p>
            <a:pPr algn="ctr"/>
            <a:r>
              <a:rPr lang="en-US" sz="800">
                <a:solidFill>
                  <a:srgbClr val="091F2C">
                    <a:alpha val="50000"/>
                  </a:srgbClr>
                </a:solidFill>
                <a:latin typeface="Segoe Sans Small" pitchFamily="2" charset="0"/>
                <a:cs typeface="Segoe Sans Small" pitchFamily="2" charset="0"/>
              </a:rPr>
              <a:t>V </a:t>
            </a:r>
            <a:r>
              <a:rPr lang="en-US" sz="1000">
                <a:solidFill>
                  <a:srgbClr val="091F2C">
                    <a:alpha val="50000"/>
                  </a:srgbClr>
                </a:solidFill>
                <a:latin typeface="Segoe Sans Small" pitchFamily="2" charset="0"/>
                <a:cs typeface="Segoe Sans Small" pitchFamily="2" charset="0"/>
              </a:rPr>
              <a:t>|</a:t>
            </a:r>
            <a:r>
              <a:rPr lang="en-US" sz="800">
                <a:solidFill>
                  <a:srgbClr val="091F2C">
                    <a:alpha val="50000"/>
                  </a:srgbClr>
                </a:solidFill>
                <a:latin typeface="Segoe Sans Small" pitchFamily="2" charset="0"/>
                <a:cs typeface="Segoe Sans Small" pitchFamily="2" charset="0"/>
              </a:rPr>
              <a:t> D</a:t>
            </a:r>
          </a:p>
        </p:txBody>
      </p:sp>
      <p:sp>
        <p:nvSpPr>
          <p:cNvPr id="5" name="Rectangle 4">
            <a:extLst>
              <a:ext uri="{FF2B5EF4-FFF2-40B4-BE49-F238E27FC236}">
                <a16:creationId xmlns:a16="http://schemas.microsoft.com/office/drawing/2014/main" id="{CFA112E1-CEB5-39C7-0253-2816D1821539}"/>
              </a:ext>
            </a:extLst>
          </p:cNvPr>
          <p:cNvSpPr/>
          <p:nvPr userDrawn="1"/>
        </p:nvSpPr>
        <p:spPr>
          <a:xfrm>
            <a:off x="0" y="-606678"/>
            <a:ext cx="457037" cy="457200"/>
          </a:xfrm>
          <a:prstGeom prst="rect">
            <a:avLst/>
          </a:prstGeom>
          <a:solidFill>
            <a:srgbClr val="2A446F"/>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54864" rtlCol="0" anchor="b" anchorCtr="0"/>
          <a:lstStyle/>
          <a:p>
            <a:pPr algn="ctr"/>
            <a:r>
              <a:rPr lang="en-US" sz="800">
                <a:solidFill>
                  <a:schemeClr val="bg1">
                    <a:alpha val="50000"/>
                  </a:schemeClr>
                </a:solidFill>
                <a:latin typeface="Segoe Sans Small" pitchFamily="2" charset="0"/>
                <a:cs typeface="Segoe Sans Small" pitchFamily="2" charset="0"/>
              </a:rPr>
              <a:t>H</a:t>
            </a:r>
            <a:r>
              <a:rPr lang="en-US" sz="800">
                <a:solidFill>
                  <a:schemeClr val="bg1">
                    <a:alpha val="50000"/>
                  </a:schemeClr>
                </a:solidFill>
                <a:effectLst/>
                <a:latin typeface="Segoe Sans Small" pitchFamily="2" charset="0"/>
                <a:cs typeface="Segoe Sans Small" pitchFamily="2" charset="0"/>
              </a:rPr>
              <a:t> </a:t>
            </a:r>
            <a:r>
              <a:rPr lang="en-US" sz="1000">
                <a:solidFill>
                  <a:schemeClr val="bg1">
                    <a:alpha val="50000"/>
                  </a:schemeClr>
                </a:solidFill>
                <a:latin typeface="Segoe Sans Small" pitchFamily="2" charset="0"/>
                <a:cs typeface="Segoe Sans Small" pitchFamily="2" charset="0"/>
              </a:rPr>
              <a:t>|</a:t>
            </a:r>
            <a:r>
              <a:rPr lang="en-US" sz="800">
                <a:solidFill>
                  <a:schemeClr val="bg1">
                    <a:alpha val="50000"/>
                  </a:schemeClr>
                </a:solidFill>
                <a:latin typeface="Segoe Sans Small" pitchFamily="2" charset="0"/>
                <a:cs typeface="Segoe Sans Small" pitchFamily="2" charset="0"/>
              </a:rPr>
              <a:t> D</a:t>
            </a:r>
          </a:p>
        </p:txBody>
      </p:sp>
      <p:sp>
        <p:nvSpPr>
          <p:cNvPr id="6" name="Rectangle 5">
            <a:extLst>
              <a:ext uri="{FF2B5EF4-FFF2-40B4-BE49-F238E27FC236}">
                <a16:creationId xmlns:a16="http://schemas.microsoft.com/office/drawing/2014/main" id="{36C00890-8C3B-67DB-3B21-1DBEEC84767B}"/>
              </a:ext>
            </a:extLst>
          </p:cNvPr>
          <p:cNvSpPr/>
          <p:nvPr userDrawn="1"/>
        </p:nvSpPr>
        <p:spPr>
          <a:xfrm>
            <a:off x="675814" y="-606678"/>
            <a:ext cx="457037" cy="457200"/>
          </a:xfrm>
          <a:prstGeom prst="rect">
            <a:avLst/>
          </a:prstGeom>
          <a:solidFill>
            <a:srgbClr val="225B6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54864" rtlCol="0" anchor="b" anchorCtr="0"/>
          <a:lstStyle/>
          <a:p>
            <a:pPr algn="ctr"/>
            <a:r>
              <a:rPr lang="en-US" sz="800">
                <a:solidFill>
                  <a:schemeClr val="lt1">
                    <a:alpha val="50000"/>
                  </a:schemeClr>
                </a:solidFill>
                <a:latin typeface="Segoe Sans Small" pitchFamily="2" charset="0"/>
                <a:cs typeface="Segoe Sans Small" pitchFamily="2" charset="0"/>
              </a:rPr>
              <a:t>D</a:t>
            </a:r>
          </a:p>
        </p:txBody>
      </p:sp>
    </p:spTree>
    <p:extLst>
      <p:ext uri="{BB962C8B-B14F-4D97-AF65-F5344CB8AC3E}">
        <p14:creationId xmlns:p14="http://schemas.microsoft.com/office/powerpoint/2010/main" val="907694056"/>
      </p:ext>
    </p:extLst>
  </p:cSld>
  <p:clrMap bg1="lt1" tx1="dk1" bg2="lt2" tx2="dk2" accent1="accent1" accent2="accent2" accent3="accent3" accent4="accent4" accent5="accent5" accent6="accent6" hlink="hlink" folHlink="folHlink"/>
  <p:sldLayoutIdLst>
    <p:sldLayoutId id="2147483698" r:id="rId1"/>
  </p:sldLayoutIdLst>
  <p:txStyles>
    <p:titleStyle>
      <a:lvl1pPr algn="l" defTabSz="932742" rtl="0" eaLnBrk="1" latinLnBrk="0" hangingPunct="1">
        <a:lnSpc>
          <a:spcPct val="90000"/>
        </a:lnSpc>
        <a:spcBef>
          <a:spcPct val="0"/>
        </a:spcBef>
        <a:buNone/>
        <a:defRPr lang="en-US" sz="4800" b="0" kern="1200" cap="none" spc="-50" baseline="0" dirty="0">
          <a:ln w="3175">
            <a:noFill/>
          </a:ln>
          <a:solidFill>
            <a:srgbClr val="091F2C"/>
          </a:solidFill>
          <a:effectLst/>
          <a:latin typeface="+mn-lt"/>
          <a:ea typeface="+mn-ea"/>
          <a:cs typeface="Segoe UI"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3600" kern="1200">
          <a:solidFill>
            <a:srgbClr val="091F2C"/>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b="1" kern="1200">
          <a:solidFill>
            <a:srgbClr val="091F2C"/>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rgbClr val="091F2C"/>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rgbClr val="091F2C"/>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050" kern="1200">
          <a:solidFill>
            <a:srgbClr val="091F2C"/>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971">
              <a:srgbClr val="B4BEE6"/>
            </a:gs>
            <a:gs pos="24000">
              <a:srgbClr val="C2CAD8"/>
            </a:gs>
            <a:gs pos="96117">
              <a:srgbClr val="E5CBC9"/>
            </a:gs>
            <a:gs pos="83000">
              <a:srgbClr val="E1D3CD"/>
            </a:gs>
          </a:gsLst>
          <a:lin ang="270000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userDrawn="1">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userDrawn="1">
            <p:ph type="body" idx="1"/>
          </p:nvPr>
        </p:nvSpPr>
        <p:spPr>
          <a:xfrm>
            <a:off x="584200" y="1435503"/>
            <a:ext cx="11018520" cy="1612749"/>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userDrawn="1"/>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userDrawn="1"/>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pic>
        <p:nvPicPr>
          <p:cNvPr id="5" name="Graphic 4">
            <a:extLst>
              <a:ext uri="{FF2B5EF4-FFF2-40B4-BE49-F238E27FC236}">
                <a16:creationId xmlns:a16="http://schemas.microsoft.com/office/drawing/2014/main" id="{021E37FC-0A17-C45A-8387-54C3D4441AFB}"/>
              </a:ext>
            </a:extLst>
          </p:cNvPr>
          <p:cNvPicPr>
            <a:picLocks noChangeAspect="1"/>
          </p:cNvPicPr>
          <p:nvPr userDrawn="1"/>
        </p:nvPicPr>
        <p:blipFill>
          <a:blip r:embed="rId49">
            <a:extLst>
              <a:ext uri="{96DAC541-7B7A-43D3-8B79-37D633B846F1}">
                <asvg:svgBlip xmlns:asvg="http://schemas.microsoft.com/office/drawing/2016/SVG/main" r:embed="rId50"/>
              </a:ext>
            </a:extLst>
          </a:blip>
          <a:srcRect/>
          <a:stretch/>
        </p:blipFill>
        <p:spPr>
          <a:xfrm rot="5400000">
            <a:off x="9509919" y="2743200"/>
            <a:ext cx="6858000" cy="1371600"/>
          </a:xfrm>
          <a:prstGeom prst="rect">
            <a:avLst/>
          </a:prstGeom>
        </p:spPr>
      </p:pic>
    </p:spTree>
    <p:extLst>
      <p:ext uri="{BB962C8B-B14F-4D97-AF65-F5344CB8AC3E}">
        <p14:creationId xmlns:p14="http://schemas.microsoft.com/office/powerpoint/2010/main" val="2433706362"/>
      </p:ext>
    </p:extLst>
  </p:cSld>
  <p:clrMap bg1="dk1" tx1="lt1" bg2="dk2" tx2="lt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 id="2147483711" r:id="rId12"/>
    <p:sldLayoutId id="2147483712" r:id="rId13"/>
    <p:sldLayoutId id="2147483713" r:id="rId14"/>
    <p:sldLayoutId id="2147483714" r:id="rId15"/>
    <p:sldLayoutId id="2147483715" r:id="rId16"/>
    <p:sldLayoutId id="2147483716" r:id="rId17"/>
    <p:sldLayoutId id="2147483717" r:id="rId18"/>
    <p:sldLayoutId id="2147483718" r:id="rId19"/>
    <p:sldLayoutId id="2147483719" r:id="rId20"/>
    <p:sldLayoutId id="2147483720" r:id="rId21"/>
    <p:sldLayoutId id="2147483721" r:id="rId22"/>
    <p:sldLayoutId id="2147483722" r:id="rId23"/>
    <p:sldLayoutId id="2147483723" r:id="rId24"/>
    <p:sldLayoutId id="2147483724" r:id="rId25"/>
    <p:sldLayoutId id="2147483725" r:id="rId26"/>
    <p:sldLayoutId id="2147483726" r:id="rId27"/>
    <p:sldLayoutId id="2147483727" r:id="rId28"/>
    <p:sldLayoutId id="2147483728" r:id="rId29"/>
    <p:sldLayoutId id="2147483729" r:id="rId30"/>
    <p:sldLayoutId id="2147483730" r:id="rId31"/>
    <p:sldLayoutId id="2147483731" r:id="rId32"/>
    <p:sldLayoutId id="2147483732" r:id="rId33"/>
    <p:sldLayoutId id="2147483733" r:id="rId34"/>
    <p:sldLayoutId id="2147483734" r:id="rId35"/>
    <p:sldLayoutId id="2147483735" r:id="rId36"/>
    <p:sldLayoutId id="2147483736" r:id="rId37"/>
    <p:sldLayoutId id="2147483737" r:id="rId38"/>
    <p:sldLayoutId id="2147483738" r:id="rId39"/>
    <p:sldLayoutId id="2147483739" r:id="rId40"/>
    <p:sldLayoutId id="2147483740" r:id="rId41"/>
    <p:sldLayoutId id="2147483741" r:id="rId42"/>
    <p:sldLayoutId id="2147483742" r:id="rId43"/>
    <p:sldLayoutId id="2147483743" r:id="rId44"/>
    <p:sldLayoutId id="2147483744" r:id="rId45"/>
    <p:sldLayoutId id="2147483745" r:id="rId46"/>
    <p:sldLayoutId id="2147483746" r:id="rId47"/>
  </p:sldLayoutIdLst>
  <p:transition>
    <p:fade/>
  </p:transition>
  <p:hf sldNum="0" hdr="0" ftr="0" dt="0"/>
  <p:txStyles>
    <p:title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105.png"/><Relationship Id="rId3" Type="http://schemas.openxmlformats.org/officeDocument/2006/relationships/hyperlink" Target="mailto:Surface.Sales@dickerdata.com.au" TargetMode="External"/><Relationship Id="rId7" Type="http://schemas.openxmlformats.org/officeDocument/2006/relationships/image" Target="../media/image104.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03.png"/><Relationship Id="rId5" Type="http://schemas.openxmlformats.org/officeDocument/2006/relationships/image" Target="../media/image102.png"/><Relationship Id="rId4" Type="http://schemas.openxmlformats.org/officeDocument/2006/relationships/hyperlink" Target="mailto:Microsoft.sales@dickerdata.co.nz" TargetMode="External"/><Relationship Id="rId9" Type="http://schemas.openxmlformats.org/officeDocument/2006/relationships/image" Target="../media/image106.png"/></Relationships>
</file>

<file path=ppt/slides/_rels/slide11.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10.xml"/><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notesSlide" Target="../notesSlides/notesSlide11.xml"/><Relationship Id="rId1" Type="http://schemas.openxmlformats.org/officeDocument/2006/relationships/slideLayout" Target="../slideLayouts/slideLayout16.xml"/></Relationships>
</file>

<file path=ppt/slides/_rels/slide13.xml.rels><?xml version="1.0" encoding="UTF-8" standalone="yes"?>
<Relationships xmlns="http://schemas.openxmlformats.org/package/2006/relationships"><Relationship Id="rId2" Type="http://schemas.openxmlformats.org/officeDocument/2006/relationships/image" Target="../media/image109.jpeg"/><Relationship Id="rId1" Type="http://schemas.openxmlformats.org/officeDocument/2006/relationships/slideLayout" Target="../slideLayouts/slideLayout1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notesSlide" Target="../notesSlides/notesSlide13.xml"/><Relationship Id="rId1" Type="http://schemas.openxmlformats.org/officeDocument/2006/relationships/slideLayout" Target="../slideLayouts/slideLayout17.xml"/></Relationships>
</file>

<file path=ppt/slides/_rels/slide16.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14.xml"/><Relationship Id="rId1" Type="http://schemas.openxmlformats.org/officeDocument/2006/relationships/slideLayout" Target="../slideLayouts/slideLayout19.xml"/></Relationships>
</file>

<file path=ppt/slides/_rels/slide17.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15.xml"/><Relationship Id="rId1" Type="http://schemas.openxmlformats.org/officeDocument/2006/relationships/slideLayout" Target="../slideLayouts/slideLayout19.xml"/></Relationships>
</file>

<file path=ppt/slides/_rels/slide18.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16.xml"/><Relationship Id="rId1" Type="http://schemas.openxmlformats.org/officeDocument/2006/relationships/slideLayout" Target="../slideLayouts/slideLayout19.xml"/></Relationships>
</file>

<file path=ppt/slides/_rels/slide19.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17.xml"/><Relationship Id="rId1" Type="http://schemas.openxmlformats.org/officeDocument/2006/relationships/slideLayout" Target="../slideLayouts/slideLayout19.xml"/></Relationships>
</file>

<file path=ppt/slides/_rels/slide2.xml.rels><?xml version="1.0" encoding="UTF-8" standalone="yes"?>
<Relationships xmlns="http://schemas.openxmlformats.org/package/2006/relationships"><Relationship Id="rId3" Type="http://schemas.openxmlformats.org/officeDocument/2006/relationships/hyperlink" Target="https://dickerdata-my.sharepoint.com/:t:/g/personal/paul_caldwell_dickerdata_co_nz/EfXeBnuU5jJNpafOMCS6xskBBVjVMJYrMYxamhr-7-ItOw?e=CA72eT" TargetMode="External"/><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image" Target="../media/image115.jpeg"/><Relationship Id="rId1" Type="http://schemas.openxmlformats.org/officeDocument/2006/relationships/slideLayout" Target="../slideLayouts/slideLayout17.xml"/></Relationships>
</file>

<file path=ppt/slides/_rels/slide21.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18.xml"/><Relationship Id="rId1" Type="http://schemas.openxmlformats.org/officeDocument/2006/relationships/slideLayout" Target="../slideLayouts/slideLayout19.xml"/></Relationships>
</file>

<file path=ppt/slides/_rels/slide22.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19.xml"/><Relationship Id="rId1" Type="http://schemas.openxmlformats.org/officeDocument/2006/relationships/slideLayout" Target="../slideLayouts/slideLayout20.xml"/></Relationships>
</file>

<file path=ppt/slides/_rels/slide23.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20.xml"/><Relationship Id="rId1" Type="http://schemas.openxmlformats.org/officeDocument/2006/relationships/slideLayout" Target="../slideLayouts/slideLayout20.xml"/></Relationships>
</file>

<file path=ppt/slides/_rels/slide24.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21.xml"/><Relationship Id="rId1" Type="http://schemas.openxmlformats.org/officeDocument/2006/relationships/slideLayout" Target="../slideLayouts/slideLayout20.xml"/></Relationships>
</file>

<file path=ppt/slides/_rels/slide25.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22.xml"/><Relationship Id="rId1" Type="http://schemas.openxmlformats.org/officeDocument/2006/relationships/slideLayout" Target="../slideLayouts/slideLayout20.xml"/></Relationships>
</file>

<file path=ppt/slides/_rels/slide26.xml.rels><?xml version="1.0" encoding="UTF-8" standalone="yes"?>
<Relationships xmlns="http://schemas.openxmlformats.org/package/2006/relationships"><Relationship Id="rId3" Type="http://schemas.openxmlformats.org/officeDocument/2006/relationships/hyperlink" Target="mailto:azure-noreply@microsoft.com" TargetMode="External"/><Relationship Id="rId2" Type="http://schemas.openxmlformats.org/officeDocument/2006/relationships/notesSlide" Target="../notesSlides/notesSlide23.xml"/><Relationship Id="rId1" Type="http://schemas.openxmlformats.org/officeDocument/2006/relationships/slideLayout" Target="../slideLayouts/slideLayout20.xml"/><Relationship Id="rId4" Type="http://schemas.openxmlformats.org/officeDocument/2006/relationships/image" Target="../media/image120.png"/></Relationships>
</file>

<file path=ppt/slides/_rels/slide27.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24.xml"/><Relationship Id="rId1" Type="http://schemas.openxmlformats.org/officeDocument/2006/relationships/slideLayout" Target="../slideLayouts/slideLayout20.xml"/></Relationships>
</file>

<file path=ppt/slides/_rels/slide28.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25.xml"/><Relationship Id="rId1" Type="http://schemas.openxmlformats.org/officeDocument/2006/relationships/slideLayout" Target="../slideLayouts/slideLayout20.xml"/></Relationships>
</file>

<file path=ppt/slides/_rels/slide29.xml.rels><?xml version="1.0" encoding="UTF-8" standalone="yes"?>
<Relationships xmlns="http://schemas.openxmlformats.org/package/2006/relationships"><Relationship Id="rId2" Type="http://schemas.openxmlformats.org/officeDocument/2006/relationships/image" Target="../media/image115.jpeg"/><Relationship Id="rId1" Type="http://schemas.openxmlformats.org/officeDocument/2006/relationships/slideLayout" Target="../slideLayouts/slideLayout1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hyperlink" Target="mailto:Microsoft.sales@dickerdata.com.au" TargetMode="External"/><Relationship Id="rId2" Type="http://schemas.openxmlformats.org/officeDocument/2006/relationships/notesSlide" Target="../notesSlides/notesSlide26.xml"/><Relationship Id="rId1" Type="http://schemas.openxmlformats.org/officeDocument/2006/relationships/slideLayout" Target="../slideLayouts/slideLayout20.xml"/><Relationship Id="rId4" Type="http://schemas.openxmlformats.org/officeDocument/2006/relationships/hyperlink" Target="mailto:Microsoft.sales@dickerdata.co.nz" TargetMode="Externa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3" Type="http://schemas.openxmlformats.org/officeDocument/2006/relationships/hyperlink" Target="https://www.dickerdata.com.au/microsoft-offer-creation-program/#register-now" TargetMode="External"/><Relationship Id="rId2" Type="http://schemas.openxmlformats.org/officeDocument/2006/relationships/notesSlide" Target="../notesSlides/notesSlide4.xml"/><Relationship Id="rId1" Type="http://schemas.openxmlformats.org/officeDocument/2006/relationships/slideLayout" Target="../slideLayouts/slideLayout13.xml"/><Relationship Id="rId4" Type="http://schemas.openxmlformats.org/officeDocument/2006/relationships/hyperlink" Target="https://www.dickerdata.co.nz/offering-creation-program-webinar-registration" TargetMode="Externa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3" Type="http://schemas.openxmlformats.org/officeDocument/2006/relationships/hyperlink" Target="https://cloud.connect.isc2.org/assess-quiz?_gl=1*1lltxsr*_ga*MTU5NTA2ODkxMy4xNjg3MzczNjAx*_ga_7V1PGHSZT0*MTY5MjM4NjQwNC45MC4xLjE2OTIzODc3NjcuMC4wLjA.&amp;utm_source=isc2list&amp;utm_medium=email&amp;utm_campaign=B2B-Assess&amp;utm_term=15Oct2023AssessManager&amp;utm_content=quiz" TargetMode="External"/><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96.png"/><Relationship Id="rId4" Type="http://schemas.openxmlformats.org/officeDocument/2006/relationships/image" Target="../media/image95.emf"/></Relationships>
</file>

<file path=ppt/slides/_rels/slide6.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hyperlink" Target="http://www.isc2.org/" TargetMode="Externa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hyperlink" Target="https://lnkd.in/g8iVHvbQ" TargetMode="External"/><Relationship Id="rId7" Type="http://schemas.openxmlformats.org/officeDocument/2006/relationships/image" Target="../media/image98.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hyperlink" Target="https://lnkd.in/g3uPge_e" TargetMode="External"/><Relationship Id="rId5" Type="http://schemas.openxmlformats.org/officeDocument/2006/relationships/hyperlink" Target="https://lnkd.in/gvfkx_Xc" TargetMode="External"/><Relationship Id="rId4" Type="http://schemas.openxmlformats.org/officeDocument/2006/relationships/hyperlink" Target="https://lnkd.in/gP-muFHp"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00.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01.png"/><Relationship Id="rId5" Type="http://schemas.microsoft.com/office/2017/04/relationships/track" Target="../media/track1.vtt"/><Relationship Id="rId4"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690A17-4694-A80C-62A2-E85365C18D89}"/>
              </a:ext>
            </a:extLst>
          </p:cNvPr>
          <p:cNvSpPr>
            <a:spLocks noGrp="1"/>
          </p:cNvSpPr>
          <p:nvPr>
            <p:ph type="title"/>
          </p:nvPr>
        </p:nvSpPr>
        <p:spPr>
          <a:xfrm>
            <a:off x="383871" y="3429000"/>
            <a:ext cx="11634852" cy="1740759"/>
          </a:xfrm>
        </p:spPr>
        <p:txBody>
          <a:bodyPr/>
          <a:lstStyle/>
          <a:p>
            <a:r>
              <a:rPr lang="en-AU"/>
              <a:t>Dicker Data Webinar</a:t>
            </a:r>
            <a:br>
              <a:rPr lang="en-AU"/>
            </a:br>
            <a:br>
              <a:rPr lang="en-AU"/>
            </a:br>
            <a:r>
              <a:rPr lang="en-AU" sz="4400"/>
              <a:t>AZURE SUBSCRIPTION MANAGEMENT</a:t>
            </a:r>
          </a:p>
        </p:txBody>
      </p:sp>
    </p:spTree>
    <p:extLst>
      <p:ext uri="{BB962C8B-B14F-4D97-AF65-F5344CB8AC3E}">
        <p14:creationId xmlns:p14="http://schemas.microsoft.com/office/powerpoint/2010/main" val="37735069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extBox 26">
            <a:extLst>
              <a:ext uri="{FF2B5EF4-FFF2-40B4-BE49-F238E27FC236}">
                <a16:creationId xmlns:a16="http://schemas.microsoft.com/office/drawing/2014/main" id="{66667E3C-1983-4547-F136-5851EA607717}"/>
              </a:ext>
            </a:extLst>
          </p:cNvPr>
          <p:cNvSpPr txBox="1"/>
          <p:nvPr/>
        </p:nvSpPr>
        <p:spPr>
          <a:xfrm>
            <a:off x="610507" y="5780314"/>
            <a:ext cx="8378704" cy="923330"/>
          </a:xfrm>
          <a:prstGeom prst="rect">
            <a:avLst/>
          </a:prstGeom>
          <a:noFill/>
        </p:spPr>
        <p:txBody>
          <a:bodyPr wrap="none" rtlCol="0">
            <a:spAutoFit/>
          </a:bodyPr>
          <a:lstStyle/>
          <a:p>
            <a:r>
              <a:rPr lang="en-AU"/>
              <a:t>Surface Pro 10 and Surface Laptop is available on pre-order with stock landing mid April</a:t>
            </a:r>
          </a:p>
          <a:p>
            <a:r>
              <a:rPr lang="en-AU"/>
              <a:t>Pricelist is on the </a:t>
            </a:r>
            <a:r>
              <a:rPr lang="en-AU" err="1"/>
              <a:t>Dickerdata</a:t>
            </a:r>
            <a:r>
              <a:rPr lang="en-AU"/>
              <a:t> portal</a:t>
            </a:r>
          </a:p>
          <a:p>
            <a:r>
              <a:rPr lang="en-AU"/>
              <a:t>Email </a:t>
            </a:r>
            <a:r>
              <a:rPr lang="en-AU">
                <a:hlinkClick r:id="rId3"/>
              </a:rPr>
              <a:t>Surface.Sales@dickerdata.com.au</a:t>
            </a:r>
            <a:r>
              <a:rPr lang="en-AU"/>
              <a:t> or </a:t>
            </a:r>
            <a:r>
              <a:rPr lang="en-AU">
                <a:hlinkClick r:id="rId4"/>
              </a:rPr>
              <a:t>Microsoft.sales@dickerdata.co.nz</a:t>
            </a:r>
            <a:endParaRPr lang="en-AU"/>
          </a:p>
        </p:txBody>
      </p:sp>
      <p:pic>
        <p:nvPicPr>
          <p:cNvPr id="2" name="Picture 1" descr="Surface Pro 10">
            <a:extLst>
              <a:ext uri="{FF2B5EF4-FFF2-40B4-BE49-F238E27FC236}">
                <a16:creationId xmlns:a16="http://schemas.microsoft.com/office/drawing/2014/main" id="{EE634B05-DD84-3074-FDA1-D087B5F875E0}"/>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a:off x="447189" y="1955953"/>
            <a:ext cx="5953530" cy="2946093"/>
          </a:xfrm>
          <a:prstGeom prst="rect">
            <a:avLst/>
          </a:prstGeom>
        </p:spPr>
      </p:pic>
      <p:pic>
        <p:nvPicPr>
          <p:cNvPr id="3" name="Picture 2" descr="Surface Laptop 6">
            <a:extLst>
              <a:ext uri="{FF2B5EF4-FFF2-40B4-BE49-F238E27FC236}">
                <a16:creationId xmlns:a16="http://schemas.microsoft.com/office/drawing/2014/main" id="{38A389C9-0D3E-3AA4-DB42-A7A1A9FC56C1}"/>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a:stretch/>
        </p:blipFill>
        <p:spPr>
          <a:xfrm>
            <a:off x="6185681" y="1340443"/>
            <a:ext cx="5559130" cy="3714004"/>
          </a:xfrm>
          <a:prstGeom prst="rect">
            <a:avLst/>
          </a:prstGeom>
        </p:spPr>
      </p:pic>
      <p:sp>
        <p:nvSpPr>
          <p:cNvPr id="4" name="Title 3">
            <a:extLst>
              <a:ext uri="{FF2B5EF4-FFF2-40B4-BE49-F238E27FC236}">
                <a16:creationId xmlns:a16="http://schemas.microsoft.com/office/drawing/2014/main" id="{551B82E0-79F9-80C3-56B6-8EA906038AEF}"/>
              </a:ext>
            </a:extLst>
          </p:cNvPr>
          <p:cNvSpPr>
            <a:spLocks noGrp="1"/>
          </p:cNvSpPr>
          <p:nvPr/>
        </p:nvSpPr>
        <p:spPr>
          <a:xfrm>
            <a:off x="192883" y="1955953"/>
            <a:ext cx="2082231" cy="1107996"/>
          </a:xfrm>
          <a:prstGeom prst="rect">
            <a:avLst/>
          </a:prstGeom>
          <a:noFill/>
        </p:spPr>
        <p:txBody>
          <a:bodyPr vert="horz" wrap="square" lIns="0" tIns="0" rIns="0" bIns="0" rtlCol="0" anchor="t">
            <a:spAutoFit/>
          </a:bodyPr>
          <a:lstStyle>
            <a:lvl1pPr marL="0" algn="l" defTabSz="914400" rtl="0" eaLnBrk="1" latinLnBrk="0" hangingPunct="1">
              <a:lnSpc>
                <a:spcPct val="100000"/>
              </a:lnSpc>
              <a:spcBef>
                <a:spcPct val="0"/>
              </a:spcBef>
              <a:buNone/>
              <a:defRPr lang="en-US" sz="3600" b="0" kern="1200" cap="none" spc="0" baseline="0">
                <a:ln>
                  <a:noFill/>
                </a:ln>
                <a:solidFill>
                  <a:schemeClr val="tx1"/>
                </a:solidFill>
                <a:effectLst/>
                <a:latin typeface="+mj-lt"/>
                <a:ea typeface="+mj-ea"/>
                <a:cs typeface="Segoe Sans Display Light" pitchFamily="2" charset="0"/>
              </a:defRPr>
            </a:lvl1pPr>
          </a:lstStyle>
          <a:p>
            <a:pPr algn="ctr"/>
            <a:r>
              <a:rPr lang="en-US">
                <a:latin typeface="Segoe Sans Display Light"/>
                <a:cs typeface="Segoe Sans Display Light"/>
              </a:rPr>
              <a:t>Surface </a:t>
            </a:r>
          </a:p>
          <a:p>
            <a:pPr algn="ctr"/>
            <a:r>
              <a:rPr lang="en-US">
                <a:latin typeface="Segoe Sans Display Light"/>
                <a:cs typeface="Segoe Sans Display Light"/>
              </a:rPr>
              <a:t>Pro 10</a:t>
            </a:r>
            <a:endParaRPr lang="en-US"/>
          </a:p>
        </p:txBody>
      </p:sp>
      <p:sp>
        <p:nvSpPr>
          <p:cNvPr id="5" name="Title 3">
            <a:extLst>
              <a:ext uri="{FF2B5EF4-FFF2-40B4-BE49-F238E27FC236}">
                <a16:creationId xmlns:a16="http://schemas.microsoft.com/office/drawing/2014/main" id="{4B38763F-EB8D-8C4F-C31A-EE180DE12C52}"/>
              </a:ext>
            </a:extLst>
          </p:cNvPr>
          <p:cNvSpPr>
            <a:spLocks noGrp="1"/>
          </p:cNvSpPr>
          <p:nvPr/>
        </p:nvSpPr>
        <p:spPr>
          <a:xfrm>
            <a:off x="9956879" y="1955953"/>
            <a:ext cx="2467272" cy="1107996"/>
          </a:xfrm>
          <a:prstGeom prst="rect">
            <a:avLst/>
          </a:prstGeom>
        </p:spPr>
        <p:txBody>
          <a:bodyPr vert="horz" wrap="square" lIns="0" tIns="0" rIns="0" bIns="0" rtlCol="0" anchor="t">
            <a:spAutoFit/>
          </a:bodyPr>
          <a:lstStyle>
            <a:lvl1pPr marL="0" algn="l" defTabSz="914400" rtl="0" eaLnBrk="1" latinLnBrk="0" hangingPunct="1">
              <a:lnSpc>
                <a:spcPct val="100000"/>
              </a:lnSpc>
              <a:spcBef>
                <a:spcPct val="0"/>
              </a:spcBef>
              <a:buNone/>
              <a:defRPr lang="en-US" sz="3600" b="0" kern="1200" cap="none" spc="0" baseline="0">
                <a:ln>
                  <a:noFill/>
                </a:ln>
                <a:solidFill>
                  <a:schemeClr val="tx1"/>
                </a:solidFill>
                <a:effectLst/>
                <a:latin typeface="+mj-lt"/>
                <a:ea typeface="+mj-ea"/>
                <a:cs typeface="Segoe Sans Display Light" pitchFamily="2" charset="0"/>
              </a:defRPr>
            </a:lvl1pPr>
          </a:lstStyle>
          <a:p>
            <a:r>
              <a:rPr lang="en-US" spc="-50">
                <a:latin typeface="Segoe Sans Display Light"/>
                <a:cs typeface="Segoe Sans Display Light"/>
              </a:rPr>
              <a:t>Surface Laptop 6</a:t>
            </a:r>
            <a:endParaRPr lang="en-US" spc="-50"/>
          </a:p>
        </p:txBody>
      </p:sp>
      <p:pic>
        <p:nvPicPr>
          <p:cNvPr id="6" name="Picture 5" descr="Intel Core Ultra logo">
            <a:extLst>
              <a:ext uri="{FF2B5EF4-FFF2-40B4-BE49-F238E27FC236}">
                <a16:creationId xmlns:a16="http://schemas.microsoft.com/office/drawing/2014/main" id="{597A2EC6-4827-8425-04B6-B8C8DB110178}"/>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182736" y="445843"/>
            <a:ext cx="2339720" cy="1045074"/>
          </a:xfrm>
          <a:prstGeom prst="rect">
            <a:avLst/>
          </a:prstGeom>
        </p:spPr>
      </p:pic>
      <p:pic>
        <p:nvPicPr>
          <p:cNvPr id="7" name="Picture 6" descr="Windows 11 logo">
            <a:extLst>
              <a:ext uri="{FF2B5EF4-FFF2-40B4-BE49-F238E27FC236}">
                <a16:creationId xmlns:a16="http://schemas.microsoft.com/office/drawing/2014/main" id="{57F7D8C6-B99D-6AC1-07FF-7DFE333B01F8}"/>
              </a:ext>
            </a:extLst>
          </p:cNvPr>
          <p:cNvPicPr>
            <a:picLocks noChangeAspect="1"/>
          </p:cNvPicPr>
          <p:nvPr/>
        </p:nvPicPr>
        <p:blipFill rotWithShape="1">
          <a:blip r:embed="rId8" cstate="hqprint">
            <a:extLst>
              <a:ext uri="{28A0092B-C50C-407E-A947-70E740481C1C}">
                <a14:useLocalDpi xmlns:a14="http://schemas.microsoft.com/office/drawing/2010/main"/>
              </a:ext>
            </a:extLst>
          </a:blip>
          <a:srcRect/>
          <a:stretch/>
        </p:blipFill>
        <p:spPr>
          <a:xfrm>
            <a:off x="4254500" y="489503"/>
            <a:ext cx="3683000" cy="1001414"/>
          </a:xfrm>
          <a:prstGeom prst="rect">
            <a:avLst/>
          </a:prstGeom>
        </p:spPr>
      </p:pic>
      <p:pic>
        <p:nvPicPr>
          <p:cNvPr id="8" name="Picture 7" descr="Copilot logo">
            <a:extLst>
              <a:ext uri="{FF2B5EF4-FFF2-40B4-BE49-F238E27FC236}">
                <a16:creationId xmlns:a16="http://schemas.microsoft.com/office/drawing/2014/main" id="{6CBC84F6-EEB6-C9B2-EA49-6D3129A0367D}"/>
              </a:ext>
            </a:extLst>
          </p:cNvPr>
          <p:cNvPicPr>
            <a:picLocks noChangeAspect="1"/>
          </p:cNvPicPr>
          <p:nvPr/>
        </p:nvPicPr>
        <p:blipFill>
          <a:blip r:embed="rId9" cstate="hqprint">
            <a:extLst>
              <a:ext uri="{28A0092B-C50C-407E-A947-70E740481C1C}">
                <a14:useLocalDpi xmlns:a14="http://schemas.microsoft.com/office/drawing/2010/main"/>
              </a:ext>
            </a:extLst>
          </a:blip>
          <a:stretch>
            <a:fillRect/>
          </a:stretch>
        </p:blipFill>
        <p:spPr>
          <a:xfrm>
            <a:off x="8906328" y="267292"/>
            <a:ext cx="1422400" cy="1420436"/>
          </a:xfrm>
          <a:prstGeom prst="rect">
            <a:avLst/>
          </a:prstGeom>
        </p:spPr>
      </p:pic>
    </p:spTree>
    <p:extLst>
      <p:ext uri="{BB962C8B-B14F-4D97-AF65-F5344CB8AC3E}">
        <p14:creationId xmlns:p14="http://schemas.microsoft.com/office/powerpoint/2010/main" val="74303865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788253C-9941-E91B-3E00-8C87CED4E8C6}"/>
              </a:ext>
            </a:extLst>
          </p:cNvPr>
          <p:cNvSpPr>
            <a:spLocks noGrp="1"/>
          </p:cNvSpPr>
          <p:nvPr>
            <p:ph type="body" sz="quarter" idx="15"/>
          </p:nvPr>
        </p:nvSpPr>
        <p:spPr/>
        <p:txBody>
          <a:bodyPr/>
          <a:lstStyle/>
          <a:p>
            <a:r>
              <a:rPr lang="en-AU" sz="6000">
                <a:latin typeface="Montserrat Black" panose="00000A00000000000000" pitchFamily="2" charset="0"/>
              </a:rPr>
              <a:t>AZURE SUBSCRIPTION</a:t>
            </a:r>
          </a:p>
        </p:txBody>
      </p:sp>
      <p:sp>
        <p:nvSpPr>
          <p:cNvPr id="3" name="Text Placeholder 2">
            <a:extLst>
              <a:ext uri="{FF2B5EF4-FFF2-40B4-BE49-F238E27FC236}">
                <a16:creationId xmlns:a16="http://schemas.microsoft.com/office/drawing/2014/main" id="{86409CE6-6451-F3FF-0E9A-71CA3F9066CB}"/>
              </a:ext>
            </a:extLst>
          </p:cNvPr>
          <p:cNvSpPr>
            <a:spLocks noGrp="1"/>
          </p:cNvSpPr>
          <p:nvPr>
            <p:ph type="body" sz="quarter" idx="16"/>
          </p:nvPr>
        </p:nvSpPr>
        <p:spPr/>
        <p:txBody>
          <a:bodyPr/>
          <a:lstStyle/>
          <a:p>
            <a:r>
              <a:rPr lang="en-AU" sz="6000">
                <a:latin typeface="Montserrat Black" panose="00000A00000000000000" pitchFamily="2" charset="0"/>
              </a:rPr>
              <a:t>MANAGEMENT</a:t>
            </a:r>
          </a:p>
        </p:txBody>
      </p:sp>
      <p:sp>
        <p:nvSpPr>
          <p:cNvPr id="4" name="Text Placeholder 3">
            <a:extLst>
              <a:ext uri="{FF2B5EF4-FFF2-40B4-BE49-F238E27FC236}">
                <a16:creationId xmlns:a16="http://schemas.microsoft.com/office/drawing/2014/main" id="{9112D94B-F4C2-3A91-C3FA-EBDDA6D08636}"/>
              </a:ext>
            </a:extLst>
          </p:cNvPr>
          <p:cNvSpPr>
            <a:spLocks noGrp="1"/>
          </p:cNvSpPr>
          <p:nvPr>
            <p:ph type="body" sz="quarter" idx="17"/>
          </p:nvPr>
        </p:nvSpPr>
        <p:spPr/>
        <p:txBody>
          <a:bodyPr/>
          <a:lstStyle/>
          <a:p>
            <a:r>
              <a:rPr lang="en-AU"/>
              <a:t>Troy Stairmand</a:t>
            </a:r>
          </a:p>
        </p:txBody>
      </p:sp>
      <p:pic>
        <p:nvPicPr>
          <p:cNvPr id="5" name="Picture 4">
            <a:extLst>
              <a:ext uri="{FF2B5EF4-FFF2-40B4-BE49-F238E27FC236}">
                <a16:creationId xmlns:a16="http://schemas.microsoft.com/office/drawing/2014/main" id="{69063FEB-105A-85FE-6D83-BCA5BE033953}"/>
              </a:ext>
            </a:extLst>
          </p:cNvPr>
          <p:cNvPicPr>
            <a:picLocks noGrp="1" noRot="1" noChangeAspect="1" noMove="1" noResize="1" noEditPoints="1" noAdjustHandles="1" noChangeArrowheads="1" noChangeShapeType="1" noCrop="1"/>
          </p:cNvPicPr>
          <p:nvPr/>
        </p:nvPicPr>
        <p:blipFill rotWithShape="1">
          <a:blip r:embed="rId3"/>
          <a:srcRect l="2076" t="25018" r="2914" b="4830"/>
          <a:stretch/>
        </p:blipFill>
        <p:spPr>
          <a:xfrm>
            <a:off x="7428536" y="5011632"/>
            <a:ext cx="3425869" cy="1608219"/>
          </a:xfrm>
          <a:prstGeom prst="rect">
            <a:avLst/>
          </a:prstGeom>
        </p:spPr>
      </p:pic>
    </p:spTree>
    <p:extLst>
      <p:ext uri="{BB962C8B-B14F-4D97-AF65-F5344CB8AC3E}">
        <p14:creationId xmlns:p14="http://schemas.microsoft.com/office/powerpoint/2010/main" val="242767401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A6C2417D-A5A8-7090-A123-59B8A19F05D9}"/>
              </a:ext>
            </a:extLst>
          </p:cNvPr>
          <p:cNvSpPr>
            <a:spLocks noGrp="1"/>
          </p:cNvSpPr>
          <p:nvPr>
            <p:ph type="body" sz="quarter" idx="17"/>
          </p:nvPr>
        </p:nvSpPr>
        <p:spPr/>
        <p:txBody>
          <a:bodyPr/>
          <a:lstStyle/>
          <a:p>
            <a:r>
              <a:rPr lang="en-AU" sz="1800"/>
              <a:t>Terminology</a:t>
            </a:r>
          </a:p>
          <a:p>
            <a:r>
              <a:rPr lang="en-AU" sz="1800"/>
              <a:t>Create Azure Plan</a:t>
            </a:r>
          </a:p>
          <a:p>
            <a:r>
              <a:rPr lang="en-AU" sz="1800"/>
              <a:t>Subscription Management</a:t>
            </a:r>
          </a:p>
          <a:p>
            <a:pPr lvl="1"/>
            <a:r>
              <a:rPr lang="en-AU" sz="1800"/>
              <a:t>Subscription Details</a:t>
            </a:r>
          </a:p>
          <a:p>
            <a:pPr lvl="1"/>
            <a:r>
              <a:rPr lang="en-AU" sz="1800"/>
              <a:t>Manage Service</a:t>
            </a:r>
          </a:p>
          <a:p>
            <a:pPr lvl="1"/>
            <a:r>
              <a:rPr lang="en-AU" sz="1800"/>
              <a:t>Budgets and Alerts</a:t>
            </a:r>
          </a:p>
          <a:p>
            <a:pPr lvl="1"/>
            <a:r>
              <a:rPr lang="en-AU" sz="1800"/>
              <a:t>Subscriptions</a:t>
            </a:r>
          </a:p>
          <a:p>
            <a:r>
              <a:rPr lang="en-AU" sz="1800"/>
              <a:t>Customer Permissions</a:t>
            </a:r>
          </a:p>
          <a:p>
            <a:pPr marL="0" indent="0">
              <a:buNone/>
            </a:pPr>
            <a:endParaRPr lang="en-AU" sz="1800"/>
          </a:p>
        </p:txBody>
      </p:sp>
      <p:sp>
        <p:nvSpPr>
          <p:cNvPr id="4" name="Title 3">
            <a:extLst>
              <a:ext uri="{FF2B5EF4-FFF2-40B4-BE49-F238E27FC236}">
                <a16:creationId xmlns:a16="http://schemas.microsoft.com/office/drawing/2014/main" id="{C5F6AB3B-C1CB-69CC-B1B7-C8BAEF9DB5E4}"/>
              </a:ext>
            </a:extLst>
          </p:cNvPr>
          <p:cNvSpPr>
            <a:spLocks noGrp="1"/>
          </p:cNvSpPr>
          <p:nvPr>
            <p:ph type="title"/>
          </p:nvPr>
        </p:nvSpPr>
        <p:spPr/>
        <p:txBody>
          <a:bodyPr/>
          <a:lstStyle/>
          <a:p>
            <a:r>
              <a:rPr lang="en-AU">
                <a:latin typeface="Montserrat Black" panose="00000A00000000000000" pitchFamily="2" charset="0"/>
              </a:rPr>
              <a:t>AGENDA</a:t>
            </a:r>
          </a:p>
        </p:txBody>
      </p:sp>
      <p:pic>
        <p:nvPicPr>
          <p:cNvPr id="8" name="Picture Placeholder 7">
            <a:extLst>
              <a:ext uri="{FF2B5EF4-FFF2-40B4-BE49-F238E27FC236}">
                <a16:creationId xmlns:a16="http://schemas.microsoft.com/office/drawing/2014/main" id="{89B72138-9D44-7FDB-B5A4-2C324631BF41}"/>
              </a:ext>
            </a:extLst>
          </p:cNvPr>
          <p:cNvPicPr>
            <a:picLocks noGrp="1" noChangeAspect="1"/>
          </p:cNvPicPr>
          <p:nvPr>
            <p:ph type="pic" sz="quarter" idx="14"/>
          </p:nvPr>
        </p:nvPicPr>
        <p:blipFill rotWithShape="1">
          <a:blip r:embed="rId3">
            <a:extLst>
              <a:ext uri="{28A0092B-C50C-407E-A947-70E740481C1C}">
                <a14:useLocalDpi xmlns:a14="http://schemas.microsoft.com/office/drawing/2010/main" val="0"/>
              </a:ext>
            </a:extLst>
          </a:blip>
          <a:srcRect l="28853" r="4480"/>
          <a:stretch/>
        </p:blipFill>
        <p:spPr>
          <a:xfrm>
            <a:off x="7043939" y="-531000"/>
            <a:ext cx="7920000" cy="7920000"/>
          </a:xfrm>
        </p:spPr>
      </p:pic>
    </p:spTree>
    <p:extLst>
      <p:ext uri="{BB962C8B-B14F-4D97-AF65-F5344CB8AC3E}">
        <p14:creationId xmlns:p14="http://schemas.microsoft.com/office/powerpoint/2010/main" val="16311948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a:extLst>
              <a:ext uri="{FF2B5EF4-FFF2-40B4-BE49-F238E27FC236}">
                <a16:creationId xmlns:a16="http://schemas.microsoft.com/office/drawing/2014/main" id="{C03658AB-9B5D-D34A-695F-148073F828EB}"/>
              </a:ext>
            </a:extLst>
          </p:cNvPr>
          <p:cNvPicPr>
            <a:picLocks noGrp="1" noChangeAspect="1"/>
          </p:cNvPicPr>
          <p:nvPr>
            <p:ph type="pic" sz="quarter" idx="14"/>
          </p:nvPr>
        </p:nvPicPr>
        <p:blipFill rotWithShape="1">
          <a:blip r:embed="rId2">
            <a:extLst>
              <a:ext uri="{28A0092B-C50C-407E-A947-70E740481C1C}">
                <a14:useLocalDpi xmlns:a14="http://schemas.microsoft.com/office/drawing/2010/main" val="0"/>
              </a:ext>
            </a:extLst>
          </a:blip>
          <a:srcRect l="9858" t="-160" r="29484" b="160"/>
          <a:stretch/>
        </p:blipFill>
        <p:spPr>
          <a:xfrm>
            <a:off x="-2516635" y="414000"/>
            <a:ext cx="7909200" cy="7910283"/>
          </a:xfrm>
        </p:spPr>
      </p:pic>
      <p:sp>
        <p:nvSpPr>
          <p:cNvPr id="6" name="Text Placeholder 5">
            <a:extLst>
              <a:ext uri="{FF2B5EF4-FFF2-40B4-BE49-F238E27FC236}">
                <a16:creationId xmlns:a16="http://schemas.microsoft.com/office/drawing/2014/main" id="{539547AF-B2FF-B699-AE05-B05BCDADAF06}"/>
              </a:ext>
            </a:extLst>
          </p:cNvPr>
          <p:cNvSpPr>
            <a:spLocks noGrp="1"/>
          </p:cNvSpPr>
          <p:nvPr>
            <p:ph type="body" sz="quarter" idx="15"/>
          </p:nvPr>
        </p:nvSpPr>
        <p:spPr>
          <a:xfrm>
            <a:off x="6282000" y="2586401"/>
            <a:ext cx="5910000" cy="1415805"/>
          </a:xfrm>
        </p:spPr>
        <p:txBody>
          <a:bodyPr/>
          <a:lstStyle/>
          <a:p>
            <a:r>
              <a:rPr lang="en-AU">
                <a:latin typeface="Montserrat Black" panose="00000A00000000000000" pitchFamily="2" charset="0"/>
              </a:rPr>
              <a:t>TERMINOLOGY</a:t>
            </a:r>
          </a:p>
        </p:txBody>
      </p:sp>
    </p:spTree>
    <p:extLst>
      <p:ext uri="{BB962C8B-B14F-4D97-AF65-F5344CB8AC3E}">
        <p14:creationId xmlns:p14="http://schemas.microsoft.com/office/powerpoint/2010/main" val="53900410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DA9A1FD-8E51-FA9B-B351-A66100D90075}"/>
              </a:ext>
            </a:extLst>
          </p:cNvPr>
          <p:cNvSpPr>
            <a:spLocks noGrp="1"/>
          </p:cNvSpPr>
          <p:nvPr>
            <p:ph type="title"/>
          </p:nvPr>
        </p:nvSpPr>
        <p:spPr/>
        <p:txBody>
          <a:bodyPr/>
          <a:lstStyle/>
          <a:p>
            <a:r>
              <a:rPr lang="en-AU">
                <a:latin typeface="Montserrat Black" panose="00000A00000000000000" pitchFamily="2" charset="0"/>
              </a:rPr>
              <a:t>Terminology</a:t>
            </a:r>
          </a:p>
        </p:txBody>
      </p:sp>
      <p:sp>
        <p:nvSpPr>
          <p:cNvPr id="5" name="Text Placeholder 4">
            <a:extLst>
              <a:ext uri="{FF2B5EF4-FFF2-40B4-BE49-F238E27FC236}">
                <a16:creationId xmlns:a16="http://schemas.microsoft.com/office/drawing/2014/main" id="{59FDAECF-669B-0B7C-3665-F83A89CF558C}"/>
              </a:ext>
            </a:extLst>
          </p:cNvPr>
          <p:cNvSpPr>
            <a:spLocks noGrp="1"/>
          </p:cNvSpPr>
          <p:nvPr>
            <p:ph type="body" sz="quarter" idx="18"/>
          </p:nvPr>
        </p:nvSpPr>
        <p:spPr>
          <a:xfrm>
            <a:off x="1189493" y="1860605"/>
            <a:ext cx="10486569" cy="4484634"/>
          </a:xfrm>
        </p:spPr>
        <p:txBody>
          <a:bodyPr/>
          <a:lstStyle/>
          <a:p>
            <a:r>
              <a:rPr lang="en-AU" sz="1800" b="1"/>
              <a:t>Azure Plan</a:t>
            </a:r>
          </a:p>
          <a:p>
            <a:pPr lvl="1"/>
            <a:r>
              <a:rPr lang="en-AU" sz="1800"/>
              <a:t>Parent item which contains Azure subscriptions</a:t>
            </a:r>
          </a:p>
          <a:p>
            <a:pPr lvl="1"/>
            <a:r>
              <a:rPr lang="en-AU" sz="1800"/>
              <a:t>Billing construct visible through Dicker Data CSP Portal</a:t>
            </a:r>
          </a:p>
          <a:p>
            <a:pPr lvl="1"/>
            <a:r>
              <a:rPr lang="en-AU" sz="1800"/>
              <a:t>Only 1x Azure plan can exist per customer + partner MPN ID (with exceptions)</a:t>
            </a:r>
          </a:p>
          <a:p>
            <a:pPr lvl="1"/>
            <a:r>
              <a:rPr lang="en-AU" sz="1800"/>
              <a:t>When created, a single Azure subscription is automatically created</a:t>
            </a:r>
          </a:p>
          <a:p>
            <a:pPr lvl="1"/>
            <a:endParaRPr lang="en-AU" sz="1800"/>
          </a:p>
          <a:p>
            <a:pPr lvl="1"/>
            <a:endParaRPr lang="en-AU" sz="1800"/>
          </a:p>
          <a:p>
            <a:r>
              <a:rPr lang="en-AU" sz="1800" b="1"/>
              <a:t>Azure Subscription</a:t>
            </a:r>
          </a:p>
          <a:p>
            <a:pPr lvl="1"/>
            <a:r>
              <a:rPr lang="en-AU" sz="1800"/>
              <a:t>Child item of Azure Plan Subscription</a:t>
            </a:r>
          </a:p>
          <a:p>
            <a:pPr lvl="1"/>
            <a:r>
              <a:rPr lang="en-AU" sz="1800"/>
              <a:t>Each Azure Plan can have 1 or more Azure subscriptions</a:t>
            </a:r>
          </a:p>
          <a:p>
            <a:pPr lvl="1"/>
            <a:r>
              <a:rPr lang="en-AU" sz="1800"/>
              <a:t>Default name of subscription is ‘Azure subscription 1’</a:t>
            </a:r>
          </a:p>
          <a:p>
            <a:pPr lvl="1"/>
            <a:r>
              <a:rPr lang="en-AU" sz="1800"/>
              <a:t>This is what Azure resources are associated with</a:t>
            </a:r>
          </a:p>
          <a:p>
            <a:pPr lvl="1"/>
            <a:endParaRPr lang="en-AU" sz="1800"/>
          </a:p>
          <a:p>
            <a:endParaRPr lang="en-AU" sz="1400"/>
          </a:p>
          <a:p>
            <a:endParaRPr lang="en-AU" sz="1400"/>
          </a:p>
        </p:txBody>
      </p:sp>
    </p:spTree>
    <p:extLst>
      <p:ext uri="{BB962C8B-B14F-4D97-AF65-F5344CB8AC3E}">
        <p14:creationId xmlns:p14="http://schemas.microsoft.com/office/powerpoint/2010/main" val="416783245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307E0CBC-50AD-E039-3B90-FF02F337A77A}"/>
              </a:ext>
            </a:extLst>
          </p:cNvPr>
          <p:cNvPicPr>
            <a:picLocks noGrp="1" noChangeAspect="1"/>
          </p:cNvPicPr>
          <p:nvPr>
            <p:ph type="pic" sz="quarter" idx="14"/>
          </p:nvPr>
        </p:nvPicPr>
        <p:blipFill rotWithShape="1">
          <a:blip r:embed="rId3">
            <a:extLst>
              <a:ext uri="{28A0092B-C50C-407E-A947-70E740481C1C}">
                <a14:useLocalDpi xmlns:a14="http://schemas.microsoft.com/office/drawing/2010/main" val="0"/>
              </a:ext>
            </a:extLst>
          </a:blip>
          <a:srcRect l="19454" t="1468" r="225" b="-22420"/>
          <a:stretch/>
        </p:blipFill>
        <p:spPr>
          <a:xfrm>
            <a:off x="-2516635" y="414000"/>
            <a:ext cx="7909200" cy="7910283"/>
          </a:xfrm>
        </p:spPr>
      </p:pic>
      <p:sp>
        <p:nvSpPr>
          <p:cNvPr id="5" name="Text Placeholder 4">
            <a:extLst>
              <a:ext uri="{FF2B5EF4-FFF2-40B4-BE49-F238E27FC236}">
                <a16:creationId xmlns:a16="http://schemas.microsoft.com/office/drawing/2014/main" id="{4082173F-4912-A105-0F06-601C56C6DFBF}"/>
              </a:ext>
            </a:extLst>
          </p:cNvPr>
          <p:cNvSpPr>
            <a:spLocks noGrp="1"/>
          </p:cNvSpPr>
          <p:nvPr>
            <p:ph type="body" sz="quarter" idx="15"/>
          </p:nvPr>
        </p:nvSpPr>
        <p:spPr/>
        <p:txBody>
          <a:bodyPr/>
          <a:lstStyle/>
          <a:p>
            <a:r>
              <a:rPr lang="en-AU">
                <a:latin typeface="Montserrat Black" panose="00000A00000000000000" pitchFamily="2" charset="0"/>
              </a:rPr>
              <a:t>CREATE AZURE PLAN</a:t>
            </a:r>
          </a:p>
        </p:txBody>
      </p:sp>
    </p:spTree>
    <p:extLst>
      <p:ext uri="{BB962C8B-B14F-4D97-AF65-F5344CB8AC3E}">
        <p14:creationId xmlns:p14="http://schemas.microsoft.com/office/powerpoint/2010/main" val="97209216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CCC5AC5-0E0D-37C8-D608-0A77E690EB60}"/>
              </a:ext>
            </a:extLst>
          </p:cNvPr>
          <p:cNvPicPr>
            <a:picLocks noChangeAspect="1"/>
          </p:cNvPicPr>
          <p:nvPr/>
        </p:nvPicPr>
        <p:blipFill>
          <a:blip r:embed="rId3"/>
          <a:stretch>
            <a:fillRect/>
          </a:stretch>
        </p:blipFill>
        <p:spPr>
          <a:xfrm>
            <a:off x="532623" y="785443"/>
            <a:ext cx="11126753" cy="5287113"/>
          </a:xfrm>
          <a:prstGeom prst="rect">
            <a:avLst/>
          </a:prstGeom>
        </p:spPr>
      </p:pic>
      <p:sp>
        <p:nvSpPr>
          <p:cNvPr id="2" name="Rectangle 1">
            <a:extLst>
              <a:ext uri="{FF2B5EF4-FFF2-40B4-BE49-F238E27FC236}">
                <a16:creationId xmlns:a16="http://schemas.microsoft.com/office/drawing/2014/main" id="{E1B8F45C-6526-5140-73FE-D75B6E8B4407}"/>
              </a:ext>
            </a:extLst>
          </p:cNvPr>
          <p:cNvSpPr/>
          <p:nvPr/>
        </p:nvSpPr>
        <p:spPr>
          <a:xfrm>
            <a:off x="4437776" y="4049085"/>
            <a:ext cx="3280096" cy="545285"/>
          </a:xfrm>
          <a:prstGeom prst="rect">
            <a:avLst/>
          </a:prstGeom>
          <a:no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223235035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F4A55D-CE81-B418-C996-20DB6EBED370}"/>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D5DFC02A-4722-7334-252F-7E608625BE17}"/>
              </a:ext>
            </a:extLst>
          </p:cNvPr>
          <p:cNvPicPr>
            <a:picLocks noChangeAspect="1"/>
          </p:cNvPicPr>
          <p:nvPr/>
        </p:nvPicPr>
        <p:blipFill>
          <a:blip r:embed="rId3"/>
          <a:stretch>
            <a:fillRect/>
          </a:stretch>
        </p:blipFill>
        <p:spPr>
          <a:xfrm>
            <a:off x="1404283" y="2100077"/>
            <a:ext cx="9383434" cy="2657846"/>
          </a:xfrm>
          <a:prstGeom prst="rect">
            <a:avLst/>
          </a:prstGeom>
        </p:spPr>
      </p:pic>
      <p:sp>
        <p:nvSpPr>
          <p:cNvPr id="8" name="Picture Placeholder 7">
            <a:extLst>
              <a:ext uri="{FF2B5EF4-FFF2-40B4-BE49-F238E27FC236}">
                <a16:creationId xmlns:a16="http://schemas.microsoft.com/office/drawing/2014/main" id="{4752DB49-41A2-2BD2-33B3-304182E9EC20}"/>
              </a:ext>
            </a:extLst>
          </p:cNvPr>
          <p:cNvSpPr>
            <a:spLocks noGrp="1"/>
          </p:cNvSpPr>
          <p:nvPr>
            <p:ph type="pic" sz="quarter" idx="10"/>
          </p:nvPr>
        </p:nvSpPr>
        <p:spPr/>
        <p:txBody>
          <a:bodyPr/>
          <a:lstStyle/>
          <a:p>
            <a:endParaRPr lang="en-AU"/>
          </a:p>
        </p:txBody>
      </p:sp>
      <p:pic>
        <p:nvPicPr>
          <p:cNvPr id="9" name="Picture 8">
            <a:extLst>
              <a:ext uri="{FF2B5EF4-FFF2-40B4-BE49-F238E27FC236}">
                <a16:creationId xmlns:a16="http://schemas.microsoft.com/office/drawing/2014/main" id="{F49AD662-1ECC-3A8D-DBA2-9AFBD1EF9789}"/>
              </a:ext>
            </a:extLst>
          </p:cNvPr>
          <p:cNvPicPr>
            <a:picLocks noChangeAspect="1"/>
          </p:cNvPicPr>
          <p:nvPr/>
        </p:nvPicPr>
        <p:blipFill>
          <a:blip r:embed="rId3"/>
          <a:stretch>
            <a:fillRect/>
          </a:stretch>
        </p:blipFill>
        <p:spPr>
          <a:xfrm>
            <a:off x="1556683" y="2252477"/>
            <a:ext cx="9383434" cy="2657846"/>
          </a:xfrm>
          <a:prstGeom prst="rect">
            <a:avLst/>
          </a:prstGeom>
        </p:spPr>
      </p:pic>
      <p:sp>
        <p:nvSpPr>
          <p:cNvPr id="2" name="Rectangle 1">
            <a:extLst>
              <a:ext uri="{FF2B5EF4-FFF2-40B4-BE49-F238E27FC236}">
                <a16:creationId xmlns:a16="http://schemas.microsoft.com/office/drawing/2014/main" id="{D13C13BA-6F07-3F24-7946-166BA714F732}"/>
              </a:ext>
            </a:extLst>
          </p:cNvPr>
          <p:cNvSpPr/>
          <p:nvPr/>
        </p:nvSpPr>
        <p:spPr>
          <a:xfrm>
            <a:off x="9798341" y="4311941"/>
            <a:ext cx="897622" cy="445982"/>
          </a:xfrm>
          <a:prstGeom prst="rect">
            <a:avLst/>
          </a:prstGeom>
          <a:no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96947487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D6E872-91DF-97C4-5676-80B6663CE079}"/>
            </a:ext>
          </a:extLst>
        </p:cNvPr>
        <p:cNvGrpSpPr/>
        <p:nvPr/>
      </p:nvGrpSpPr>
      <p:grpSpPr>
        <a:xfrm>
          <a:off x="0" y="0"/>
          <a:ext cx="0" cy="0"/>
          <a:chOff x="0" y="0"/>
          <a:chExt cx="0" cy="0"/>
        </a:xfrm>
      </p:grpSpPr>
      <p:sp>
        <p:nvSpPr>
          <p:cNvPr id="7" name="Picture Placeholder 6">
            <a:extLst>
              <a:ext uri="{FF2B5EF4-FFF2-40B4-BE49-F238E27FC236}">
                <a16:creationId xmlns:a16="http://schemas.microsoft.com/office/drawing/2014/main" id="{BDF6E338-0D33-C04E-3043-5F7C4EDE0E7E}"/>
              </a:ext>
            </a:extLst>
          </p:cNvPr>
          <p:cNvSpPr>
            <a:spLocks noGrp="1"/>
          </p:cNvSpPr>
          <p:nvPr>
            <p:ph type="pic" sz="quarter" idx="10"/>
          </p:nvPr>
        </p:nvSpPr>
        <p:spPr/>
        <p:txBody>
          <a:bodyPr/>
          <a:lstStyle/>
          <a:p>
            <a:endParaRPr lang="en-AU"/>
          </a:p>
        </p:txBody>
      </p:sp>
      <p:pic>
        <p:nvPicPr>
          <p:cNvPr id="3" name="Picture 2">
            <a:extLst>
              <a:ext uri="{FF2B5EF4-FFF2-40B4-BE49-F238E27FC236}">
                <a16:creationId xmlns:a16="http://schemas.microsoft.com/office/drawing/2014/main" id="{11A0A3C9-1737-2161-9B9B-92E114A0E0CD}"/>
              </a:ext>
            </a:extLst>
          </p:cNvPr>
          <p:cNvPicPr>
            <a:picLocks noChangeAspect="1"/>
          </p:cNvPicPr>
          <p:nvPr/>
        </p:nvPicPr>
        <p:blipFill>
          <a:blip r:embed="rId3"/>
          <a:stretch>
            <a:fillRect/>
          </a:stretch>
        </p:blipFill>
        <p:spPr>
          <a:xfrm>
            <a:off x="399255" y="828312"/>
            <a:ext cx="11393490" cy="5201376"/>
          </a:xfrm>
          <a:prstGeom prst="rect">
            <a:avLst/>
          </a:prstGeom>
        </p:spPr>
      </p:pic>
      <p:sp>
        <p:nvSpPr>
          <p:cNvPr id="2" name="Rectangle 1">
            <a:extLst>
              <a:ext uri="{FF2B5EF4-FFF2-40B4-BE49-F238E27FC236}">
                <a16:creationId xmlns:a16="http://schemas.microsoft.com/office/drawing/2014/main" id="{137150B0-8127-D1CA-8E1B-15E388D4DCDA}"/>
              </a:ext>
            </a:extLst>
          </p:cNvPr>
          <p:cNvSpPr/>
          <p:nvPr/>
        </p:nvSpPr>
        <p:spPr>
          <a:xfrm>
            <a:off x="1635853" y="2952924"/>
            <a:ext cx="3624044" cy="476075"/>
          </a:xfrm>
          <a:prstGeom prst="rect">
            <a:avLst/>
          </a:prstGeom>
          <a:no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 name="Rectangle 3">
            <a:extLst>
              <a:ext uri="{FF2B5EF4-FFF2-40B4-BE49-F238E27FC236}">
                <a16:creationId xmlns:a16="http://schemas.microsoft.com/office/drawing/2014/main" id="{AD9997CC-2B5D-DE4F-7BF6-C3CFE0AFA9E8}"/>
              </a:ext>
            </a:extLst>
          </p:cNvPr>
          <p:cNvSpPr/>
          <p:nvPr/>
        </p:nvSpPr>
        <p:spPr>
          <a:xfrm>
            <a:off x="1635853" y="3429000"/>
            <a:ext cx="3624044" cy="346046"/>
          </a:xfrm>
          <a:prstGeom prst="rect">
            <a:avLst/>
          </a:prstGeom>
          <a:no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 name="Rectangle 4">
            <a:extLst>
              <a:ext uri="{FF2B5EF4-FFF2-40B4-BE49-F238E27FC236}">
                <a16:creationId xmlns:a16="http://schemas.microsoft.com/office/drawing/2014/main" id="{6E27CAE2-44CB-64BD-0A04-9022A3C3D5BE}"/>
              </a:ext>
            </a:extLst>
          </p:cNvPr>
          <p:cNvSpPr/>
          <p:nvPr/>
        </p:nvSpPr>
        <p:spPr>
          <a:xfrm>
            <a:off x="1635853" y="3775046"/>
            <a:ext cx="3624044" cy="318782"/>
          </a:xfrm>
          <a:prstGeom prst="rect">
            <a:avLst/>
          </a:prstGeom>
          <a:no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 name="Rectangle 5">
            <a:extLst>
              <a:ext uri="{FF2B5EF4-FFF2-40B4-BE49-F238E27FC236}">
                <a16:creationId xmlns:a16="http://schemas.microsoft.com/office/drawing/2014/main" id="{13EC3A94-BCB4-57BA-E06F-B018CEFCE0B4}"/>
              </a:ext>
            </a:extLst>
          </p:cNvPr>
          <p:cNvSpPr/>
          <p:nvPr/>
        </p:nvSpPr>
        <p:spPr>
          <a:xfrm>
            <a:off x="4454554" y="5293453"/>
            <a:ext cx="3112316" cy="476075"/>
          </a:xfrm>
          <a:prstGeom prst="rect">
            <a:avLst/>
          </a:prstGeom>
          <a:no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230563720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933E17-0C10-BB8F-2571-4533432CECD3}"/>
            </a:ext>
          </a:extLst>
        </p:cNvPr>
        <p:cNvGrpSpPr/>
        <p:nvPr/>
      </p:nvGrpSpPr>
      <p:grpSpPr>
        <a:xfrm>
          <a:off x="0" y="0"/>
          <a:ext cx="0" cy="0"/>
          <a:chOff x="0" y="0"/>
          <a:chExt cx="0" cy="0"/>
        </a:xfrm>
      </p:grpSpPr>
      <p:sp>
        <p:nvSpPr>
          <p:cNvPr id="7" name="Picture Placeholder 6">
            <a:extLst>
              <a:ext uri="{FF2B5EF4-FFF2-40B4-BE49-F238E27FC236}">
                <a16:creationId xmlns:a16="http://schemas.microsoft.com/office/drawing/2014/main" id="{ECE27C04-295E-9887-994A-8DB2214E99FE}"/>
              </a:ext>
            </a:extLst>
          </p:cNvPr>
          <p:cNvSpPr>
            <a:spLocks noGrp="1"/>
          </p:cNvSpPr>
          <p:nvPr>
            <p:ph type="pic" sz="quarter" idx="10"/>
          </p:nvPr>
        </p:nvSpPr>
        <p:spPr/>
        <p:txBody>
          <a:bodyPr/>
          <a:lstStyle/>
          <a:p>
            <a:endParaRPr lang="en-AU"/>
          </a:p>
        </p:txBody>
      </p:sp>
      <p:pic>
        <p:nvPicPr>
          <p:cNvPr id="6" name="Picture 5">
            <a:extLst>
              <a:ext uri="{FF2B5EF4-FFF2-40B4-BE49-F238E27FC236}">
                <a16:creationId xmlns:a16="http://schemas.microsoft.com/office/drawing/2014/main" id="{D8254263-9CA1-F066-0D92-BF4FB9F9BA91}"/>
              </a:ext>
            </a:extLst>
          </p:cNvPr>
          <p:cNvPicPr>
            <a:picLocks noChangeAspect="1"/>
          </p:cNvPicPr>
          <p:nvPr/>
        </p:nvPicPr>
        <p:blipFill>
          <a:blip r:embed="rId3"/>
          <a:stretch>
            <a:fillRect/>
          </a:stretch>
        </p:blipFill>
        <p:spPr>
          <a:xfrm>
            <a:off x="518334" y="1385602"/>
            <a:ext cx="11155332" cy="4086795"/>
          </a:xfrm>
          <a:prstGeom prst="rect">
            <a:avLst/>
          </a:prstGeom>
        </p:spPr>
      </p:pic>
    </p:spTree>
    <p:extLst>
      <p:ext uri="{BB962C8B-B14F-4D97-AF65-F5344CB8AC3E}">
        <p14:creationId xmlns:p14="http://schemas.microsoft.com/office/powerpoint/2010/main" val="355478013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C9FCDB-E348-18E4-30A1-CA5F28F225DB}"/>
              </a:ext>
            </a:extLst>
          </p:cNvPr>
          <p:cNvSpPr>
            <a:spLocks noGrp="1"/>
          </p:cNvSpPr>
          <p:nvPr>
            <p:ph type="title"/>
          </p:nvPr>
        </p:nvSpPr>
        <p:spPr/>
        <p:txBody>
          <a:bodyPr/>
          <a:lstStyle/>
          <a:p>
            <a:r>
              <a:rPr lang="en-AU"/>
              <a:t>Agenda</a:t>
            </a:r>
          </a:p>
        </p:txBody>
      </p:sp>
      <p:sp>
        <p:nvSpPr>
          <p:cNvPr id="4" name="Content Placeholder 3">
            <a:extLst>
              <a:ext uri="{FF2B5EF4-FFF2-40B4-BE49-F238E27FC236}">
                <a16:creationId xmlns:a16="http://schemas.microsoft.com/office/drawing/2014/main" id="{9EAA61E7-53A3-7043-5688-12F660B12403}"/>
              </a:ext>
            </a:extLst>
          </p:cNvPr>
          <p:cNvSpPr>
            <a:spLocks noGrp="1"/>
          </p:cNvSpPr>
          <p:nvPr>
            <p:ph idx="10"/>
          </p:nvPr>
        </p:nvSpPr>
        <p:spPr>
          <a:xfrm>
            <a:off x="1753049" y="1956073"/>
            <a:ext cx="3621247" cy="532151"/>
          </a:xfrm>
        </p:spPr>
        <p:txBody>
          <a:bodyPr/>
          <a:lstStyle/>
          <a:p>
            <a:r>
              <a:rPr lang="en-AU"/>
              <a:t>News</a:t>
            </a:r>
          </a:p>
        </p:txBody>
      </p:sp>
      <p:sp>
        <p:nvSpPr>
          <p:cNvPr id="5" name="Content Placeholder 4">
            <a:extLst>
              <a:ext uri="{FF2B5EF4-FFF2-40B4-BE49-F238E27FC236}">
                <a16:creationId xmlns:a16="http://schemas.microsoft.com/office/drawing/2014/main" id="{C3C16E4F-E657-D1EB-CEB0-536E985DA73E}"/>
              </a:ext>
            </a:extLst>
          </p:cNvPr>
          <p:cNvSpPr>
            <a:spLocks noGrp="1"/>
          </p:cNvSpPr>
          <p:nvPr>
            <p:ph idx="11"/>
          </p:nvPr>
        </p:nvSpPr>
        <p:spPr>
          <a:xfrm>
            <a:off x="1753049" y="2680917"/>
            <a:ext cx="5336683" cy="532151"/>
          </a:xfrm>
        </p:spPr>
        <p:txBody>
          <a:bodyPr>
            <a:normAutofit/>
          </a:bodyPr>
          <a:lstStyle/>
          <a:p>
            <a:r>
              <a:rPr lang="en-AU"/>
              <a:t>Main Topic: Azure Subscription Management</a:t>
            </a:r>
          </a:p>
        </p:txBody>
      </p:sp>
      <p:sp>
        <p:nvSpPr>
          <p:cNvPr id="6" name="Content Placeholder 5">
            <a:extLst>
              <a:ext uri="{FF2B5EF4-FFF2-40B4-BE49-F238E27FC236}">
                <a16:creationId xmlns:a16="http://schemas.microsoft.com/office/drawing/2014/main" id="{E857B395-6F71-7A45-2B6E-FA4ABC60CB4E}"/>
              </a:ext>
            </a:extLst>
          </p:cNvPr>
          <p:cNvSpPr>
            <a:spLocks noGrp="1"/>
          </p:cNvSpPr>
          <p:nvPr>
            <p:ph idx="12"/>
          </p:nvPr>
        </p:nvSpPr>
        <p:spPr>
          <a:xfrm>
            <a:off x="1753048" y="3365545"/>
            <a:ext cx="3621247" cy="532151"/>
          </a:xfrm>
        </p:spPr>
        <p:txBody>
          <a:bodyPr/>
          <a:lstStyle/>
          <a:p>
            <a:r>
              <a:rPr lang="en-AU"/>
              <a:t>Close</a:t>
            </a:r>
          </a:p>
        </p:txBody>
      </p:sp>
      <p:sp>
        <p:nvSpPr>
          <p:cNvPr id="13" name="Oval 12">
            <a:extLst>
              <a:ext uri="{FF2B5EF4-FFF2-40B4-BE49-F238E27FC236}">
                <a16:creationId xmlns:a16="http://schemas.microsoft.com/office/drawing/2014/main" id="{DF450737-831A-7204-D936-36CCFDC120AD}"/>
              </a:ext>
            </a:extLst>
          </p:cNvPr>
          <p:cNvSpPr/>
          <p:nvPr/>
        </p:nvSpPr>
        <p:spPr>
          <a:xfrm>
            <a:off x="956345" y="1909540"/>
            <a:ext cx="491455" cy="491455"/>
          </a:xfrm>
          <a:prstGeom prst="ellipse">
            <a:avLst/>
          </a:prstGeom>
          <a:solidFill>
            <a:srgbClr val="10384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4" name="TextBox 13">
            <a:extLst>
              <a:ext uri="{FF2B5EF4-FFF2-40B4-BE49-F238E27FC236}">
                <a16:creationId xmlns:a16="http://schemas.microsoft.com/office/drawing/2014/main" id="{58AF68A2-1176-9609-90A1-B65AC92539E8}"/>
              </a:ext>
            </a:extLst>
          </p:cNvPr>
          <p:cNvSpPr txBox="1"/>
          <p:nvPr/>
        </p:nvSpPr>
        <p:spPr>
          <a:xfrm>
            <a:off x="1060255" y="1967942"/>
            <a:ext cx="326932" cy="369332"/>
          </a:xfrm>
          <a:prstGeom prst="rect">
            <a:avLst/>
          </a:prstGeom>
          <a:noFill/>
        </p:spPr>
        <p:txBody>
          <a:bodyPr wrap="square" rtlCol="0">
            <a:spAutoFit/>
          </a:bodyPr>
          <a:lstStyle/>
          <a:p>
            <a:r>
              <a:rPr lang="en-AU">
                <a:solidFill>
                  <a:schemeClr val="bg1"/>
                </a:solidFill>
                <a:latin typeface="Montserrat Black" panose="00000A00000000000000" pitchFamily="2" charset="0"/>
              </a:rPr>
              <a:t>1</a:t>
            </a:r>
          </a:p>
        </p:txBody>
      </p:sp>
      <p:sp>
        <p:nvSpPr>
          <p:cNvPr id="15" name="Oval 14">
            <a:extLst>
              <a:ext uri="{FF2B5EF4-FFF2-40B4-BE49-F238E27FC236}">
                <a16:creationId xmlns:a16="http://schemas.microsoft.com/office/drawing/2014/main" id="{79A78838-10A6-005A-75EB-7B8B3A12E203}"/>
              </a:ext>
            </a:extLst>
          </p:cNvPr>
          <p:cNvSpPr/>
          <p:nvPr/>
        </p:nvSpPr>
        <p:spPr>
          <a:xfrm>
            <a:off x="956345" y="2649958"/>
            <a:ext cx="491455" cy="491455"/>
          </a:xfrm>
          <a:prstGeom prst="ellipse">
            <a:avLst/>
          </a:prstGeom>
          <a:solidFill>
            <a:srgbClr val="10384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6" name="TextBox 15">
            <a:extLst>
              <a:ext uri="{FF2B5EF4-FFF2-40B4-BE49-F238E27FC236}">
                <a16:creationId xmlns:a16="http://schemas.microsoft.com/office/drawing/2014/main" id="{E8A7709B-94B6-37A3-5646-31346649F9ED}"/>
              </a:ext>
            </a:extLst>
          </p:cNvPr>
          <p:cNvSpPr txBox="1"/>
          <p:nvPr/>
        </p:nvSpPr>
        <p:spPr>
          <a:xfrm>
            <a:off x="1038991" y="2708360"/>
            <a:ext cx="326932" cy="369332"/>
          </a:xfrm>
          <a:prstGeom prst="rect">
            <a:avLst/>
          </a:prstGeom>
          <a:noFill/>
        </p:spPr>
        <p:txBody>
          <a:bodyPr wrap="square" rtlCol="0">
            <a:spAutoFit/>
          </a:bodyPr>
          <a:lstStyle/>
          <a:p>
            <a:r>
              <a:rPr lang="en-AU">
                <a:solidFill>
                  <a:schemeClr val="bg1"/>
                </a:solidFill>
                <a:latin typeface="Montserrat Black" panose="00000A00000000000000" pitchFamily="2" charset="0"/>
              </a:rPr>
              <a:t>2</a:t>
            </a:r>
          </a:p>
        </p:txBody>
      </p:sp>
      <p:sp>
        <p:nvSpPr>
          <p:cNvPr id="17" name="Oval 16">
            <a:extLst>
              <a:ext uri="{FF2B5EF4-FFF2-40B4-BE49-F238E27FC236}">
                <a16:creationId xmlns:a16="http://schemas.microsoft.com/office/drawing/2014/main" id="{0ABC2A2E-A4DA-41C5-D959-ECCF5C0E21AA}"/>
              </a:ext>
            </a:extLst>
          </p:cNvPr>
          <p:cNvSpPr/>
          <p:nvPr/>
        </p:nvSpPr>
        <p:spPr>
          <a:xfrm>
            <a:off x="956345" y="3392982"/>
            <a:ext cx="491455" cy="491455"/>
          </a:xfrm>
          <a:prstGeom prst="ellipse">
            <a:avLst/>
          </a:prstGeom>
          <a:solidFill>
            <a:srgbClr val="10384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8" name="TextBox 17">
            <a:extLst>
              <a:ext uri="{FF2B5EF4-FFF2-40B4-BE49-F238E27FC236}">
                <a16:creationId xmlns:a16="http://schemas.microsoft.com/office/drawing/2014/main" id="{B8B134E2-505C-159A-DC14-E711954624A1}"/>
              </a:ext>
            </a:extLst>
          </p:cNvPr>
          <p:cNvSpPr txBox="1"/>
          <p:nvPr/>
        </p:nvSpPr>
        <p:spPr>
          <a:xfrm>
            <a:off x="1044307" y="3451384"/>
            <a:ext cx="326932" cy="369332"/>
          </a:xfrm>
          <a:prstGeom prst="rect">
            <a:avLst/>
          </a:prstGeom>
          <a:noFill/>
        </p:spPr>
        <p:txBody>
          <a:bodyPr wrap="square" rtlCol="0">
            <a:spAutoFit/>
          </a:bodyPr>
          <a:lstStyle/>
          <a:p>
            <a:r>
              <a:rPr lang="en-AU">
                <a:solidFill>
                  <a:schemeClr val="bg1"/>
                </a:solidFill>
                <a:latin typeface="Montserrat Black" panose="00000A00000000000000" pitchFamily="2" charset="0"/>
              </a:rPr>
              <a:t>3</a:t>
            </a:r>
          </a:p>
        </p:txBody>
      </p:sp>
      <p:sp>
        <p:nvSpPr>
          <p:cNvPr id="22" name="TextBox 21">
            <a:extLst>
              <a:ext uri="{FF2B5EF4-FFF2-40B4-BE49-F238E27FC236}">
                <a16:creationId xmlns:a16="http://schemas.microsoft.com/office/drawing/2014/main" id="{11C66DA2-DCE3-68AD-1C8C-E3D9DA9D47E1}"/>
              </a:ext>
            </a:extLst>
          </p:cNvPr>
          <p:cNvSpPr txBox="1"/>
          <p:nvPr/>
        </p:nvSpPr>
        <p:spPr>
          <a:xfrm>
            <a:off x="1036809" y="5011868"/>
            <a:ext cx="326932" cy="369332"/>
          </a:xfrm>
          <a:prstGeom prst="rect">
            <a:avLst/>
          </a:prstGeom>
          <a:noFill/>
        </p:spPr>
        <p:txBody>
          <a:bodyPr wrap="square" rtlCol="0">
            <a:spAutoFit/>
          </a:bodyPr>
          <a:lstStyle/>
          <a:p>
            <a:r>
              <a:rPr lang="en-AU">
                <a:solidFill>
                  <a:schemeClr val="bg1"/>
                </a:solidFill>
                <a:latin typeface="Montserrat Black" panose="00000A00000000000000" pitchFamily="2" charset="0"/>
              </a:rPr>
              <a:t>5</a:t>
            </a:r>
          </a:p>
        </p:txBody>
      </p:sp>
      <p:sp>
        <p:nvSpPr>
          <p:cNvPr id="9" name="Content Placeholder 5">
            <a:extLst>
              <a:ext uri="{FF2B5EF4-FFF2-40B4-BE49-F238E27FC236}">
                <a16:creationId xmlns:a16="http://schemas.microsoft.com/office/drawing/2014/main" id="{AD2E13CD-FB45-DB92-EB31-82072A2310C2}"/>
              </a:ext>
            </a:extLst>
          </p:cNvPr>
          <p:cNvSpPr txBox="1">
            <a:spLocks/>
          </p:cNvSpPr>
          <p:nvPr/>
        </p:nvSpPr>
        <p:spPr>
          <a:xfrm>
            <a:off x="3241331" y="5960724"/>
            <a:ext cx="3621247" cy="532151"/>
          </a:xfrm>
          <a:prstGeom prst="rect">
            <a:avLst/>
          </a:prstGeo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sz="1800" kern="1200">
                <a:solidFill>
                  <a:schemeClr val="tx1"/>
                </a:solidFill>
                <a:latin typeface="Roboto" panose="02000000000000000000" pitchFamily="2" charset="0"/>
                <a:ea typeface="Roboto" panose="02000000000000000000"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ctr"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AU">
                <a:hlinkClick r:id="rId3"/>
              </a:rPr>
              <a:t>Code of Conduct</a:t>
            </a:r>
            <a:endParaRPr lang="en-AU"/>
          </a:p>
        </p:txBody>
      </p:sp>
    </p:spTree>
    <p:extLst>
      <p:ext uri="{BB962C8B-B14F-4D97-AF65-F5344CB8AC3E}">
        <p14:creationId xmlns:p14="http://schemas.microsoft.com/office/powerpoint/2010/main" val="109459200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descr="A road leading to a mountain&#10;&#10;Description automatically generated">
            <a:extLst>
              <a:ext uri="{FF2B5EF4-FFF2-40B4-BE49-F238E27FC236}">
                <a16:creationId xmlns:a16="http://schemas.microsoft.com/office/drawing/2014/main" id="{5944E9BA-0100-CF28-AC74-2A9B1A3855E9}"/>
              </a:ext>
            </a:extLst>
          </p:cNvPr>
          <p:cNvPicPr>
            <a:picLocks noGrp="1" noChangeAspect="1"/>
          </p:cNvPicPr>
          <p:nvPr>
            <p:ph type="pic" sz="quarter" idx="14"/>
          </p:nvPr>
        </p:nvPicPr>
        <p:blipFill rotWithShape="1">
          <a:blip r:embed="rId2">
            <a:extLst>
              <a:ext uri="{28A0092B-C50C-407E-A947-70E740481C1C}">
                <a14:useLocalDpi xmlns:a14="http://schemas.microsoft.com/office/drawing/2010/main" val="0"/>
              </a:ext>
            </a:extLst>
          </a:blip>
          <a:srcRect l="-46642" t="20271" r="57" b="-18141"/>
          <a:stretch/>
        </p:blipFill>
        <p:spPr>
          <a:xfrm>
            <a:off x="-2516635" y="414000"/>
            <a:ext cx="7909200" cy="7910283"/>
          </a:xfrm>
        </p:spPr>
      </p:pic>
      <p:sp>
        <p:nvSpPr>
          <p:cNvPr id="5" name="Text Placeholder 4">
            <a:extLst>
              <a:ext uri="{FF2B5EF4-FFF2-40B4-BE49-F238E27FC236}">
                <a16:creationId xmlns:a16="http://schemas.microsoft.com/office/drawing/2014/main" id="{55537545-4D55-0908-D960-0D1AF3CD1123}"/>
              </a:ext>
            </a:extLst>
          </p:cNvPr>
          <p:cNvSpPr>
            <a:spLocks noGrp="1"/>
          </p:cNvSpPr>
          <p:nvPr>
            <p:ph type="body" sz="quarter" idx="15"/>
          </p:nvPr>
        </p:nvSpPr>
        <p:spPr>
          <a:xfrm>
            <a:off x="6282000" y="2586401"/>
            <a:ext cx="5811934" cy="1415805"/>
          </a:xfrm>
        </p:spPr>
        <p:txBody>
          <a:bodyPr/>
          <a:lstStyle/>
          <a:p>
            <a:r>
              <a:rPr lang="en-AU">
                <a:latin typeface="Montserrat Black" panose="00000A00000000000000" pitchFamily="2" charset="0"/>
              </a:rPr>
              <a:t>SUBSCRIPTION MANAGEMENT</a:t>
            </a:r>
          </a:p>
        </p:txBody>
      </p:sp>
    </p:spTree>
    <p:extLst>
      <p:ext uri="{BB962C8B-B14F-4D97-AF65-F5344CB8AC3E}">
        <p14:creationId xmlns:p14="http://schemas.microsoft.com/office/powerpoint/2010/main" val="297423497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3A6DC6C5-0E93-65B8-B40B-FBC27303CFA3}"/>
              </a:ext>
            </a:extLst>
          </p:cNvPr>
          <p:cNvSpPr>
            <a:spLocks noGrp="1"/>
          </p:cNvSpPr>
          <p:nvPr>
            <p:ph type="pic" sz="quarter" idx="10"/>
          </p:nvPr>
        </p:nvSpPr>
        <p:spPr/>
        <p:txBody>
          <a:bodyPr/>
          <a:lstStyle/>
          <a:p>
            <a:endParaRPr lang="en-AU"/>
          </a:p>
        </p:txBody>
      </p:sp>
      <p:pic>
        <p:nvPicPr>
          <p:cNvPr id="6" name="Picture 5">
            <a:extLst>
              <a:ext uri="{FF2B5EF4-FFF2-40B4-BE49-F238E27FC236}">
                <a16:creationId xmlns:a16="http://schemas.microsoft.com/office/drawing/2014/main" id="{B1197CB4-565C-6BE4-99BD-F8AAA80F6C30}"/>
              </a:ext>
            </a:extLst>
          </p:cNvPr>
          <p:cNvPicPr>
            <a:picLocks noChangeAspect="1"/>
          </p:cNvPicPr>
          <p:nvPr/>
        </p:nvPicPr>
        <p:blipFill>
          <a:blip r:embed="rId3"/>
          <a:stretch>
            <a:fillRect/>
          </a:stretch>
        </p:blipFill>
        <p:spPr>
          <a:xfrm>
            <a:off x="518334" y="1385602"/>
            <a:ext cx="11155332" cy="4086795"/>
          </a:xfrm>
          <a:prstGeom prst="rect">
            <a:avLst/>
          </a:prstGeom>
        </p:spPr>
      </p:pic>
      <p:sp>
        <p:nvSpPr>
          <p:cNvPr id="2" name="Rectangle 1">
            <a:extLst>
              <a:ext uri="{FF2B5EF4-FFF2-40B4-BE49-F238E27FC236}">
                <a16:creationId xmlns:a16="http://schemas.microsoft.com/office/drawing/2014/main" id="{42CD17E8-8CE4-DF8C-3478-FF0F292E860D}"/>
              </a:ext>
            </a:extLst>
          </p:cNvPr>
          <p:cNvSpPr/>
          <p:nvPr/>
        </p:nvSpPr>
        <p:spPr>
          <a:xfrm>
            <a:off x="10444294" y="3429000"/>
            <a:ext cx="838899" cy="530604"/>
          </a:xfrm>
          <a:prstGeom prst="rect">
            <a:avLst/>
          </a:prstGeom>
          <a:no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131854136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69B68B2-1B3F-1499-81EA-1C64F57EB4F7}"/>
              </a:ext>
            </a:extLst>
          </p:cNvPr>
          <p:cNvSpPr>
            <a:spLocks noGrp="1"/>
          </p:cNvSpPr>
          <p:nvPr>
            <p:ph type="title"/>
          </p:nvPr>
        </p:nvSpPr>
        <p:spPr/>
        <p:txBody>
          <a:bodyPr/>
          <a:lstStyle/>
          <a:p>
            <a:r>
              <a:rPr lang="en-AU">
                <a:latin typeface="Montserrat Black" panose="00000A00000000000000" pitchFamily="2" charset="0"/>
              </a:rPr>
              <a:t>Subscription Details</a:t>
            </a:r>
          </a:p>
        </p:txBody>
      </p:sp>
      <p:sp>
        <p:nvSpPr>
          <p:cNvPr id="4" name="Text Placeholder 3">
            <a:extLst>
              <a:ext uri="{FF2B5EF4-FFF2-40B4-BE49-F238E27FC236}">
                <a16:creationId xmlns:a16="http://schemas.microsoft.com/office/drawing/2014/main" id="{17110D00-633D-3927-4CA4-1B15D6C6A1DF}"/>
              </a:ext>
            </a:extLst>
          </p:cNvPr>
          <p:cNvSpPr>
            <a:spLocks noGrp="1"/>
          </p:cNvSpPr>
          <p:nvPr>
            <p:ph type="body" sz="quarter" idx="18"/>
          </p:nvPr>
        </p:nvSpPr>
        <p:spPr/>
        <p:txBody>
          <a:bodyPr/>
          <a:lstStyle/>
          <a:p>
            <a:r>
              <a:rPr lang="en-AU"/>
              <a:t>Used to change</a:t>
            </a:r>
          </a:p>
          <a:p>
            <a:pPr lvl="1"/>
            <a:r>
              <a:rPr lang="en-AU"/>
              <a:t>MPN ID</a:t>
            </a:r>
          </a:p>
          <a:p>
            <a:pPr lvl="1"/>
            <a:r>
              <a:rPr lang="en-AU"/>
              <a:t>Description (user friendly description through DD portal)</a:t>
            </a:r>
          </a:p>
          <a:p>
            <a:pPr lvl="1"/>
            <a:endParaRPr lang="en-AU"/>
          </a:p>
          <a:p>
            <a:pPr lvl="1"/>
            <a:endParaRPr lang="en-AU"/>
          </a:p>
        </p:txBody>
      </p:sp>
      <p:pic>
        <p:nvPicPr>
          <p:cNvPr id="6" name="Picture 5">
            <a:extLst>
              <a:ext uri="{FF2B5EF4-FFF2-40B4-BE49-F238E27FC236}">
                <a16:creationId xmlns:a16="http://schemas.microsoft.com/office/drawing/2014/main" id="{857FFB72-6713-A8B4-E75A-79385E10D20B}"/>
              </a:ext>
            </a:extLst>
          </p:cNvPr>
          <p:cNvPicPr>
            <a:picLocks noChangeAspect="1"/>
          </p:cNvPicPr>
          <p:nvPr/>
        </p:nvPicPr>
        <p:blipFill>
          <a:blip r:embed="rId3"/>
          <a:stretch>
            <a:fillRect/>
          </a:stretch>
        </p:blipFill>
        <p:spPr>
          <a:xfrm>
            <a:off x="1767645" y="3246271"/>
            <a:ext cx="8462609" cy="2818099"/>
          </a:xfrm>
          <a:prstGeom prst="rect">
            <a:avLst/>
          </a:prstGeom>
        </p:spPr>
      </p:pic>
    </p:spTree>
    <p:extLst>
      <p:ext uri="{BB962C8B-B14F-4D97-AF65-F5344CB8AC3E}">
        <p14:creationId xmlns:p14="http://schemas.microsoft.com/office/powerpoint/2010/main" val="195624451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9E8581-5A79-CDFC-8484-EF008D357D86}"/>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4916CC42-A640-958E-BEE1-01F1BE01C972}"/>
              </a:ext>
            </a:extLst>
          </p:cNvPr>
          <p:cNvSpPr>
            <a:spLocks noGrp="1"/>
          </p:cNvSpPr>
          <p:nvPr>
            <p:ph type="title"/>
          </p:nvPr>
        </p:nvSpPr>
        <p:spPr/>
        <p:txBody>
          <a:bodyPr/>
          <a:lstStyle/>
          <a:p>
            <a:r>
              <a:rPr lang="en-AU">
                <a:latin typeface="Montserrat Black" panose="00000A00000000000000" pitchFamily="2" charset="0"/>
              </a:rPr>
              <a:t>Manage Service</a:t>
            </a:r>
          </a:p>
        </p:txBody>
      </p:sp>
      <p:sp>
        <p:nvSpPr>
          <p:cNvPr id="4" name="Text Placeholder 3">
            <a:extLst>
              <a:ext uri="{FF2B5EF4-FFF2-40B4-BE49-F238E27FC236}">
                <a16:creationId xmlns:a16="http://schemas.microsoft.com/office/drawing/2014/main" id="{36C8E281-F724-A676-EED6-DE2E802A3F71}"/>
              </a:ext>
            </a:extLst>
          </p:cNvPr>
          <p:cNvSpPr>
            <a:spLocks noGrp="1"/>
          </p:cNvSpPr>
          <p:nvPr>
            <p:ph type="body" sz="quarter" idx="18"/>
          </p:nvPr>
        </p:nvSpPr>
        <p:spPr/>
        <p:txBody>
          <a:bodyPr/>
          <a:lstStyle/>
          <a:p>
            <a:r>
              <a:rPr lang="en-AU"/>
              <a:t>Used to suspend/reactivate Azure Plan subscription</a:t>
            </a:r>
          </a:p>
          <a:p>
            <a:r>
              <a:rPr lang="en-AU"/>
              <a:t>Pre-requisites</a:t>
            </a:r>
          </a:p>
          <a:p>
            <a:pPr lvl="1"/>
            <a:r>
              <a:rPr lang="en-AU"/>
              <a:t>All Azure subscriptions must not be in an active state</a:t>
            </a:r>
          </a:p>
          <a:p>
            <a:pPr lvl="1"/>
            <a:endParaRPr lang="en-AU"/>
          </a:p>
          <a:p>
            <a:pPr lvl="1"/>
            <a:endParaRPr lang="en-AU"/>
          </a:p>
          <a:p>
            <a:pPr lvl="1"/>
            <a:endParaRPr lang="en-AU"/>
          </a:p>
        </p:txBody>
      </p:sp>
      <p:pic>
        <p:nvPicPr>
          <p:cNvPr id="8" name="Picture 7">
            <a:extLst>
              <a:ext uri="{FF2B5EF4-FFF2-40B4-BE49-F238E27FC236}">
                <a16:creationId xmlns:a16="http://schemas.microsoft.com/office/drawing/2014/main" id="{B12E9794-9AB6-5274-B0EF-DFD3F53C433A}"/>
              </a:ext>
            </a:extLst>
          </p:cNvPr>
          <p:cNvPicPr>
            <a:picLocks noChangeAspect="1"/>
          </p:cNvPicPr>
          <p:nvPr/>
        </p:nvPicPr>
        <p:blipFill>
          <a:blip r:embed="rId3"/>
          <a:stretch>
            <a:fillRect/>
          </a:stretch>
        </p:blipFill>
        <p:spPr>
          <a:xfrm>
            <a:off x="1767645" y="3290305"/>
            <a:ext cx="10197699" cy="2782692"/>
          </a:xfrm>
          <a:prstGeom prst="rect">
            <a:avLst/>
          </a:prstGeom>
        </p:spPr>
      </p:pic>
    </p:spTree>
    <p:extLst>
      <p:ext uri="{BB962C8B-B14F-4D97-AF65-F5344CB8AC3E}">
        <p14:creationId xmlns:p14="http://schemas.microsoft.com/office/powerpoint/2010/main" val="147803381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19C2D6-451A-A379-4A33-2451C8E1995F}"/>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4CA3017B-914B-CB1C-E18B-23988FA0B751}"/>
              </a:ext>
            </a:extLst>
          </p:cNvPr>
          <p:cNvSpPr>
            <a:spLocks noGrp="1"/>
          </p:cNvSpPr>
          <p:nvPr>
            <p:ph type="title"/>
          </p:nvPr>
        </p:nvSpPr>
        <p:spPr/>
        <p:txBody>
          <a:bodyPr/>
          <a:lstStyle/>
          <a:p>
            <a:r>
              <a:rPr lang="en-AU">
                <a:latin typeface="Montserrat Black" panose="00000A00000000000000" pitchFamily="2" charset="0"/>
              </a:rPr>
              <a:t>Budgets and Alerts</a:t>
            </a:r>
          </a:p>
        </p:txBody>
      </p:sp>
      <p:sp>
        <p:nvSpPr>
          <p:cNvPr id="4" name="Text Placeholder 3">
            <a:extLst>
              <a:ext uri="{FF2B5EF4-FFF2-40B4-BE49-F238E27FC236}">
                <a16:creationId xmlns:a16="http://schemas.microsoft.com/office/drawing/2014/main" id="{BE8DC86D-7DB5-E32F-7402-C7F10732AB68}"/>
              </a:ext>
            </a:extLst>
          </p:cNvPr>
          <p:cNvSpPr>
            <a:spLocks noGrp="1"/>
          </p:cNvSpPr>
          <p:nvPr>
            <p:ph type="body" sz="quarter" idx="18"/>
          </p:nvPr>
        </p:nvSpPr>
        <p:spPr/>
        <p:txBody>
          <a:bodyPr/>
          <a:lstStyle/>
          <a:p>
            <a:r>
              <a:rPr lang="en-AU"/>
              <a:t>Method of receiving alerts once spend amounts have been reached</a:t>
            </a:r>
          </a:p>
          <a:p>
            <a:r>
              <a:rPr lang="en-AU"/>
              <a:t>Similar to Azure Cost Management budgets/alerts but managed at Dicker Data level</a:t>
            </a:r>
          </a:p>
          <a:p>
            <a:r>
              <a:rPr lang="en-AU"/>
              <a:t>Assignable at Azure subscription level</a:t>
            </a:r>
          </a:p>
          <a:p>
            <a:r>
              <a:rPr lang="en-AU"/>
              <a:t>Supports multiple budgets per subscription</a:t>
            </a:r>
          </a:p>
          <a:p>
            <a:pPr marL="0" indent="0">
              <a:buNone/>
            </a:pPr>
            <a:endParaRPr lang="en-AU"/>
          </a:p>
          <a:p>
            <a:pPr lvl="1"/>
            <a:endParaRPr lang="en-AU"/>
          </a:p>
        </p:txBody>
      </p:sp>
      <p:pic>
        <p:nvPicPr>
          <p:cNvPr id="5" name="Picture 4">
            <a:extLst>
              <a:ext uri="{FF2B5EF4-FFF2-40B4-BE49-F238E27FC236}">
                <a16:creationId xmlns:a16="http://schemas.microsoft.com/office/drawing/2014/main" id="{462856FD-F86B-A3D5-5304-CBC9DD3D850F}"/>
              </a:ext>
            </a:extLst>
          </p:cNvPr>
          <p:cNvPicPr>
            <a:picLocks noChangeAspect="1"/>
          </p:cNvPicPr>
          <p:nvPr/>
        </p:nvPicPr>
        <p:blipFill>
          <a:blip r:embed="rId3"/>
          <a:stretch>
            <a:fillRect/>
          </a:stretch>
        </p:blipFill>
        <p:spPr>
          <a:xfrm>
            <a:off x="1767645" y="3580075"/>
            <a:ext cx="10092951" cy="2486770"/>
          </a:xfrm>
          <a:prstGeom prst="rect">
            <a:avLst/>
          </a:prstGeom>
        </p:spPr>
      </p:pic>
    </p:spTree>
    <p:extLst>
      <p:ext uri="{BB962C8B-B14F-4D97-AF65-F5344CB8AC3E}">
        <p14:creationId xmlns:p14="http://schemas.microsoft.com/office/powerpoint/2010/main" val="212726821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2A1963-F9BC-E7D7-439C-3C342B9CE5E4}"/>
              </a:ext>
            </a:extLst>
          </p:cNvPr>
          <p:cNvSpPr>
            <a:spLocks noGrp="1"/>
          </p:cNvSpPr>
          <p:nvPr>
            <p:ph type="title"/>
          </p:nvPr>
        </p:nvSpPr>
        <p:spPr/>
        <p:txBody>
          <a:bodyPr/>
          <a:lstStyle/>
          <a:p>
            <a:r>
              <a:rPr lang="en-AU">
                <a:latin typeface="Montserrat Black" panose="00000A00000000000000" pitchFamily="2" charset="0"/>
              </a:rPr>
              <a:t>Budgets and Alerts – Create/Modify</a:t>
            </a:r>
          </a:p>
        </p:txBody>
      </p:sp>
      <p:sp>
        <p:nvSpPr>
          <p:cNvPr id="3" name="Text Placeholder 2">
            <a:extLst>
              <a:ext uri="{FF2B5EF4-FFF2-40B4-BE49-F238E27FC236}">
                <a16:creationId xmlns:a16="http://schemas.microsoft.com/office/drawing/2014/main" id="{1D694E36-5707-12DA-86D9-05C054416F8E}"/>
              </a:ext>
            </a:extLst>
          </p:cNvPr>
          <p:cNvSpPr>
            <a:spLocks noGrp="1"/>
          </p:cNvSpPr>
          <p:nvPr>
            <p:ph type="body" sz="quarter" idx="18"/>
          </p:nvPr>
        </p:nvSpPr>
        <p:spPr>
          <a:xfrm>
            <a:off x="1767645" y="2204403"/>
            <a:ext cx="5186901" cy="4140835"/>
          </a:xfrm>
        </p:spPr>
        <p:txBody>
          <a:bodyPr/>
          <a:lstStyle/>
          <a:p>
            <a:r>
              <a:rPr lang="en-AU"/>
              <a:t>Receive alerts when Azure spend reaches certain values.</a:t>
            </a:r>
          </a:p>
          <a:p>
            <a:pPr lvl="1"/>
            <a:r>
              <a:rPr lang="en-AU"/>
              <a:t>Set budget amount</a:t>
            </a:r>
          </a:p>
          <a:p>
            <a:pPr lvl="1"/>
            <a:r>
              <a:rPr lang="en-AU"/>
              <a:t>Receive notifications on % against budget amount</a:t>
            </a:r>
          </a:p>
          <a:p>
            <a:endParaRPr lang="en-AU"/>
          </a:p>
          <a:p>
            <a:endParaRPr lang="en-AU"/>
          </a:p>
          <a:p>
            <a:r>
              <a:rPr lang="en-AU"/>
              <a:t>Recommendations</a:t>
            </a:r>
          </a:p>
          <a:p>
            <a:pPr lvl="1"/>
            <a:r>
              <a:rPr lang="en-AU"/>
              <a:t>Setup at least 1 budget/alert</a:t>
            </a:r>
          </a:p>
          <a:p>
            <a:pPr lvl="1"/>
            <a:r>
              <a:rPr lang="en-AU"/>
              <a:t>Include the tenant's name in the budget name for easier reference</a:t>
            </a:r>
          </a:p>
          <a:p>
            <a:pPr lvl="1"/>
            <a:r>
              <a:rPr lang="en-AU"/>
              <a:t>Adjust budgets to suit consumption patterns</a:t>
            </a:r>
          </a:p>
          <a:p>
            <a:pPr lvl="1"/>
            <a:endParaRPr lang="en-AU"/>
          </a:p>
          <a:p>
            <a:pPr lvl="1"/>
            <a:endParaRPr lang="en-AU"/>
          </a:p>
        </p:txBody>
      </p:sp>
      <p:pic>
        <p:nvPicPr>
          <p:cNvPr id="7" name="Picture 6">
            <a:extLst>
              <a:ext uri="{FF2B5EF4-FFF2-40B4-BE49-F238E27FC236}">
                <a16:creationId xmlns:a16="http://schemas.microsoft.com/office/drawing/2014/main" id="{C7BCFBAE-D680-9CAF-FD60-650E3B91AEA0}"/>
              </a:ext>
            </a:extLst>
          </p:cNvPr>
          <p:cNvPicPr>
            <a:picLocks noChangeAspect="1"/>
          </p:cNvPicPr>
          <p:nvPr/>
        </p:nvPicPr>
        <p:blipFill>
          <a:blip r:embed="rId3"/>
          <a:stretch>
            <a:fillRect/>
          </a:stretch>
        </p:blipFill>
        <p:spPr>
          <a:xfrm>
            <a:off x="7102127" y="1789042"/>
            <a:ext cx="5089873" cy="5068957"/>
          </a:xfrm>
          <a:prstGeom prst="rect">
            <a:avLst/>
          </a:prstGeom>
          <a:ln>
            <a:solidFill>
              <a:schemeClr val="accent3"/>
            </a:solidFill>
          </a:ln>
        </p:spPr>
      </p:pic>
    </p:spTree>
    <p:extLst>
      <p:ext uri="{BB962C8B-B14F-4D97-AF65-F5344CB8AC3E}">
        <p14:creationId xmlns:p14="http://schemas.microsoft.com/office/powerpoint/2010/main" val="180293731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66E650-AACC-D79A-889A-AEA36474A3E3}"/>
              </a:ext>
            </a:extLst>
          </p:cNvPr>
          <p:cNvSpPr>
            <a:spLocks noGrp="1"/>
          </p:cNvSpPr>
          <p:nvPr>
            <p:ph type="title"/>
          </p:nvPr>
        </p:nvSpPr>
        <p:spPr/>
        <p:txBody>
          <a:bodyPr/>
          <a:lstStyle/>
          <a:p>
            <a:r>
              <a:rPr lang="en-AU">
                <a:latin typeface="Montserrat Black" panose="00000A00000000000000" pitchFamily="2" charset="0"/>
              </a:rPr>
              <a:t>Budgets and Alerts – Notification</a:t>
            </a:r>
          </a:p>
        </p:txBody>
      </p:sp>
      <p:sp>
        <p:nvSpPr>
          <p:cNvPr id="3" name="Text Placeholder 2">
            <a:extLst>
              <a:ext uri="{FF2B5EF4-FFF2-40B4-BE49-F238E27FC236}">
                <a16:creationId xmlns:a16="http://schemas.microsoft.com/office/drawing/2014/main" id="{9F09E7EC-2372-C7B3-4B82-5550A850D67E}"/>
              </a:ext>
            </a:extLst>
          </p:cNvPr>
          <p:cNvSpPr>
            <a:spLocks noGrp="1"/>
          </p:cNvSpPr>
          <p:nvPr>
            <p:ph type="body" sz="quarter" idx="18"/>
          </p:nvPr>
        </p:nvSpPr>
        <p:spPr>
          <a:xfrm>
            <a:off x="1767645" y="2204403"/>
            <a:ext cx="4529788" cy="4140835"/>
          </a:xfrm>
        </p:spPr>
        <p:txBody>
          <a:bodyPr/>
          <a:lstStyle/>
          <a:p>
            <a:pPr>
              <a:lnSpc>
                <a:spcPct val="150000"/>
              </a:lnSpc>
            </a:pPr>
            <a:r>
              <a:rPr lang="en-AU"/>
              <a:t>Email from </a:t>
            </a:r>
            <a:r>
              <a:rPr lang="en-AU">
                <a:hlinkClick r:id="rId3"/>
              </a:rPr>
              <a:t>azure-noreply@microsoft.com</a:t>
            </a:r>
            <a:endParaRPr lang="en-AU"/>
          </a:p>
          <a:p>
            <a:pPr>
              <a:lnSpc>
                <a:spcPct val="150000"/>
              </a:lnSpc>
            </a:pPr>
            <a:r>
              <a:rPr lang="en-AU"/>
              <a:t>Subject line “Important: Your Azure budget, &lt;Budget Name&gt;, has exceeded its threshold value”</a:t>
            </a:r>
          </a:p>
          <a:p>
            <a:pPr>
              <a:lnSpc>
                <a:spcPct val="150000"/>
              </a:lnSpc>
            </a:pPr>
            <a:r>
              <a:rPr lang="en-AU"/>
              <a:t>Contains Tenant ID at bottom of email</a:t>
            </a:r>
          </a:p>
          <a:p>
            <a:pPr marL="0" indent="0">
              <a:lnSpc>
                <a:spcPct val="150000"/>
              </a:lnSpc>
              <a:buNone/>
            </a:pPr>
            <a:endParaRPr lang="en-AU"/>
          </a:p>
          <a:p>
            <a:pPr marL="0" indent="0">
              <a:lnSpc>
                <a:spcPct val="150000"/>
              </a:lnSpc>
              <a:buNone/>
            </a:pPr>
            <a:endParaRPr lang="en-AU"/>
          </a:p>
        </p:txBody>
      </p:sp>
      <p:pic>
        <p:nvPicPr>
          <p:cNvPr id="5" name="Picture 4">
            <a:extLst>
              <a:ext uri="{FF2B5EF4-FFF2-40B4-BE49-F238E27FC236}">
                <a16:creationId xmlns:a16="http://schemas.microsoft.com/office/drawing/2014/main" id="{9432FD59-D83B-DAFA-136A-E2A1D27D377F}"/>
              </a:ext>
            </a:extLst>
          </p:cNvPr>
          <p:cNvPicPr>
            <a:picLocks noChangeAspect="1"/>
          </p:cNvPicPr>
          <p:nvPr/>
        </p:nvPicPr>
        <p:blipFill>
          <a:blip r:embed="rId4"/>
          <a:stretch>
            <a:fillRect/>
          </a:stretch>
        </p:blipFill>
        <p:spPr>
          <a:xfrm>
            <a:off x="6447623" y="1999572"/>
            <a:ext cx="5744377" cy="4858428"/>
          </a:xfrm>
          <a:prstGeom prst="rect">
            <a:avLst/>
          </a:prstGeom>
          <a:ln>
            <a:solidFill>
              <a:schemeClr val="accent3"/>
            </a:solidFill>
          </a:ln>
        </p:spPr>
      </p:pic>
    </p:spTree>
    <p:extLst>
      <p:ext uri="{BB962C8B-B14F-4D97-AF65-F5344CB8AC3E}">
        <p14:creationId xmlns:p14="http://schemas.microsoft.com/office/powerpoint/2010/main" val="266354659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5A6991-59B0-EE5A-8AE1-B9AB5D808051}"/>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B3246252-54EA-129B-D5DF-C581B265D600}"/>
              </a:ext>
            </a:extLst>
          </p:cNvPr>
          <p:cNvSpPr>
            <a:spLocks noGrp="1"/>
          </p:cNvSpPr>
          <p:nvPr>
            <p:ph type="title"/>
          </p:nvPr>
        </p:nvSpPr>
        <p:spPr/>
        <p:txBody>
          <a:bodyPr/>
          <a:lstStyle/>
          <a:p>
            <a:r>
              <a:rPr lang="en-AU">
                <a:latin typeface="Montserrat Black" panose="00000A00000000000000" pitchFamily="2" charset="0"/>
              </a:rPr>
              <a:t>Subscriptions</a:t>
            </a:r>
          </a:p>
        </p:txBody>
      </p:sp>
      <p:sp>
        <p:nvSpPr>
          <p:cNvPr id="4" name="Text Placeholder 3">
            <a:extLst>
              <a:ext uri="{FF2B5EF4-FFF2-40B4-BE49-F238E27FC236}">
                <a16:creationId xmlns:a16="http://schemas.microsoft.com/office/drawing/2014/main" id="{BA8A25FC-64EC-381A-BF6A-12E1646956E7}"/>
              </a:ext>
            </a:extLst>
          </p:cNvPr>
          <p:cNvSpPr>
            <a:spLocks noGrp="1"/>
          </p:cNvSpPr>
          <p:nvPr>
            <p:ph type="body" sz="quarter" idx="18"/>
          </p:nvPr>
        </p:nvSpPr>
        <p:spPr>
          <a:xfrm>
            <a:off x="1767645" y="2204404"/>
            <a:ext cx="9908418" cy="1993886"/>
          </a:xfrm>
        </p:spPr>
        <p:txBody>
          <a:bodyPr/>
          <a:lstStyle/>
          <a:p>
            <a:r>
              <a:rPr lang="en-AU"/>
              <a:t>Add additional Azure subscriptions</a:t>
            </a:r>
          </a:p>
          <a:p>
            <a:r>
              <a:rPr lang="en-AU"/>
              <a:t>Typical use cases:</a:t>
            </a:r>
          </a:p>
          <a:p>
            <a:pPr lvl="1"/>
            <a:r>
              <a:rPr lang="en-AU"/>
              <a:t>Separation of billing/permissions</a:t>
            </a:r>
          </a:p>
          <a:p>
            <a:pPr lvl="1"/>
            <a:r>
              <a:rPr lang="en-AU"/>
              <a:t>E.g.</a:t>
            </a:r>
          </a:p>
          <a:p>
            <a:pPr lvl="2"/>
            <a:r>
              <a:rPr lang="en-AU"/>
              <a:t>Production</a:t>
            </a:r>
          </a:p>
          <a:p>
            <a:pPr lvl="2"/>
            <a:r>
              <a:rPr lang="en-AU"/>
              <a:t>Development</a:t>
            </a:r>
          </a:p>
          <a:p>
            <a:pPr lvl="2"/>
            <a:r>
              <a:rPr lang="en-AU"/>
              <a:t>Sales</a:t>
            </a:r>
          </a:p>
          <a:p>
            <a:pPr lvl="1"/>
            <a:endParaRPr lang="en-AU"/>
          </a:p>
        </p:txBody>
      </p:sp>
      <p:pic>
        <p:nvPicPr>
          <p:cNvPr id="5" name="Picture 4">
            <a:extLst>
              <a:ext uri="{FF2B5EF4-FFF2-40B4-BE49-F238E27FC236}">
                <a16:creationId xmlns:a16="http://schemas.microsoft.com/office/drawing/2014/main" id="{E8862705-3C6B-FD38-EC81-BDE97B4FFD56}"/>
              </a:ext>
            </a:extLst>
          </p:cNvPr>
          <p:cNvPicPr>
            <a:picLocks noChangeAspect="1"/>
          </p:cNvPicPr>
          <p:nvPr/>
        </p:nvPicPr>
        <p:blipFill>
          <a:blip r:embed="rId3"/>
          <a:stretch>
            <a:fillRect/>
          </a:stretch>
        </p:blipFill>
        <p:spPr>
          <a:xfrm>
            <a:off x="1767645" y="4452730"/>
            <a:ext cx="10157904" cy="2405270"/>
          </a:xfrm>
          <a:prstGeom prst="rect">
            <a:avLst/>
          </a:prstGeom>
        </p:spPr>
      </p:pic>
    </p:spTree>
    <p:extLst>
      <p:ext uri="{BB962C8B-B14F-4D97-AF65-F5344CB8AC3E}">
        <p14:creationId xmlns:p14="http://schemas.microsoft.com/office/powerpoint/2010/main" val="201840305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A7FD8B-8B77-86F8-0341-569DE15186D3}"/>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D5D06FA0-965C-E055-FF51-CEEA25131E1E}"/>
              </a:ext>
            </a:extLst>
          </p:cNvPr>
          <p:cNvSpPr>
            <a:spLocks noGrp="1"/>
          </p:cNvSpPr>
          <p:nvPr>
            <p:ph type="title"/>
          </p:nvPr>
        </p:nvSpPr>
        <p:spPr/>
        <p:txBody>
          <a:bodyPr/>
          <a:lstStyle/>
          <a:p>
            <a:r>
              <a:rPr lang="en-AU">
                <a:latin typeface="Montserrat Black" panose="00000A00000000000000" pitchFamily="2" charset="0"/>
              </a:rPr>
              <a:t>Customer Permissions</a:t>
            </a:r>
          </a:p>
        </p:txBody>
      </p:sp>
      <p:sp>
        <p:nvSpPr>
          <p:cNvPr id="4" name="Text Placeholder 3">
            <a:extLst>
              <a:ext uri="{FF2B5EF4-FFF2-40B4-BE49-F238E27FC236}">
                <a16:creationId xmlns:a16="http://schemas.microsoft.com/office/drawing/2014/main" id="{0D23D3CF-BD69-9B08-03A9-30083FC34A89}"/>
              </a:ext>
            </a:extLst>
          </p:cNvPr>
          <p:cNvSpPr>
            <a:spLocks noGrp="1"/>
          </p:cNvSpPr>
          <p:nvPr>
            <p:ph type="body" sz="quarter" idx="18"/>
          </p:nvPr>
        </p:nvSpPr>
        <p:spPr>
          <a:xfrm>
            <a:off x="1767645" y="2204403"/>
            <a:ext cx="9908418" cy="2405697"/>
          </a:xfrm>
        </p:spPr>
        <p:txBody>
          <a:bodyPr/>
          <a:lstStyle/>
          <a:p>
            <a:r>
              <a:rPr lang="en-AU"/>
              <a:t>Tenant wide permissions for Azure specific functionality</a:t>
            </a:r>
          </a:p>
          <a:p>
            <a:pPr lvl="1"/>
            <a:r>
              <a:rPr lang="en-AU"/>
              <a:t>Reserved Instances</a:t>
            </a:r>
          </a:p>
          <a:p>
            <a:pPr lvl="2"/>
            <a:r>
              <a:rPr lang="en-AU"/>
              <a:t>Allows users within the Azure Portal to purchase reserved instances through the Reservation section</a:t>
            </a:r>
          </a:p>
          <a:p>
            <a:pPr lvl="1"/>
            <a:r>
              <a:rPr lang="en-AU"/>
              <a:t>Azure Cost Management</a:t>
            </a:r>
          </a:p>
          <a:p>
            <a:pPr lvl="2"/>
            <a:r>
              <a:rPr lang="en-AU"/>
              <a:t>Allows users within the Azure Portal to view retail pricing for Azure services as they are consumed</a:t>
            </a:r>
          </a:p>
          <a:p>
            <a:pPr lvl="1"/>
            <a:r>
              <a:rPr lang="en-AU"/>
              <a:t>Savings Plan</a:t>
            </a:r>
          </a:p>
          <a:p>
            <a:pPr lvl="2"/>
            <a:r>
              <a:rPr lang="en-AU"/>
              <a:t>Allows users within the Azure Portal to purchase savings plans through the Savings Plan section</a:t>
            </a:r>
          </a:p>
          <a:p>
            <a:pPr lvl="1"/>
            <a:endParaRPr lang="en-AU"/>
          </a:p>
        </p:txBody>
      </p:sp>
      <p:pic>
        <p:nvPicPr>
          <p:cNvPr id="6" name="Picture 5">
            <a:extLst>
              <a:ext uri="{FF2B5EF4-FFF2-40B4-BE49-F238E27FC236}">
                <a16:creationId xmlns:a16="http://schemas.microsoft.com/office/drawing/2014/main" id="{C1C3F3C3-48B7-DCE4-8B54-B477C9EE3F8B}"/>
              </a:ext>
            </a:extLst>
          </p:cNvPr>
          <p:cNvPicPr>
            <a:picLocks noChangeAspect="1"/>
          </p:cNvPicPr>
          <p:nvPr/>
        </p:nvPicPr>
        <p:blipFill>
          <a:blip r:embed="rId3"/>
          <a:stretch>
            <a:fillRect/>
          </a:stretch>
        </p:blipFill>
        <p:spPr>
          <a:xfrm>
            <a:off x="1767645" y="4746600"/>
            <a:ext cx="10254727" cy="1862898"/>
          </a:xfrm>
          <a:prstGeom prst="rect">
            <a:avLst/>
          </a:prstGeom>
        </p:spPr>
      </p:pic>
    </p:spTree>
    <p:extLst>
      <p:ext uri="{BB962C8B-B14F-4D97-AF65-F5344CB8AC3E}">
        <p14:creationId xmlns:p14="http://schemas.microsoft.com/office/powerpoint/2010/main" val="20366318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EAFB9A-6B99-1246-7626-2151F68E86AE}"/>
            </a:ext>
          </a:extLst>
        </p:cNvPr>
        <p:cNvGrpSpPr/>
        <p:nvPr/>
      </p:nvGrpSpPr>
      <p:grpSpPr>
        <a:xfrm>
          <a:off x="0" y="0"/>
          <a:ext cx="0" cy="0"/>
          <a:chOff x="0" y="0"/>
          <a:chExt cx="0" cy="0"/>
        </a:xfrm>
      </p:grpSpPr>
      <p:pic>
        <p:nvPicPr>
          <p:cNvPr id="7" name="Picture Placeholder 6" descr="A road leading to a mountain&#10;&#10;Description automatically generated">
            <a:extLst>
              <a:ext uri="{FF2B5EF4-FFF2-40B4-BE49-F238E27FC236}">
                <a16:creationId xmlns:a16="http://schemas.microsoft.com/office/drawing/2014/main" id="{29F9E122-42AB-8EAD-D151-CE84AE0FFDE0}"/>
              </a:ext>
            </a:extLst>
          </p:cNvPr>
          <p:cNvPicPr>
            <a:picLocks noGrp="1" noChangeAspect="1"/>
          </p:cNvPicPr>
          <p:nvPr>
            <p:ph type="pic" sz="quarter" idx="14"/>
          </p:nvPr>
        </p:nvPicPr>
        <p:blipFill rotWithShape="1">
          <a:blip r:embed="rId2">
            <a:extLst>
              <a:ext uri="{28A0092B-C50C-407E-A947-70E740481C1C}">
                <a14:useLocalDpi xmlns:a14="http://schemas.microsoft.com/office/drawing/2010/main" val="0"/>
              </a:ext>
            </a:extLst>
          </a:blip>
          <a:srcRect l="-46642" t="20271" r="57" b="-18141"/>
          <a:stretch/>
        </p:blipFill>
        <p:spPr>
          <a:xfrm>
            <a:off x="-2516635" y="414000"/>
            <a:ext cx="7909200" cy="7910283"/>
          </a:xfrm>
        </p:spPr>
      </p:pic>
      <p:sp>
        <p:nvSpPr>
          <p:cNvPr id="5" name="Text Placeholder 4">
            <a:extLst>
              <a:ext uri="{FF2B5EF4-FFF2-40B4-BE49-F238E27FC236}">
                <a16:creationId xmlns:a16="http://schemas.microsoft.com/office/drawing/2014/main" id="{6B6590E5-9BCB-D4DC-7C76-F67194BF0A76}"/>
              </a:ext>
            </a:extLst>
          </p:cNvPr>
          <p:cNvSpPr>
            <a:spLocks noGrp="1"/>
          </p:cNvSpPr>
          <p:nvPr>
            <p:ph type="body" sz="quarter" idx="15"/>
          </p:nvPr>
        </p:nvSpPr>
        <p:spPr>
          <a:xfrm>
            <a:off x="6282000" y="2586401"/>
            <a:ext cx="5811934" cy="1415805"/>
          </a:xfrm>
        </p:spPr>
        <p:txBody>
          <a:bodyPr/>
          <a:lstStyle/>
          <a:p>
            <a:r>
              <a:rPr lang="en-AU">
                <a:latin typeface="Montserrat Black" panose="00000A00000000000000" pitchFamily="2" charset="0"/>
              </a:rPr>
              <a:t>CONTACTS</a:t>
            </a:r>
          </a:p>
        </p:txBody>
      </p:sp>
    </p:spTree>
    <p:extLst>
      <p:ext uri="{BB962C8B-B14F-4D97-AF65-F5344CB8AC3E}">
        <p14:creationId xmlns:p14="http://schemas.microsoft.com/office/powerpoint/2010/main" val="374412084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F98489-8070-C274-50D8-54D22D0D8F55}"/>
              </a:ext>
            </a:extLst>
          </p:cNvPr>
          <p:cNvSpPr>
            <a:spLocks noGrp="1"/>
          </p:cNvSpPr>
          <p:nvPr>
            <p:ph type="title"/>
          </p:nvPr>
        </p:nvSpPr>
        <p:spPr/>
        <p:txBody>
          <a:bodyPr/>
          <a:lstStyle/>
          <a:p>
            <a:r>
              <a:rPr lang="en-AU"/>
              <a:t>News</a:t>
            </a:r>
          </a:p>
        </p:txBody>
      </p:sp>
      <p:sp>
        <p:nvSpPr>
          <p:cNvPr id="3" name="Content Placeholder 2">
            <a:extLst>
              <a:ext uri="{FF2B5EF4-FFF2-40B4-BE49-F238E27FC236}">
                <a16:creationId xmlns:a16="http://schemas.microsoft.com/office/drawing/2014/main" id="{84F3BA9F-97B7-1147-AE3E-E0587D9DF9AF}"/>
              </a:ext>
            </a:extLst>
          </p:cNvPr>
          <p:cNvSpPr>
            <a:spLocks noGrp="1"/>
          </p:cNvSpPr>
          <p:nvPr>
            <p:ph idx="1"/>
          </p:nvPr>
        </p:nvSpPr>
        <p:spPr/>
        <p:txBody>
          <a:bodyPr/>
          <a:lstStyle/>
          <a:p>
            <a:r>
              <a:rPr lang="en-AU"/>
              <a:t>Need to know</a:t>
            </a:r>
          </a:p>
        </p:txBody>
      </p:sp>
      <p:sp>
        <p:nvSpPr>
          <p:cNvPr id="4" name="Content Placeholder 3">
            <a:extLst>
              <a:ext uri="{FF2B5EF4-FFF2-40B4-BE49-F238E27FC236}">
                <a16:creationId xmlns:a16="http://schemas.microsoft.com/office/drawing/2014/main" id="{CB8AAF4E-AD83-C2C2-691D-9A5A9B88BA54}"/>
              </a:ext>
            </a:extLst>
          </p:cNvPr>
          <p:cNvSpPr>
            <a:spLocks noGrp="1"/>
          </p:cNvSpPr>
          <p:nvPr>
            <p:ph sz="quarter" idx="10"/>
          </p:nvPr>
        </p:nvSpPr>
        <p:spPr/>
        <p:txBody>
          <a:bodyPr/>
          <a:lstStyle/>
          <a:p>
            <a:endParaRPr lang="en-AU"/>
          </a:p>
        </p:txBody>
      </p:sp>
    </p:spTree>
    <p:extLst>
      <p:ext uri="{BB962C8B-B14F-4D97-AF65-F5344CB8AC3E}">
        <p14:creationId xmlns:p14="http://schemas.microsoft.com/office/powerpoint/2010/main" val="122783834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D4F7BF-5E99-2522-3C75-EF6A2159F994}"/>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9E02DA24-3180-7207-95A4-EDE023CD9218}"/>
              </a:ext>
            </a:extLst>
          </p:cNvPr>
          <p:cNvSpPr>
            <a:spLocks noGrp="1"/>
          </p:cNvSpPr>
          <p:nvPr>
            <p:ph type="title"/>
          </p:nvPr>
        </p:nvSpPr>
        <p:spPr/>
        <p:txBody>
          <a:bodyPr/>
          <a:lstStyle/>
          <a:p>
            <a:r>
              <a:rPr lang="en-AU">
                <a:latin typeface="Montserrat Black" panose="00000A00000000000000" pitchFamily="2" charset="0"/>
              </a:rPr>
              <a:t>If in doubt…</a:t>
            </a:r>
          </a:p>
        </p:txBody>
      </p:sp>
      <p:sp>
        <p:nvSpPr>
          <p:cNvPr id="5" name="Text Placeholder 4">
            <a:extLst>
              <a:ext uri="{FF2B5EF4-FFF2-40B4-BE49-F238E27FC236}">
                <a16:creationId xmlns:a16="http://schemas.microsoft.com/office/drawing/2014/main" id="{615039BE-8DCF-6459-AC36-058BFF07E516}"/>
              </a:ext>
            </a:extLst>
          </p:cNvPr>
          <p:cNvSpPr>
            <a:spLocks noGrp="1"/>
          </p:cNvSpPr>
          <p:nvPr>
            <p:ph type="body" sz="quarter" idx="18"/>
          </p:nvPr>
        </p:nvSpPr>
        <p:spPr/>
        <p:txBody>
          <a:bodyPr/>
          <a:lstStyle/>
          <a:p>
            <a:r>
              <a:rPr lang="en-AU" sz="2800" b="1"/>
              <a:t>DD AU – Microsoft Pre-sales</a:t>
            </a:r>
          </a:p>
          <a:p>
            <a:pPr lvl="1"/>
            <a:r>
              <a:rPr lang="en-AU" sz="2800">
                <a:hlinkClick r:id="rId3"/>
              </a:rPr>
              <a:t>Microsoft.presales@dickerdata.com.au</a:t>
            </a:r>
            <a:endParaRPr lang="en-AU" sz="2800"/>
          </a:p>
          <a:p>
            <a:pPr lvl="1"/>
            <a:endParaRPr lang="en-AU" sz="2800"/>
          </a:p>
          <a:p>
            <a:r>
              <a:rPr lang="en-AU" sz="2800" b="1"/>
              <a:t>DD NZ – Microsoft Sales</a:t>
            </a:r>
          </a:p>
          <a:p>
            <a:pPr lvl="1"/>
            <a:r>
              <a:rPr lang="en-AU" sz="2800">
                <a:hlinkClick r:id="rId4"/>
              </a:rPr>
              <a:t>Microsoft.sales@dickerdata.co.nz</a:t>
            </a:r>
            <a:endParaRPr lang="en-AU" sz="2800"/>
          </a:p>
          <a:p>
            <a:pPr lvl="1"/>
            <a:endParaRPr lang="en-AU" sz="2800"/>
          </a:p>
        </p:txBody>
      </p:sp>
    </p:spTree>
    <p:extLst>
      <p:ext uri="{BB962C8B-B14F-4D97-AF65-F5344CB8AC3E}">
        <p14:creationId xmlns:p14="http://schemas.microsoft.com/office/powerpoint/2010/main" val="353545747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192CFC-C540-5B98-1E72-EA74CAFDBEEC}"/>
              </a:ext>
            </a:extLst>
          </p:cNvPr>
          <p:cNvSpPr>
            <a:spLocks noGrp="1"/>
          </p:cNvSpPr>
          <p:nvPr>
            <p:ph type="title"/>
          </p:nvPr>
        </p:nvSpPr>
        <p:spPr>
          <a:xfrm>
            <a:off x="3744968" y="2507992"/>
            <a:ext cx="7515344" cy="937393"/>
          </a:xfrm>
        </p:spPr>
        <p:txBody>
          <a:bodyPr/>
          <a:lstStyle/>
          <a:p>
            <a:r>
              <a:rPr lang="en-AU"/>
              <a:t>Azure</a:t>
            </a:r>
            <a:br>
              <a:rPr lang="en-AU"/>
            </a:br>
            <a:r>
              <a:rPr lang="en-AU" i="1"/>
              <a:t>(NZ/AU)</a:t>
            </a:r>
          </a:p>
        </p:txBody>
      </p:sp>
      <p:sp>
        <p:nvSpPr>
          <p:cNvPr id="4" name="Content Placeholder 3">
            <a:extLst>
              <a:ext uri="{FF2B5EF4-FFF2-40B4-BE49-F238E27FC236}">
                <a16:creationId xmlns:a16="http://schemas.microsoft.com/office/drawing/2014/main" id="{7D3AF522-62CC-E428-A3BE-8DB79AEC9F57}"/>
              </a:ext>
            </a:extLst>
          </p:cNvPr>
          <p:cNvSpPr>
            <a:spLocks noGrp="1"/>
          </p:cNvSpPr>
          <p:nvPr>
            <p:ph sz="quarter" idx="10"/>
          </p:nvPr>
        </p:nvSpPr>
        <p:spPr/>
        <p:txBody>
          <a:bodyPr/>
          <a:lstStyle/>
          <a:p>
            <a:endParaRPr lang="en-AU"/>
          </a:p>
        </p:txBody>
      </p:sp>
    </p:spTree>
    <p:extLst>
      <p:ext uri="{BB962C8B-B14F-4D97-AF65-F5344CB8AC3E}">
        <p14:creationId xmlns:p14="http://schemas.microsoft.com/office/powerpoint/2010/main" val="334912982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240692-285E-79B2-EBFE-B49721794B0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1E2B858-2ACC-6F31-07B0-9F03B99411B3}"/>
              </a:ext>
            </a:extLst>
          </p:cNvPr>
          <p:cNvSpPr>
            <a:spLocks noGrp="1"/>
          </p:cNvSpPr>
          <p:nvPr>
            <p:ph type="title"/>
          </p:nvPr>
        </p:nvSpPr>
        <p:spPr>
          <a:xfrm>
            <a:off x="383872" y="3061833"/>
            <a:ext cx="6789929" cy="1740759"/>
          </a:xfrm>
        </p:spPr>
        <p:txBody>
          <a:bodyPr/>
          <a:lstStyle/>
          <a:p>
            <a:r>
              <a:rPr lang="en-AU"/>
              <a:t>Dicker Data Webinar</a:t>
            </a:r>
            <a:br>
              <a:rPr lang="en-AU"/>
            </a:br>
            <a:br>
              <a:rPr lang="en-AU"/>
            </a:br>
            <a:r>
              <a:rPr lang="en-AU"/>
              <a:t>Thank you</a:t>
            </a:r>
          </a:p>
        </p:txBody>
      </p:sp>
      <p:sp>
        <p:nvSpPr>
          <p:cNvPr id="3" name="TextBox 2">
            <a:extLst>
              <a:ext uri="{FF2B5EF4-FFF2-40B4-BE49-F238E27FC236}">
                <a16:creationId xmlns:a16="http://schemas.microsoft.com/office/drawing/2014/main" id="{D0329778-3CFD-DA13-42DC-E9EB3D594E49}"/>
              </a:ext>
            </a:extLst>
          </p:cNvPr>
          <p:cNvSpPr txBox="1"/>
          <p:nvPr/>
        </p:nvSpPr>
        <p:spPr>
          <a:xfrm>
            <a:off x="4891414" y="5837129"/>
            <a:ext cx="3668825" cy="369332"/>
          </a:xfrm>
          <a:prstGeom prst="rect">
            <a:avLst/>
          </a:prstGeom>
          <a:noFill/>
        </p:spPr>
        <p:txBody>
          <a:bodyPr wrap="none" rtlCol="0">
            <a:spAutoFit/>
          </a:bodyPr>
          <a:lstStyle/>
          <a:p>
            <a:r>
              <a:rPr lang="en-AU">
                <a:solidFill>
                  <a:schemeClr val="bg1"/>
                </a:solidFill>
              </a:rPr>
              <a:t>Next Week Tech For Social Impact TSI</a:t>
            </a:r>
          </a:p>
        </p:txBody>
      </p:sp>
    </p:spTree>
    <p:extLst>
      <p:ext uri="{BB962C8B-B14F-4D97-AF65-F5344CB8AC3E}">
        <p14:creationId xmlns:p14="http://schemas.microsoft.com/office/powerpoint/2010/main" val="179340001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0AB4AEB-E8D6-C9A4-34D2-27DFF1A10CCA}"/>
              </a:ext>
            </a:extLst>
          </p:cNvPr>
          <p:cNvSpPr>
            <a:spLocks noGrp="1"/>
          </p:cNvSpPr>
          <p:nvPr>
            <p:ph idx="26"/>
          </p:nvPr>
        </p:nvSpPr>
        <p:spPr/>
        <p:txBody>
          <a:bodyPr/>
          <a:lstStyle/>
          <a:p>
            <a:endParaRPr lang="en-AU"/>
          </a:p>
        </p:txBody>
      </p:sp>
      <p:sp>
        <p:nvSpPr>
          <p:cNvPr id="3" name="Title 2">
            <a:extLst>
              <a:ext uri="{FF2B5EF4-FFF2-40B4-BE49-F238E27FC236}">
                <a16:creationId xmlns:a16="http://schemas.microsoft.com/office/drawing/2014/main" id="{CD9A84CA-CA28-22F2-CEAF-2820B244C2FB}"/>
              </a:ext>
            </a:extLst>
          </p:cNvPr>
          <p:cNvSpPr>
            <a:spLocks noGrp="1"/>
          </p:cNvSpPr>
          <p:nvPr>
            <p:ph type="title"/>
          </p:nvPr>
        </p:nvSpPr>
        <p:spPr/>
        <p:txBody>
          <a:bodyPr/>
          <a:lstStyle/>
          <a:p>
            <a:endParaRPr lang="en-AU"/>
          </a:p>
        </p:txBody>
      </p:sp>
      <p:sp>
        <p:nvSpPr>
          <p:cNvPr id="4" name="Content Placeholder 3">
            <a:extLst>
              <a:ext uri="{FF2B5EF4-FFF2-40B4-BE49-F238E27FC236}">
                <a16:creationId xmlns:a16="http://schemas.microsoft.com/office/drawing/2014/main" id="{D7E70AC2-664D-F0C1-E05E-D67DC83BB701}"/>
              </a:ext>
            </a:extLst>
          </p:cNvPr>
          <p:cNvSpPr>
            <a:spLocks noGrp="1"/>
          </p:cNvSpPr>
          <p:nvPr>
            <p:ph idx="25"/>
          </p:nvPr>
        </p:nvSpPr>
        <p:spPr/>
        <p:txBody>
          <a:bodyPr/>
          <a:lstStyle/>
          <a:p>
            <a:endParaRPr lang="en-AU"/>
          </a:p>
        </p:txBody>
      </p:sp>
      <p:sp>
        <p:nvSpPr>
          <p:cNvPr id="5" name="Content Placeholder 4">
            <a:extLst>
              <a:ext uri="{FF2B5EF4-FFF2-40B4-BE49-F238E27FC236}">
                <a16:creationId xmlns:a16="http://schemas.microsoft.com/office/drawing/2014/main" id="{936372C5-E0EA-9564-57F6-1D1584CDA92C}"/>
              </a:ext>
            </a:extLst>
          </p:cNvPr>
          <p:cNvSpPr>
            <a:spLocks noGrp="1"/>
          </p:cNvSpPr>
          <p:nvPr>
            <p:ph idx="27"/>
          </p:nvPr>
        </p:nvSpPr>
        <p:spPr/>
        <p:txBody>
          <a:bodyPr/>
          <a:lstStyle/>
          <a:p>
            <a:endParaRPr lang="en-AU"/>
          </a:p>
        </p:txBody>
      </p:sp>
      <p:sp>
        <p:nvSpPr>
          <p:cNvPr id="6" name="Content Placeholder 5">
            <a:extLst>
              <a:ext uri="{FF2B5EF4-FFF2-40B4-BE49-F238E27FC236}">
                <a16:creationId xmlns:a16="http://schemas.microsoft.com/office/drawing/2014/main" id="{045E6E4C-4A5F-6E94-0D60-D5193A58F1F9}"/>
              </a:ext>
            </a:extLst>
          </p:cNvPr>
          <p:cNvSpPr>
            <a:spLocks noGrp="1"/>
          </p:cNvSpPr>
          <p:nvPr>
            <p:ph idx="28"/>
          </p:nvPr>
        </p:nvSpPr>
        <p:spPr/>
        <p:txBody>
          <a:bodyPr/>
          <a:lstStyle/>
          <a:p>
            <a:endParaRPr lang="en-AU"/>
          </a:p>
        </p:txBody>
      </p:sp>
      <p:sp>
        <p:nvSpPr>
          <p:cNvPr id="7" name="Content Placeholder 6">
            <a:extLst>
              <a:ext uri="{FF2B5EF4-FFF2-40B4-BE49-F238E27FC236}">
                <a16:creationId xmlns:a16="http://schemas.microsoft.com/office/drawing/2014/main" id="{A1B70FF8-758A-5BF9-D44F-028B051D4F93}"/>
              </a:ext>
            </a:extLst>
          </p:cNvPr>
          <p:cNvSpPr>
            <a:spLocks noGrp="1"/>
          </p:cNvSpPr>
          <p:nvPr>
            <p:ph idx="29"/>
          </p:nvPr>
        </p:nvSpPr>
        <p:spPr/>
        <p:txBody>
          <a:bodyPr/>
          <a:lstStyle/>
          <a:p>
            <a:endParaRPr lang="en-AU"/>
          </a:p>
        </p:txBody>
      </p:sp>
      <p:sp>
        <p:nvSpPr>
          <p:cNvPr id="8" name="Content Placeholder 7">
            <a:extLst>
              <a:ext uri="{FF2B5EF4-FFF2-40B4-BE49-F238E27FC236}">
                <a16:creationId xmlns:a16="http://schemas.microsoft.com/office/drawing/2014/main" id="{1850998D-862D-F4B7-166F-8CE591F2EB00}"/>
              </a:ext>
            </a:extLst>
          </p:cNvPr>
          <p:cNvSpPr>
            <a:spLocks noGrp="1"/>
          </p:cNvSpPr>
          <p:nvPr>
            <p:ph idx="30"/>
          </p:nvPr>
        </p:nvSpPr>
        <p:spPr/>
        <p:txBody>
          <a:bodyPr/>
          <a:lstStyle/>
          <a:p>
            <a:endParaRPr lang="en-AU"/>
          </a:p>
        </p:txBody>
      </p:sp>
      <p:sp>
        <p:nvSpPr>
          <p:cNvPr id="9" name="Content Placeholder 8">
            <a:extLst>
              <a:ext uri="{FF2B5EF4-FFF2-40B4-BE49-F238E27FC236}">
                <a16:creationId xmlns:a16="http://schemas.microsoft.com/office/drawing/2014/main" id="{0C26B422-7F5F-56A1-10B9-8CABF51BFAB6}"/>
              </a:ext>
            </a:extLst>
          </p:cNvPr>
          <p:cNvSpPr>
            <a:spLocks noGrp="1"/>
          </p:cNvSpPr>
          <p:nvPr>
            <p:ph idx="31"/>
          </p:nvPr>
        </p:nvSpPr>
        <p:spPr/>
        <p:txBody>
          <a:bodyPr/>
          <a:lstStyle/>
          <a:p>
            <a:endParaRPr lang="en-AU"/>
          </a:p>
        </p:txBody>
      </p:sp>
    </p:spTree>
    <p:extLst>
      <p:ext uri="{BB962C8B-B14F-4D97-AF65-F5344CB8AC3E}">
        <p14:creationId xmlns:p14="http://schemas.microsoft.com/office/powerpoint/2010/main" val="35097534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948DAF-AFDF-7197-961B-6FE05FA0D45D}"/>
              </a:ext>
            </a:extLst>
          </p:cNvPr>
          <p:cNvSpPr>
            <a:spLocks noGrp="1"/>
          </p:cNvSpPr>
          <p:nvPr>
            <p:ph type="title"/>
          </p:nvPr>
        </p:nvSpPr>
        <p:spPr/>
        <p:txBody>
          <a:bodyPr/>
          <a:lstStyle/>
          <a:p>
            <a:endParaRPr lang="en-AU"/>
          </a:p>
        </p:txBody>
      </p:sp>
      <p:sp>
        <p:nvSpPr>
          <p:cNvPr id="3" name="Content Placeholder 2">
            <a:extLst>
              <a:ext uri="{FF2B5EF4-FFF2-40B4-BE49-F238E27FC236}">
                <a16:creationId xmlns:a16="http://schemas.microsoft.com/office/drawing/2014/main" id="{E8DF9703-E9B8-4B89-5C47-741D4723F2E9}"/>
              </a:ext>
            </a:extLst>
          </p:cNvPr>
          <p:cNvSpPr>
            <a:spLocks noGrp="1"/>
          </p:cNvSpPr>
          <p:nvPr>
            <p:ph idx="1"/>
          </p:nvPr>
        </p:nvSpPr>
        <p:spPr/>
        <p:txBody>
          <a:bodyPr/>
          <a:lstStyle/>
          <a:p>
            <a:endParaRPr lang="en-AU"/>
          </a:p>
        </p:txBody>
      </p:sp>
      <p:sp>
        <p:nvSpPr>
          <p:cNvPr id="4" name="Content Placeholder 3">
            <a:extLst>
              <a:ext uri="{FF2B5EF4-FFF2-40B4-BE49-F238E27FC236}">
                <a16:creationId xmlns:a16="http://schemas.microsoft.com/office/drawing/2014/main" id="{3DE3475C-3254-9D16-2518-D62F51F81B07}"/>
              </a:ext>
            </a:extLst>
          </p:cNvPr>
          <p:cNvSpPr>
            <a:spLocks noGrp="1"/>
          </p:cNvSpPr>
          <p:nvPr>
            <p:ph idx="10"/>
          </p:nvPr>
        </p:nvSpPr>
        <p:spPr/>
        <p:txBody>
          <a:bodyPr/>
          <a:lstStyle/>
          <a:p>
            <a:endParaRPr lang="en-AU"/>
          </a:p>
        </p:txBody>
      </p:sp>
      <p:sp>
        <p:nvSpPr>
          <p:cNvPr id="5" name="Content Placeholder 4">
            <a:extLst>
              <a:ext uri="{FF2B5EF4-FFF2-40B4-BE49-F238E27FC236}">
                <a16:creationId xmlns:a16="http://schemas.microsoft.com/office/drawing/2014/main" id="{49DE7E1E-E8F2-DCCE-4B5F-D24046C607A7}"/>
              </a:ext>
            </a:extLst>
          </p:cNvPr>
          <p:cNvSpPr>
            <a:spLocks noGrp="1"/>
          </p:cNvSpPr>
          <p:nvPr>
            <p:ph idx="11"/>
          </p:nvPr>
        </p:nvSpPr>
        <p:spPr/>
        <p:txBody>
          <a:bodyPr/>
          <a:lstStyle/>
          <a:p>
            <a:endParaRPr lang="en-AU"/>
          </a:p>
        </p:txBody>
      </p:sp>
      <p:sp>
        <p:nvSpPr>
          <p:cNvPr id="6" name="Content Placeholder 5">
            <a:extLst>
              <a:ext uri="{FF2B5EF4-FFF2-40B4-BE49-F238E27FC236}">
                <a16:creationId xmlns:a16="http://schemas.microsoft.com/office/drawing/2014/main" id="{29C21E28-3AF3-BD8A-B06D-2D39567808B6}"/>
              </a:ext>
            </a:extLst>
          </p:cNvPr>
          <p:cNvSpPr>
            <a:spLocks noGrp="1"/>
          </p:cNvSpPr>
          <p:nvPr>
            <p:ph idx="12"/>
          </p:nvPr>
        </p:nvSpPr>
        <p:spPr/>
        <p:txBody>
          <a:bodyPr/>
          <a:lstStyle/>
          <a:p>
            <a:endParaRPr lang="en-AU"/>
          </a:p>
        </p:txBody>
      </p:sp>
      <p:sp>
        <p:nvSpPr>
          <p:cNvPr id="7" name="Content Placeholder 6">
            <a:extLst>
              <a:ext uri="{FF2B5EF4-FFF2-40B4-BE49-F238E27FC236}">
                <a16:creationId xmlns:a16="http://schemas.microsoft.com/office/drawing/2014/main" id="{67E15632-496D-4D91-FB8F-E368E95C59B5}"/>
              </a:ext>
            </a:extLst>
          </p:cNvPr>
          <p:cNvSpPr>
            <a:spLocks noGrp="1"/>
          </p:cNvSpPr>
          <p:nvPr>
            <p:ph idx="13"/>
          </p:nvPr>
        </p:nvSpPr>
        <p:spPr/>
        <p:txBody>
          <a:bodyPr/>
          <a:lstStyle/>
          <a:p>
            <a:endParaRPr lang="en-AU"/>
          </a:p>
        </p:txBody>
      </p:sp>
      <p:sp>
        <p:nvSpPr>
          <p:cNvPr id="8" name="Content Placeholder 7">
            <a:extLst>
              <a:ext uri="{FF2B5EF4-FFF2-40B4-BE49-F238E27FC236}">
                <a16:creationId xmlns:a16="http://schemas.microsoft.com/office/drawing/2014/main" id="{64FED845-4F10-BF7C-C7A1-9918BB93C2AB}"/>
              </a:ext>
            </a:extLst>
          </p:cNvPr>
          <p:cNvSpPr>
            <a:spLocks noGrp="1"/>
          </p:cNvSpPr>
          <p:nvPr>
            <p:ph idx="14"/>
          </p:nvPr>
        </p:nvSpPr>
        <p:spPr/>
        <p:txBody>
          <a:bodyPr/>
          <a:lstStyle/>
          <a:p>
            <a:endParaRPr lang="en-AU"/>
          </a:p>
        </p:txBody>
      </p:sp>
      <p:sp>
        <p:nvSpPr>
          <p:cNvPr id="9" name="Content Placeholder 8">
            <a:extLst>
              <a:ext uri="{FF2B5EF4-FFF2-40B4-BE49-F238E27FC236}">
                <a16:creationId xmlns:a16="http://schemas.microsoft.com/office/drawing/2014/main" id="{AFBB9B4B-CF63-9229-1B28-49336431CE97}"/>
              </a:ext>
            </a:extLst>
          </p:cNvPr>
          <p:cNvSpPr>
            <a:spLocks noGrp="1"/>
          </p:cNvSpPr>
          <p:nvPr>
            <p:ph idx="15"/>
          </p:nvPr>
        </p:nvSpPr>
        <p:spPr/>
        <p:txBody>
          <a:bodyPr/>
          <a:lstStyle/>
          <a:p>
            <a:endParaRPr lang="en-AU"/>
          </a:p>
        </p:txBody>
      </p:sp>
      <p:sp>
        <p:nvSpPr>
          <p:cNvPr id="10" name="Content Placeholder 9">
            <a:extLst>
              <a:ext uri="{FF2B5EF4-FFF2-40B4-BE49-F238E27FC236}">
                <a16:creationId xmlns:a16="http://schemas.microsoft.com/office/drawing/2014/main" id="{C0C90F83-9845-5651-B8F7-69448C9C06EE}"/>
              </a:ext>
            </a:extLst>
          </p:cNvPr>
          <p:cNvSpPr>
            <a:spLocks noGrp="1"/>
          </p:cNvSpPr>
          <p:nvPr>
            <p:ph idx="16"/>
          </p:nvPr>
        </p:nvSpPr>
        <p:spPr/>
        <p:txBody>
          <a:bodyPr/>
          <a:lstStyle/>
          <a:p>
            <a:endParaRPr lang="en-AU"/>
          </a:p>
        </p:txBody>
      </p:sp>
      <p:sp>
        <p:nvSpPr>
          <p:cNvPr id="11" name="Content Placeholder 10">
            <a:extLst>
              <a:ext uri="{FF2B5EF4-FFF2-40B4-BE49-F238E27FC236}">
                <a16:creationId xmlns:a16="http://schemas.microsoft.com/office/drawing/2014/main" id="{70A82E23-A3CB-E2F7-58E6-0D15D64E34E8}"/>
              </a:ext>
            </a:extLst>
          </p:cNvPr>
          <p:cNvSpPr>
            <a:spLocks noGrp="1"/>
          </p:cNvSpPr>
          <p:nvPr>
            <p:ph idx="17"/>
          </p:nvPr>
        </p:nvSpPr>
        <p:spPr/>
        <p:txBody>
          <a:bodyPr/>
          <a:lstStyle/>
          <a:p>
            <a:endParaRPr lang="en-AU"/>
          </a:p>
        </p:txBody>
      </p:sp>
      <p:sp>
        <p:nvSpPr>
          <p:cNvPr id="12" name="Content Placeholder 11">
            <a:extLst>
              <a:ext uri="{FF2B5EF4-FFF2-40B4-BE49-F238E27FC236}">
                <a16:creationId xmlns:a16="http://schemas.microsoft.com/office/drawing/2014/main" id="{E90D9375-27A9-3069-AF90-A45C11C09671}"/>
              </a:ext>
            </a:extLst>
          </p:cNvPr>
          <p:cNvSpPr>
            <a:spLocks noGrp="1"/>
          </p:cNvSpPr>
          <p:nvPr>
            <p:ph idx="18"/>
          </p:nvPr>
        </p:nvSpPr>
        <p:spPr/>
        <p:txBody>
          <a:bodyPr/>
          <a:lstStyle/>
          <a:p>
            <a:endParaRPr lang="en-AU"/>
          </a:p>
        </p:txBody>
      </p:sp>
    </p:spTree>
    <p:extLst>
      <p:ext uri="{BB962C8B-B14F-4D97-AF65-F5344CB8AC3E}">
        <p14:creationId xmlns:p14="http://schemas.microsoft.com/office/powerpoint/2010/main" val="254400751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36788D-150A-B6D0-E7CB-EAF5D4862138}"/>
              </a:ext>
            </a:extLst>
          </p:cNvPr>
          <p:cNvSpPr>
            <a:spLocks noGrp="1"/>
          </p:cNvSpPr>
          <p:nvPr>
            <p:ph type="title"/>
          </p:nvPr>
        </p:nvSpPr>
        <p:spPr/>
        <p:txBody>
          <a:bodyPr/>
          <a:lstStyle/>
          <a:p>
            <a:endParaRPr lang="en-AU"/>
          </a:p>
        </p:txBody>
      </p:sp>
      <p:sp>
        <p:nvSpPr>
          <p:cNvPr id="3" name="Content Placeholder 2">
            <a:extLst>
              <a:ext uri="{FF2B5EF4-FFF2-40B4-BE49-F238E27FC236}">
                <a16:creationId xmlns:a16="http://schemas.microsoft.com/office/drawing/2014/main" id="{9EFD6DF6-5048-38D4-2BD3-B5C79B53871F}"/>
              </a:ext>
            </a:extLst>
          </p:cNvPr>
          <p:cNvSpPr>
            <a:spLocks noGrp="1"/>
          </p:cNvSpPr>
          <p:nvPr>
            <p:ph idx="1"/>
          </p:nvPr>
        </p:nvSpPr>
        <p:spPr/>
        <p:txBody>
          <a:bodyPr/>
          <a:lstStyle/>
          <a:p>
            <a:endParaRPr lang="en-AU"/>
          </a:p>
        </p:txBody>
      </p:sp>
      <p:sp>
        <p:nvSpPr>
          <p:cNvPr id="4" name="Content Placeholder 3">
            <a:extLst>
              <a:ext uri="{FF2B5EF4-FFF2-40B4-BE49-F238E27FC236}">
                <a16:creationId xmlns:a16="http://schemas.microsoft.com/office/drawing/2014/main" id="{773D568F-30E5-B296-5C43-5E9D3B7C84B5}"/>
              </a:ext>
            </a:extLst>
          </p:cNvPr>
          <p:cNvSpPr>
            <a:spLocks noGrp="1"/>
          </p:cNvSpPr>
          <p:nvPr>
            <p:ph idx="10"/>
          </p:nvPr>
        </p:nvSpPr>
        <p:spPr/>
        <p:txBody>
          <a:bodyPr/>
          <a:lstStyle/>
          <a:p>
            <a:endParaRPr lang="en-AU"/>
          </a:p>
        </p:txBody>
      </p:sp>
      <p:sp>
        <p:nvSpPr>
          <p:cNvPr id="5" name="Content Placeholder 4">
            <a:extLst>
              <a:ext uri="{FF2B5EF4-FFF2-40B4-BE49-F238E27FC236}">
                <a16:creationId xmlns:a16="http://schemas.microsoft.com/office/drawing/2014/main" id="{88EF1D2D-2AFC-03B0-1AD6-AD9CA103E01A}"/>
              </a:ext>
            </a:extLst>
          </p:cNvPr>
          <p:cNvSpPr>
            <a:spLocks noGrp="1"/>
          </p:cNvSpPr>
          <p:nvPr>
            <p:ph idx="11"/>
          </p:nvPr>
        </p:nvSpPr>
        <p:spPr/>
        <p:txBody>
          <a:bodyPr/>
          <a:lstStyle/>
          <a:p>
            <a:endParaRPr lang="en-AU"/>
          </a:p>
        </p:txBody>
      </p:sp>
      <p:sp>
        <p:nvSpPr>
          <p:cNvPr id="6" name="Content Placeholder 5">
            <a:extLst>
              <a:ext uri="{FF2B5EF4-FFF2-40B4-BE49-F238E27FC236}">
                <a16:creationId xmlns:a16="http://schemas.microsoft.com/office/drawing/2014/main" id="{CEFDEB06-E996-7605-B93E-EB936AD2FAAE}"/>
              </a:ext>
            </a:extLst>
          </p:cNvPr>
          <p:cNvSpPr>
            <a:spLocks noGrp="1"/>
          </p:cNvSpPr>
          <p:nvPr>
            <p:ph idx="12"/>
          </p:nvPr>
        </p:nvSpPr>
        <p:spPr/>
        <p:txBody>
          <a:bodyPr/>
          <a:lstStyle/>
          <a:p>
            <a:endParaRPr lang="en-AU"/>
          </a:p>
        </p:txBody>
      </p:sp>
      <p:sp>
        <p:nvSpPr>
          <p:cNvPr id="7" name="Content Placeholder 6">
            <a:extLst>
              <a:ext uri="{FF2B5EF4-FFF2-40B4-BE49-F238E27FC236}">
                <a16:creationId xmlns:a16="http://schemas.microsoft.com/office/drawing/2014/main" id="{F2C3CDDB-1C36-98BA-0A88-BDAD50BAC165}"/>
              </a:ext>
            </a:extLst>
          </p:cNvPr>
          <p:cNvSpPr>
            <a:spLocks noGrp="1"/>
          </p:cNvSpPr>
          <p:nvPr>
            <p:ph idx="13"/>
          </p:nvPr>
        </p:nvSpPr>
        <p:spPr/>
        <p:txBody>
          <a:bodyPr/>
          <a:lstStyle/>
          <a:p>
            <a:endParaRPr lang="en-AU"/>
          </a:p>
        </p:txBody>
      </p:sp>
      <p:sp>
        <p:nvSpPr>
          <p:cNvPr id="8" name="Content Placeholder 7">
            <a:extLst>
              <a:ext uri="{FF2B5EF4-FFF2-40B4-BE49-F238E27FC236}">
                <a16:creationId xmlns:a16="http://schemas.microsoft.com/office/drawing/2014/main" id="{06897AC3-4616-97B2-77E9-E5F8D880CCFA}"/>
              </a:ext>
            </a:extLst>
          </p:cNvPr>
          <p:cNvSpPr>
            <a:spLocks noGrp="1"/>
          </p:cNvSpPr>
          <p:nvPr>
            <p:ph idx="14"/>
          </p:nvPr>
        </p:nvSpPr>
        <p:spPr/>
        <p:txBody>
          <a:bodyPr/>
          <a:lstStyle/>
          <a:p>
            <a:endParaRPr lang="en-AU"/>
          </a:p>
        </p:txBody>
      </p:sp>
      <p:sp>
        <p:nvSpPr>
          <p:cNvPr id="9" name="Content Placeholder 8">
            <a:extLst>
              <a:ext uri="{FF2B5EF4-FFF2-40B4-BE49-F238E27FC236}">
                <a16:creationId xmlns:a16="http://schemas.microsoft.com/office/drawing/2014/main" id="{A16DA996-CFCF-8929-FE24-E4247A97B234}"/>
              </a:ext>
            </a:extLst>
          </p:cNvPr>
          <p:cNvSpPr>
            <a:spLocks noGrp="1"/>
          </p:cNvSpPr>
          <p:nvPr>
            <p:ph idx="15"/>
          </p:nvPr>
        </p:nvSpPr>
        <p:spPr/>
        <p:txBody>
          <a:bodyPr/>
          <a:lstStyle/>
          <a:p>
            <a:endParaRPr lang="en-AU"/>
          </a:p>
        </p:txBody>
      </p:sp>
      <p:sp>
        <p:nvSpPr>
          <p:cNvPr id="10" name="Content Placeholder 9">
            <a:extLst>
              <a:ext uri="{FF2B5EF4-FFF2-40B4-BE49-F238E27FC236}">
                <a16:creationId xmlns:a16="http://schemas.microsoft.com/office/drawing/2014/main" id="{F526E494-BFF2-AE9B-637B-4DD49BCB3318}"/>
              </a:ext>
            </a:extLst>
          </p:cNvPr>
          <p:cNvSpPr>
            <a:spLocks noGrp="1"/>
          </p:cNvSpPr>
          <p:nvPr>
            <p:ph idx="16"/>
          </p:nvPr>
        </p:nvSpPr>
        <p:spPr/>
        <p:txBody>
          <a:bodyPr/>
          <a:lstStyle/>
          <a:p>
            <a:endParaRPr lang="en-AU"/>
          </a:p>
        </p:txBody>
      </p:sp>
    </p:spTree>
    <p:extLst>
      <p:ext uri="{BB962C8B-B14F-4D97-AF65-F5344CB8AC3E}">
        <p14:creationId xmlns:p14="http://schemas.microsoft.com/office/powerpoint/2010/main" val="373097497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7BA33E-A356-EB14-00B2-348FBC93A43A}"/>
              </a:ext>
            </a:extLst>
          </p:cNvPr>
          <p:cNvSpPr>
            <a:spLocks noGrp="1"/>
          </p:cNvSpPr>
          <p:nvPr>
            <p:ph type="title"/>
          </p:nvPr>
        </p:nvSpPr>
        <p:spPr/>
        <p:txBody>
          <a:bodyPr/>
          <a:lstStyle/>
          <a:p>
            <a:endParaRPr lang="en-AU"/>
          </a:p>
        </p:txBody>
      </p:sp>
      <p:sp>
        <p:nvSpPr>
          <p:cNvPr id="3" name="Content Placeholder 2">
            <a:extLst>
              <a:ext uri="{FF2B5EF4-FFF2-40B4-BE49-F238E27FC236}">
                <a16:creationId xmlns:a16="http://schemas.microsoft.com/office/drawing/2014/main" id="{D6BF6091-2A36-9078-4E1C-67499B82A90B}"/>
              </a:ext>
            </a:extLst>
          </p:cNvPr>
          <p:cNvSpPr>
            <a:spLocks noGrp="1"/>
          </p:cNvSpPr>
          <p:nvPr>
            <p:ph idx="13"/>
          </p:nvPr>
        </p:nvSpPr>
        <p:spPr/>
        <p:txBody>
          <a:bodyPr/>
          <a:lstStyle/>
          <a:p>
            <a:endParaRPr lang="en-AU"/>
          </a:p>
        </p:txBody>
      </p:sp>
      <p:sp>
        <p:nvSpPr>
          <p:cNvPr id="4" name="Content Placeholder 3">
            <a:extLst>
              <a:ext uri="{FF2B5EF4-FFF2-40B4-BE49-F238E27FC236}">
                <a16:creationId xmlns:a16="http://schemas.microsoft.com/office/drawing/2014/main" id="{BE24A4F8-1210-0D62-86B9-4E4C4928A4DD}"/>
              </a:ext>
            </a:extLst>
          </p:cNvPr>
          <p:cNvSpPr>
            <a:spLocks noGrp="1"/>
          </p:cNvSpPr>
          <p:nvPr>
            <p:ph idx="12"/>
          </p:nvPr>
        </p:nvSpPr>
        <p:spPr/>
        <p:txBody>
          <a:bodyPr/>
          <a:lstStyle/>
          <a:p>
            <a:endParaRPr lang="en-AU"/>
          </a:p>
        </p:txBody>
      </p:sp>
      <p:sp>
        <p:nvSpPr>
          <p:cNvPr id="5" name="Content Placeholder 4">
            <a:extLst>
              <a:ext uri="{FF2B5EF4-FFF2-40B4-BE49-F238E27FC236}">
                <a16:creationId xmlns:a16="http://schemas.microsoft.com/office/drawing/2014/main" id="{FFE002F0-5F15-DAD6-4880-FFA125A4BA92}"/>
              </a:ext>
            </a:extLst>
          </p:cNvPr>
          <p:cNvSpPr>
            <a:spLocks noGrp="1"/>
          </p:cNvSpPr>
          <p:nvPr>
            <p:ph idx="14"/>
          </p:nvPr>
        </p:nvSpPr>
        <p:spPr/>
        <p:txBody>
          <a:bodyPr/>
          <a:lstStyle/>
          <a:p>
            <a:endParaRPr lang="en-AU"/>
          </a:p>
        </p:txBody>
      </p:sp>
      <p:sp>
        <p:nvSpPr>
          <p:cNvPr id="6" name="Content Placeholder 5">
            <a:extLst>
              <a:ext uri="{FF2B5EF4-FFF2-40B4-BE49-F238E27FC236}">
                <a16:creationId xmlns:a16="http://schemas.microsoft.com/office/drawing/2014/main" id="{CEAB6E4D-D374-5930-4CDE-06802C68C1D2}"/>
              </a:ext>
            </a:extLst>
          </p:cNvPr>
          <p:cNvSpPr>
            <a:spLocks noGrp="1"/>
          </p:cNvSpPr>
          <p:nvPr>
            <p:ph idx="15"/>
          </p:nvPr>
        </p:nvSpPr>
        <p:spPr/>
        <p:txBody>
          <a:bodyPr/>
          <a:lstStyle/>
          <a:p>
            <a:endParaRPr lang="en-AU"/>
          </a:p>
        </p:txBody>
      </p:sp>
      <p:sp>
        <p:nvSpPr>
          <p:cNvPr id="7" name="Content Placeholder 6">
            <a:extLst>
              <a:ext uri="{FF2B5EF4-FFF2-40B4-BE49-F238E27FC236}">
                <a16:creationId xmlns:a16="http://schemas.microsoft.com/office/drawing/2014/main" id="{49C66C57-37A2-AC3C-B19A-AE64EE56EBAB}"/>
              </a:ext>
            </a:extLst>
          </p:cNvPr>
          <p:cNvSpPr>
            <a:spLocks noGrp="1"/>
          </p:cNvSpPr>
          <p:nvPr>
            <p:ph idx="16"/>
          </p:nvPr>
        </p:nvSpPr>
        <p:spPr/>
        <p:txBody>
          <a:bodyPr/>
          <a:lstStyle/>
          <a:p>
            <a:endParaRPr lang="en-AU"/>
          </a:p>
        </p:txBody>
      </p:sp>
      <p:sp>
        <p:nvSpPr>
          <p:cNvPr id="8" name="Content Placeholder 7">
            <a:extLst>
              <a:ext uri="{FF2B5EF4-FFF2-40B4-BE49-F238E27FC236}">
                <a16:creationId xmlns:a16="http://schemas.microsoft.com/office/drawing/2014/main" id="{C707ED03-227D-806E-4B51-1D81403101D7}"/>
              </a:ext>
            </a:extLst>
          </p:cNvPr>
          <p:cNvSpPr>
            <a:spLocks noGrp="1"/>
          </p:cNvSpPr>
          <p:nvPr>
            <p:ph idx="17"/>
          </p:nvPr>
        </p:nvSpPr>
        <p:spPr/>
        <p:txBody>
          <a:bodyPr/>
          <a:lstStyle/>
          <a:p>
            <a:endParaRPr lang="en-AU"/>
          </a:p>
        </p:txBody>
      </p:sp>
      <p:sp>
        <p:nvSpPr>
          <p:cNvPr id="9" name="Content Placeholder 8">
            <a:extLst>
              <a:ext uri="{FF2B5EF4-FFF2-40B4-BE49-F238E27FC236}">
                <a16:creationId xmlns:a16="http://schemas.microsoft.com/office/drawing/2014/main" id="{BB5A07F7-4821-64F9-5CF9-129DC4F08004}"/>
              </a:ext>
            </a:extLst>
          </p:cNvPr>
          <p:cNvSpPr>
            <a:spLocks noGrp="1"/>
          </p:cNvSpPr>
          <p:nvPr>
            <p:ph idx="18"/>
          </p:nvPr>
        </p:nvSpPr>
        <p:spPr/>
        <p:txBody>
          <a:bodyPr/>
          <a:lstStyle/>
          <a:p>
            <a:endParaRPr lang="en-AU"/>
          </a:p>
        </p:txBody>
      </p:sp>
      <p:sp>
        <p:nvSpPr>
          <p:cNvPr id="10" name="Content Placeholder 9">
            <a:extLst>
              <a:ext uri="{FF2B5EF4-FFF2-40B4-BE49-F238E27FC236}">
                <a16:creationId xmlns:a16="http://schemas.microsoft.com/office/drawing/2014/main" id="{9A534FB2-680E-8A8F-C414-14667FEE20CE}"/>
              </a:ext>
            </a:extLst>
          </p:cNvPr>
          <p:cNvSpPr>
            <a:spLocks noGrp="1"/>
          </p:cNvSpPr>
          <p:nvPr>
            <p:ph idx="19"/>
          </p:nvPr>
        </p:nvSpPr>
        <p:spPr/>
        <p:txBody>
          <a:bodyPr/>
          <a:lstStyle/>
          <a:p>
            <a:endParaRPr lang="en-AU"/>
          </a:p>
        </p:txBody>
      </p:sp>
    </p:spTree>
    <p:extLst>
      <p:ext uri="{BB962C8B-B14F-4D97-AF65-F5344CB8AC3E}">
        <p14:creationId xmlns:p14="http://schemas.microsoft.com/office/powerpoint/2010/main" val="84714462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EDE36A-9636-162E-9B86-F364E8AA613A}"/>
              </a:ext>
            </a:extLst>
          </p:cNvPr>
          <p:cNvSpPr>
            <a:spLocks noGrp="1"/>
          </p:cNvSpPr>
          <p:nvPr>
            <p:ph type="title"/>
          </p:nvPr>
        </p:nvSpPr>
        <p:spPr/>
        <p:txBody>
          <a:bodyPr/>
          <a:lstStyle/>
          <a:p>
            <a:endParaRPr lang="en-AU"/>
          </a:p>
        </p:txBody>
      </p:sp>
      <p:sp>
        <p:nvSpPr>
          <p:cNvPr id="3" name="Content Placeholder 2">
            <a:extLst>
              <a:ext uri="{FF2B5EF4-FFF2-40B4-BE49-F238E27FC236}">
                <a16:creationId xmlns:a16="http://schemas.microsoft.com/office/drawing/2014/main" id="{DC476F50-8282-322A-1680-2D3AAB4F007E}"/>
              </a:ext>
            </a:extLst>
          </p:cNvPr>
          <p:cNvSpPr>
            <a:spLocks noGrp="1"/>
          </p:cNvSpPr>
          <p:nvPr>
            <p:ph idx="25"/>
          </p:nvPr>
        </p:nvSpPr>
        <p:spPr/>
        <p:txBody>
          <a:bodyPr/>
          <a:lstStyle/>
          <a:p>
            <a:endParaRPr lang="en-AU"/>
          </a:p>
        </p:txBody>
      </p:sp>
      <p:sp>
        <p:nvSpPr>
          <p:cNvPr id="4" name="Content Placeholder 3">
            <a:extLst>
              <a:ext uri="{FF2B5EF4-FFF2-40B4-BE49-F238E27FC236}">
                <a16:creationId xmlns:a16="http://schemas.microsoft.com/office/drawing/2014/main" id="{FFD9EAF8-1DB3-15E5-5707-FE6C6DA8F6C6}"/>
              </a:ext>
            </a:extLst>
          </p:cNvPr>
          <p:cNvSpPr>
            <a:spLocks noGrp="1"/>
          </p:cNvSpPr>
          <p:nvPr>
            <p:ph idx="26"/>
          </p:nvPr>
        </p:nvSpPr>
        <p:spPr/>
        <p:txBody>
          <a:bodyPr/>
          <a:lstStyle/>
          <a:p>
            <a:endParaRPr lang="en-AU"/>
          </a:p>
        </p:txBody>
      </p:sp>
      <p:sp>
        <p:nvSpPr>
          <p:cNvPr id="5" name="Content Placeholder 4">
            <a:extLst>
              <a:ext uri="{FF2B5EF4-FFF2-40B4-BE49-F238E27FC236}">
                <a16:creationId xmlns:a16="http://schemas.microsoft.com/office/drawing/2014/main" id="{3165A433-DB84-275B-C397-DF50EEFE2E70}"/>
              </a:ext>
            </a:extLst>
          </p:cNvPr>
          <p:cNvSpPr>
            <a:spLocks noGrp="1"/>
          </p:cNvSpPr>
          <p:nvPr>
            <p:ph idx="27"/>
          </p:nvPr>
        </p:nvSpPr>
        <p:spPr/>
        <p:txBody>
          <a:bodyPr/>
          <a:lstStyle/>
          <a:p>
            <a:endParaRPr lang="en-AU"/>
          </a:p>
        </p:txBody>
      </p:sp>
      <p:sp>
        <p:nvSpPr>
          <p:cNvPr id="6" name="Content Placeholder 5">
            <a:extLst>
              <a:ext uri="{FF2B5EF4-FFF2-40B4-BE49-F238E27FC236}">
                <a16:creationId xmlns:a16="http://schemas.microsoft.com/office/drawing/2014/main" id="{D7A8669F-9A1A-EFA5-8B1A-951161D0C487}"/>
              </a:ext>
            </a:extLst>
          </p:cNvPr>
          <p:cNvSpPr>
            <a:spLocks noGrp="1"/>
          </p:cNvSpPr>
          <p:nvPr>
            <p:ph idx="28"/>
          </p:nvPr>
        </p:nvSpPr>
        <p:spPr/>
        <p:txBody>
          <a:bodyPr/>
          <a:lstStyle/>
          <a:p>
            <a:endParaRPr lang="en-AU"/>
          </a:p>
        </p:txBody>
      </p:sp>
      <p:sp>
        <p:nvSpPr>
          <p:cNvPr id="7" name="Content Placeholder 6">
            <a:extLst>
              <a:ext uri="{FF2B5EF4-FFF2-40B4-BE49-F238E27FC236}">
                <a16:creationId xmlns:a16="http://schemas.microsoft.com/office/drawing/2014/main" id="{9159F166-6100-714F-DA01-4BFCB930CACD}"/>
              </a:ext>
            </a:extLst>
          </p:cNvPr>
          <p:cNvSpPr>
            <a:spLocks noGrp="1"/>
          </p:cNvSpPr>
          <p:nvPr>
            <p:ph idx="29"/>
          </p:nvPr>
        </p:nvSpPr>
        <p:spPr/>
        <p:txBody>
          <a:bodyPr/>
          <a:lstStyle/>
          <a:p>
            <a:endParaRPr lang="en-AU"/>
          </a:p>
        </p:txBody>
      </p:sp>
      <p:sp>
        <p:nvSpPr>
          <p:cNvPr id="8" name="Content Placeholder 7">
            <a:extLst>
              <a:ext uri="{FF2B5EF4-FFF2-40B4-BE49-F238E27FC236}">
                <a16:creationId xmlns:a16="http://schemas.microsoft.com/office/drawing/2014/main" id="{57089756-144D-EB87-C2F9-AC592EBE5636}"/>
              </a:ext>
            </a:extLst>
          </p:cNvPr>
          <p:cNvSpPr>
            <a:spLocks noGrp="1"/>
          </p:cNvSpPr>
          <p:nvPr>
            <p:ph idx="30"/>
          </p:nvPr>
        </p:nvSpPr>
        <p:spPr/>
        <p:txBody>
          <a:bodyPr/>
          <a:lstStyle/>
          <a:p>
            <a:endParaRPr lang="en-AU"/>
          </a:p>
        </p:txBody>
      </p:sp>
      <p:sp>
        <p:nvSpPr>
          <p:cNvPr id="9" name="Content Placeholder 8">
            <a:extLst>
              <a:ext uri="{FF2B5EF4-FFF2-40B4-BE49-F238E27FC236}">
                <a16:creationId xmlns:a16="http://schemas.microsoft.com/office/drawing/2014/main" id="{460E83A3-4C3E-93FC-DDC9-330E3AE6B06E}"/>
              </a:ext>
            </a:extLst>
          </p:cNvPr>
          <p:cNvSpPr>
            <a:spLocks noGrp="1"/>
          </p:cNvSpPr>
          <p:nvPr>
            <p:ph idx="31"/>
          </p:nvPr>
        </p:nvSpPr>
        <p:spPr/>
        <p:txBody>
          <a:bodyPr/>
          <a:lstStyle/>
          <a:p>
            <a:endParaRPr lang="en-AU"/>
          </a:p>
        </p:txBody>
      </p:sp>
      <p:sp>
        <p:nvSpPr>
          <p:cNvPr id="10" name="Content Placeholder 9">
            <a:extLst>
              <a:ext uri="{FF2B5EF4-FFF2-40B4-BE49-F238E27FC236}">
                <a16:creationId xmlns:a16="http://schemas.microsoft.com/office/drawing/2014/main" id="{A7675397-A7B1-8A53-AAA5-CEE2697E9DCB}"/>
              </a:ext>
            </a:extLst>
          </p:cNvPr>
          <p:cNvSpPr>
            <a:spLocks noGrp="1"/>
          </p:cNvSpPr>
          <p:nvPr>
            <p:ph idx="32"/>
          </p:nvPr>
        </p:nvSpPr>
        <p:spPr/>
        <p:txBody>
          <a:bodyPr/>
          <a:lstStyle/>
          <a:p>
            <a:endParaRPr lang="en-AU"/>
          </a:p>
        </p:txBody>
      </p:sp>
    </p:spTree>
    <p:extLst>
      <p:ext uri="{BB962C8B-B14F-4D97-AF65-F5344CB8AC3E}">
        <p14:creationId xmlns:p14="http://schemas.microsoft.com/office/powerpoint/2010/main" val="197746912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D67384-BF55-BE63-EC1D-C8289E8AEC61}"/>
              </a:ext>
            </a:extLst>
          </p:cNvPr>
          <p:cNvSpPr>
            <a:spLocks noGrp="1"/>
          </p:cNvSpPr>
          <p:nvPr>
            <p:ph type="title"/>
          </p:nvPr>
        </p:nvSpPr>
        <p:spPr/>
        <p:txBody>
          <a:bodyPr/>
          <a:lstStyle/>
          <a:p>
            <a:endParaRPr lang="en-AU"/>
          </a:p>
        </p:txBody>
      </p:sp>
      <p:sp>
        <p:nvSpPr>
          <p:cNvPr id="3" name="Content Placeholder 2">
            <a:extLst>
              <a:ext uri="{FF2B5EF4-FFF2-40B4-BE49-F238E27FC236}">
                <a16:creationId xmlns:a16="http://schemas.microsoft.com/office/drawing/2014/main" id="{B29A0856-2681-6AFB-707A-A3F7AB640214}"/>
              </a:ext>
            </a:extLst>
          </p:cNvPr>
          <p:cNvSpPr>
            <a:spLocks noGrp="1"/>
          </p:cNvSpPr>
          <p:nvPr>
            <p:ph idx="27"/>
          </p:nvPr>
        </p:nvSpPr>
        <p:spPr/>
        <p:txBody>
          <a:bodyPr/>
          <a:lstStyle/>
          <a:p>
            <a:endParaRPr lang="en-AU"/>
          </a:p>
        </p:txBody>
      </p:sp>
      <p:sp>
        <p:nvSpPr>
          <p:cNvPr id="4" name="Content Placeholder 3">
            <a:extLst>
              <a:ext uri="{FF2B5EF4-FFF2-40B4-BE49-F238E27FC236}">
                <a16:creationId xmlns:a16="http://schemas.microsoft.com/office/drawing/2014/main" id="{40633955-1921-BAA8-3944-8A2376D4B8AD}"/>
              </a:ext>
            </a:extLst>
          </p:cNvPr>
          <p:cNvSpPr>
            <a:spLocks noGrp="1"/>
          </p:cNvSpPr>
          <p:nvPr>
            <p:ph idx="28"/>
          </p:nvPr>
        </p:nvSpPr>
        <p:spPr/>
        <p:txBody>
          <a:bodyPr/>
          <a:lstStyle/>
          <a:p>
            <a:endParaRPr lang="en-AU"/>
          </a:p>
        </p:txBody>
      </p:sp>
      <p:sp>
        <p:nvSpPr>
          <p:cNvPr id="5" name="Content Placeholder 4">
            <a:extLst>
              <a:ext uri="{FF2B5EF4-FFF2-40B4-BE49-F238E27FC236}">
                <a16:creationId xmlns:a16="http://schemas.microsoft.com/office/drawing/2014/main" id="{CA85BB66-8DF1-B241-5D7A-DF5B8DC6AFFF}"/>
              </a:ext>
            </a:extLst>
          </p:cNvPr>
          <p:cNvSpPr>
            <a:spLocks noGrp="1"/>
          </p:cNvSpPr>
          <p:nvPr>
            <p:ph idx="29"/>
          </p:nvPr>
        </p:nvSpPr>
        <p:spPr/>
        <p:txBody>
          <a:bodyPr/>
          <a:lstStyle/>
          <a:p>
            <a:endParaRPr lang="en-AU"/>
          </a:p>
        </p:txBody>
      </p:sp>
      <p:sp>
        <p:nvSpPr>
          <p:cNvPr id="6" name="Content Placeholder 5">
            <a:extLst>
              <a:ext uri="{FF2B5EF4-FFF2-40B4-BE49-F238E27FC236}">
                <a16:creationId xmlns:a16="http://schemas.microsoft.com/office/drawing/2014/main" id="{801679B0-A83C-9145-2325-BD37254A6BC6}"/>
              </a:ext>
            </a:extLst>
          </p:cNvPr>
          <p:cNvSpPr>
            <a:spLocks noGrp="1"/>
          </p:cNvSpPr>
          <p:nvPr>
            <p:ph idx="30"/>
          </p:nvPr>
        </p:nvSpPr>
        <p:spPr/>
        <p:txBody>
          <a:bodyPr/>
          <a:lstStyle/>
          <a:p>
            <a:endParaRPr lang="en-AU"/>
          </a:p>
        </p:txBody>
      </p:sp>
      <p:sp>
        <p:nvSpPr>
          <p:cNvPr id="7" name="Content Placeholder 6">
            <a:extLst>
              <a:ext uri="{FF2B5EF4-FFF2-40B4-BE49-F238E27FC236}">
                <a16:creationId xmlns:a16="http://schemas.microsoft.com/office/drawing/2014/main" id="{C727BA74-D5A7-F1D4-7DE1-D7126C022D61}"/>
              </a:ext>
            </a:extLst>
          </p:cNvPr>
          <p:cNvSpPr>
            <a:spLocks noGrp="1"/>
          </p:cNvSpPr>
          <p:nvPr>
            <p:ph idx="31"/>
          </p:nvPr>
        </p:nvSpPr>
        <p:spPr/>
        <p:txBody>
          <a:bodyPr/>
          <a:lstStyle/>
          <a:p>
            <a:endParaRPr lang="en-AU"/>
          </a:p>
        </p:txBody>
      </p:sp>
      <p:sp>
        <p:nvSpPr>
          <p:cNvPr id="8" name="Content Placeholder 7">
            <a:extLst>
              <a:ext uri="{FF2B5EF4-FFF2-40B4-BE49-F238E27FC236}">
                <a16:creationId xmlns:a16="http://schemas.microsoft.com/office/drawing/2014/main" id="{E4666281-43F3-8C63-C5EE-6C58CEAA2D65}"/>
              </a:ext>
            </a:extLst>
          </p:cNvPr>
          <p:cNvSpPr>
            <a:spLocks noGrp="1"/>
          </p:cNvSpPr>
          <p:nvPr>
            <p:ph idx="32"/>
          </p:nvPr>
        </p:nvSpPr>
        <p:spPr/>
        <p:txBody>
          <a:bodyPr/>
          <a:lstStyle/>
          <a:p>
            <a:endParaRPr lang="en-AU"/>
          </a:p>
        </p:txBody>
      </p:sp>
    </p:spTree>
    <p:extLst>
      <p:ext uri="{BB962C8B-B14F-4D97-AF65-F5344CB8AC3E}">
        <p14:creationId xmlns:p14="http://schemas.microsoft.com/office/powerpoint/2010/main" val="334551817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4F650B-1627-A82B-49FE-AE9DF8389DAD}"/>
              </a:ext>
            </a:extLst>
          </p:cNvPr>
          <p:cNvSpPr>
            <a:spLocks noGrp="1"/>
          </p:cNvSpPr>
          <p:nvPr>
            <p:ph type="title"/>
          </p:nvPr>
        </p:nvSpPr>
        <p:spPr/>
        <p:txBody>
          <a:bodyPr/>
          <a:lstStyle/>
          <a:p>
            <a:endParaRPr lang="en-AU"/>
          </a:p>
        </p:txBody>
      </p:sp>
      <p:sp>
        <p:nvSpPr>
          <p:cNvPr id="3" name="Content Placeholder 2">
            <a:extLst>
              <a:ext uri="{FF2B5EF4-FFF2-40B4-BE49-F238E27FC236}">
                <a16:creationId xmlns:a16="http://schemas.microsoft.com/office/drawing/2014/main" id="{6D91700E-E984-43C1-9AB2-F3A118FB90C3}"/>
              </a:ext>
            </a:extLst>
          </p:cNvPr>
          <p:cNvSpPr>
            <a:spLocks noGrp="1"/>
          </p:cNvSpPr>
          <p:nvPr>
            <p:ph idx="27"/>
          </p:nvPr>
        </p:nvSpPr>
        <p:spPr/>
        <p:txBody>
          <a:bodyPr/>
          <a:lstStyle/>
          <a:p>
            <a:endParaRPr lang="en-AU"/>
          </a:p>
        </p:txBody>
      </p:sp>
      <p:sp>
        <p:nvSpPr>
          <p:cNvPr id="4" name="Content Placeholder 3">
            <a:extLst>
              <a:ext uri="{FF2B5EF4-FFF2-40B4-BE49-F238E27FC236}">
                <a16:creationId xmlns:a16="http://schemas.microsoft.com/office/drawing/2014/main" id="{D4288347-F2F7-F3A0-A1A4-2F0876EDA75C}"/>
              </a:ext>
            </a:extLst>
          </p:cNvPr>
          <p:cNvSpPr>
            <a:spLocks noGrp="1"/>
          </p:cNvSpPr>
          <p:nvPr>
            <p:ph idx="28"/>
          </p:nvPr>
        </p:nvSpPr>
        <p:spPr/>
        <p:txBody>
          <a:bodyPr/>
          <a:lstStyle/>
          <a:p>
            <a:endParaRPr lang="en-AU"/>
          </a:p>
        </p:txBody>
      </p:sp>
      <p:sp>
        <p:nvSpPr>
          <p:cNvPr id="5" name="Content Placeholder 4">
            <a:extLst>
              <a:ext uri="{FF2B5EF4-FFF2-40B4-BE49-F238E27FC236}">
                <a16:creationId xmlns:a16="http://schemas.microsoft.com/office/drawing/2014/main" id="{213D3D6B-19B0-1E9E-1A9F-4939A6BD5872}"/>
              </a:ext>
            </a:extLst>
          </p:cNvPr>
          <p:cNvSpPr>
            <a:spLocks noGrp="1"/>
          </p:cNvSpPr>
          <p:nvPr>
            <p:ph idx="29"/>
          </p:nvPr>
        </p:nvSpPr>
        <p:spPr/>
        <p:txBody>
          <a:bodyPr/>
          <a:lstStyle/>
          <a:p>
            <a:endParaRPr lang="en-AU"/>
          </a:p>
        </p:txBody>
      </p:sp>
      <p:sp>
        <p:nvSpPr>
          <p:cNvPr id="6" name="Content Placeholder 5">
            <a:extLst>
              <a:ext uri="{FF2B5EF4-FFF2-40B4-BE49-F238E27FC236}">
                <a16:creationId xmlns:a16="http://schemas.microsoft.com/office/drawing/2014/main" id="{A22C4597-0F4E-D44F-DF24-3604B398FDFA}"/>
              </a:ext>
            </a:extLst>
          </p:cNvPr>
          <p:cNvSpPr>
            <a:spLocks noGrp="1"/>
          </p:cNvSpPr>
          <p:nvPr>
            <p:ph idx="30"/>
          </p:nvPr>
        </p:nvSpPr>
        <p:spPr/>
        <p:txBody>
          <a:bodyPr/>
          <a:lstStyle/>
          <a:p>
            <a:endParaRPr lang="en-AU"/>
          </a:p>
        </p:txBody>
      </p:sp>
      <p:sp>
        <p:nvSpPr>
          <p:cNvPr id="7" name="Content Placeholder 6">
            <a:extLst>
              <a:ext uri="{FF2B5EF4-FFF2-40B4-BE49-F238E27FC236}">
                <a16:creationId xmlns:a16="http://schemas.microsoft.com/office/drawing/2014/main" id="{90058D27-9321-BBB9-BF3E-8286BA191F93}"/>
              </a:ext>
            </a:extLst>
          </p:cNvPr>
          <p:cNvSpPr>
            <a:spLocks noGrp="1"/>
          </p:cNvSpPr>
          <p:nvPr>
            <p:ph idx="31"/>
          </p:nvPr>
        </p:nvSpPr>
        <p:spPr/>
        <p:txBody>
          <a:bodyPr/>
          <a:lstStyle/>
          <a:p>
            <a:endParaRPr lang="en-AU"/>
          </a:p>
        </p:txBody>
      </p:sp>
      <p:sp>
        <p:nvSpPr>
          <p:cNvPr id="8" name="Content Placeholder 7">
            <a:extLst>
              <a:ext uri="{FF2B5EF4-FFF2-40B4-BE49-F238E27FC236}">
                <a16:creationId xmlns:a16="http://schemas.microsoft.com/office/drawing/2014/main" id="{527638F2-EB8D-A157-F980-202B8311D353}"/>
              </a:ext>
            </a:extLst>
          </p:cNvPr>
          <p:cNvSpPr>
            <a:spLocks noGrp="1"/>
          </p:cNvSpPr>
          <p:nvPr>
            <p:ph idx="32"/>
          </p:nvPr>
        </p:nvSpPr>
        <p:spPr/>
        <p:txBody>
          <a:bodyPr/>
          <a:lstStyle/>
          <a:p>
            <a:endParaRPr lang="en-AU"/>
          </a:p>
        </p:txBody>
      </p:sp>
    </p:spTree>
    <p:extLst>
      <p:ext uri="{BB962C8B-B14F-4D97-AF65-F5344CB8AC3E}">
        <p14:creationId xmlns:p14="http://schemas.microsoft.com/office/powerpoint/2010/main" val="361299775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7169EBD-4828-2003-D8DB-059DFD953E00}"/>
              </a:ext>
            </a:extLst>
          </p:cNvPr>
          <p:cNvSpPr>
            <a:spLocks noGrp="1"/>
          </p:cNvSpPr>
          <p:nvPr>
            <p:ph type="body" sz="quarter" idx="15"/>
          </p:nvPr>
        </p:nvSpPr>
        <p:spPr>
          <a:xfrm>
            <a:off x="491420" y="2204043"/>
            <a:ext cx="10337800" cy="1514341"/>
          </a:xfrm>
          <a:effectLst/>
        </p:spPr>
        <p:txBody>
          <a:bodyPr/>
          <a:lstStyle/>
          <a:p>
            <a:pPr>
              <a:lnSpc>
                <a:spcPts val="6700"/>
              </a:lnSpc>
            </a:pPr>
            <a:r>
              <a:rPr lang="en-AU"/>
              <a:t>Offer</a:t>
            </a:r>
            <a:br>
              <a:rPr lang="en-AU"/>
            </a:br>
            <a:r>
              <a:rPr lang="en-AU"/>
              <a:t>Creation</a:t>
            </a:r>
          </a:p>
        </p:txBody>
      </p:sp>
      <p:sp>
        <p:nvSpPr>
          <p:cNvPr id="3" name="Text Placeholder 2">
            <a:extLst>
              <a:ext uri="{FF2B5EF4-FFF2-40B4-BE49-F238E27FC236}">
                <a16:creationId xmlns:a16="http://schemas.microsoft.com/office/drawing/2014/main" id="{87D6EEB6-519D-1378-05FC-F831438F288E}"/>
              </a:ext>
            </a:extLst>
          </p:cNvPr>
          <p:cNvSpPr>
            <a:spLocks noGrp="1"/>
          </p:cNvSpPr>
          <p:nvPr>
            <p:ph type="body" sz="quarter" idx="16"/>
          </p:nvPr>
        </p:nvSpPr>
        <p:spPr>
          <a:xfrm>
            <a:off x="506686" y="3621339"/>
            <a:ext cx="10337800" cy="966787"/>
          </a:xfrm>
          <a:effectLst/>
        </p:spPr>
        <p:txBody>
          <a:bodyPr/>
          <a:lstStyle/>
          <a:p>
            <a:r>
              <a:rPr lang="en-AU"/>
              <a:t>Program</a:t>
            </a:r>
          </a:p>
        </p:txBody>
      </p:sp>
      <p:sp>
        <p:nvSpPr>
          <p:cNvPr id="8" name="Heading">
            <a:extLst>
              <a:ext uri="{FF2B5EF4-FFF2-40B4-BE49-F238E27FC236}">
                <a16:creationId xmlns:a16="http://schemas.microsoft.com/office/drawing/2014/main" id="{A017B2B6-E715-607C-7C28-ECE1111B393B}"/>
              </a:ext>
            </a:extLst>
          </p:cNvPr>
          <p:cNvSpPr txBox="1">
            <a:spLocks/>
          </p:cNvSpPr>
          <p:nvPr/>
        </p:nvSpPr>
        <p:spPr>
          <a:xfrm>
            <a:off x="4894496" y="4104732"/>
            <a:ext cx="6703410" cy="1772462"/>
          </a:xfrm>
          <a:prstGeom prst="rect">
            <a:avLst/>
          </a:prstGeom>
          <a:solidFill>
            <a:schemeClr val="tx1">
              <a:lumMod val="90000"/>
              <a:lumOff val="10000"/>
              <a:alpha val="40000"/>
            </a:schemeClr>
          </a:solidFill>
        </p:spPr>
        <p:txBody>
          <a:bodyPr/>
          <a:lstStyle>
            <a:defPPr>
              <a:defRPr lang="en-US"/>
            </a:defPPr>
            <a:lvl1pPr indent="-180000">
              <a:lnSpc>
                <a:spcPct val="100000"/>
              </a:lnSpc>
              <a:spcBef>
                <a:spcPts val="0"/>
              </a:spcBef>
              <a:buClr>
                <a:schemeClr val="accent2"/>
              </a:buClr>
              <a:buFont typeface="Arial" panose="020B0604020202020204" pitchFamily="34" charset="0"/>
              <a:buChar char="•"/>
              <a:defRPr sz="2000">
                <a:solidFill>
                  <a:schemeClr val="bg1"/>
                </a:solidFill>
                <a:latin typeface="Inter"/>
                <a:ea typeface="Inter" panose="020B0502030000000004" pitchFamily="34" charset="0"/>
              </a:defRPr>
            </a:lvl1pPr>
            <a:lvl2pPr marL="540000" indent="-180000">
              <a:lnSpc>
                <a:spcPct val="150000"/>
              </a:lnSpc>
              <a:spcBef>
                <a:spcPts val="0"/>
              </a:spcBef>
              <a:buClr>
                <a:schemeClr val="accent2"/>
              </a:buClr>
              <a:buFont typeface="Arial" panose="020B0604020202020204" pitchFamily="34" charset="0"/>
              <a:buChar char="•"/>
              <a:defRPr sz="2400"/>
            </a:lvl2pPr>
            <a:lvl3pPr marL="901700" indent="-179388">
              <a:lnSpc>
                <a:spcPct val="150000"/>
              </a:lnSpc>
              <a:spcBef>
                <a:spcPts val="0"/>
              </a:spcBef>
              <a:buClr>
                <a:schemeClr val="accent2"/>
              </a:buClr>
              <a:buFont typeface="Arial" panose="020B0604020202020204" pitchFamily="34" charset="0"/>
              <a:buChar char="•"/>
              <a:tabLst/>
              <a:defRPr sz="2000"/>
            </a:lvl3pPr>
            <a:lvl4pPr marL="1250950" indent="-179388">
              <a:lnSpc>
                <a:spcPct val="100000"/>
              </a:lnSpc>
              <a:spcBef>
                <a:spcPts val="0"/>
              </a:spcBef>
              <a:buClr>
                <a:schemeClr val="accent2"/>
              </a:buClr>
              <a:buFont typeface="Arial" panose="020B0604020202020204" pitchFamily="34" charset="0"/>
              <a:buChar char="•"/>
            </a:lvl4pPr>
            <a:lvl5pPr marL="1612900" indent="-180975">
              <a:lnSpc>
                <a:spcPct val="100000"/>
              </a:lnSpc>
              <a:spcBef>
                <a:spcPts val="0"/>
              </a:spcBef>
              <a:buClr>
                <a:schemeClr val="accent2"/>
              </a:buClr>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342900" indent="-342900"/>
            <a:r>
              <a:rPr lang="en-AU" b="1"/>
              <a:t>Stand out from your competition</a:t>
            </a:r>
          </a:p>
          <a:p>
            <a:pPr marL="342900" indent="-342900"/>
            <a:r>
              <a:rPr lang="en-AU" b="1"/>
              <a:t>Lead the market with unique customer centric solutions</a:t>
            </a:r>
          </a:p>
          <a:p>
            <a:pPr marL="342900" indent="-342900"/>
            <a:r>
              <a:rPr lang="en-AU" b="1"/>
              <a:t>Program combines learning and practical tools to enable you to create differentiated customer offers supporting Infrastructure, Data &amp; AI, Security and Modern Workplace</a:t>
            </a:r>
          </a:p>
          <a:p>
            <a:pPr marL="342900" indent="-342900"/>
            <a:endParaRPr lang="en-AU" b="1"/>
          </a:p>
        </p:txBody>
      </p:sp>
      <p:sp>
        <p:nvSpPr>
          <p:cNvPr id="5" name="Heading">
            <a:extLst>
              <a:ext uri="{FF2B5EF4-FFF2-40B4-BE49-F238E27FC236}">
                <a16:creationId xmlns:a16="http://schemas.microsoft.com/office/drawing/2014/main" id="{62D79166-E65E-454D-E7AA-330766E2FEA7}"/>
              </a:ext>
            </a:extLst>
          </p:cNvPr>
          <p:cNvSpPr txBox="1">
            <a:spLocks/>
          </p:cNvSpPr>
          <p:nvPr/>
        </p:nvSpPr>
        <p:spPr>
          <a:xfrm>
            <a:off x="7966841" y="231227"/>
            <a:ext cx="4035972" cy="1418897"/>
          </a:xfrm>
          <a:prstGeom prst="rect">
            <a:avLst/>
          </a:prstGeom>
          <a:solidFill>
            <a:srgbClr val="FFFFFF"/>
          </a:solidFill>
        </p:spPr>
        <p:txBody>
          <a:bodyPr/>
          <a:lstStyle>
            <a:defPPr>
              <a:defRPr lang="en-US"/>
            </a:defPPr>
            <a:lvl1pPr indent="-180000">
              <a:lnSpc>
                <a:spcPct val="100000"/>
              </a:lnSpc>
              <a:spcBef>
                <a:spcPts val="0"/>
              </a:spcBef>
              <a:buClr>
                <a:schemeClr val="accent2"/>
              </a:buClr>
              <a:buFont typeface="Arial" panose="020B0604020202020204" pitchFamily="34" charset="0"/>
              <a:buChar char="•"/>
              <a:defRPr sz="2000">
                <a:solidFill>
                  <a:schemeClr val="bg1"/>
                </a:solidFill>
                <a:latin typeface="Inter"/>
                <a:ea typeface="Inter" panose="020B0502030000000004" pitchFamily="34" charset="0"/>
              </a:defRPr>
            </a:lvl1pPr>
            <a:lvl2pPr marL="540000" indent="-180000">
              <a:lnSpc>
                <a:spcPct val="150000"/>
              </a:lnSpc>
              <a:spcBef>
                <a:spcPts val="0"/>
              </a:spcBef>
              <a:buClr>
                <a:schemeClr val="accent2"/>
              </a:buClr>
              <a:buFont typeface="Arial" panose="020B0604020202020204" pitchFamily="34" charset="0"/>
              <a:buChar char="•"/>
              <a:defRPr sz="2400"/>
            </a:lvl2pPr>
            <a:lvl3pPr marL="901700" indent="-179388">
              <a:lnSpc>
                <a:spcPct val="150000"/>
              </a:lnSpc>
              <a:spcBef>
                <a:spcPts val="0"/>
              </a:spcBef>
              <a:buClr>
                <a:schemeClr val="accent2"/>
              </a:buClr>
              <a:buFont typeface="Arial" panose="020B0604020202020204" pitchFamily="34" charset="0"/>
              <a:buChar char="•"/>
              <a:tabLst/>
              <a:defRPr sz="2000"/>
            </a:lvl3pPr>
            <a:lvl4pPr marL="1250950" indent="-179388">
              <a:lnSpc>
                <a:spcPct val="100000"/>
              </a:lnSpc>
              <a:spcBef>
                <a:spcPts val="0"/>
              </a:spcBef>
              <a:buClr>
                <a:schemeClr val="accent2"/>
              </a:buClr>
              <a:buFont typeface="Arial" panose="020B0604020202020204" pitchFamily="34" charset="0"/>
              <a:buChar char="•"/>
            </a:lvl4pPr>
            <a:lvl5pPr marL="1612900" indent="-180975">
              <a:lnSpc>
                <a:spcPct val="100000"/>
              </a:lnSpc>
              <a:spcBef>
                <a:spcPts val="0"/>
              </a:spcBef>
              <a:buClr>
                <a:schemeClr val="accent2"/>
              </a:buClr>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indent="0" algn="ctr">
              <a:buNone/>
            </a:pPr>
            <a:r>
              <a:rPr lang="en-AU" sz="2800" b="1">
                <a:solidFill>
                  <a:schemeClr val="accent1"/>
                </a:solidFill>
              </a:rPr>
              <a:t>Kick-off Workshops: </a:t>
            </a:r>
          </a:p>
          <a:p>
            <a:pPr indent="0" algn="ctr">
              <a:buNone/>
            </a:pPr>
            <a:r>
              <a:rPr lang="en-AU" sz="2800" b="1">
                <a:solidFill>
                  <a:schemeClr val="accent1"/>
                </a:solidFill>
              </a:rPr>
              <a:t>Azure and Modern Work</a:t>
            </a:r>
          </a:p>
          <a:p>
            <a:pPr indent="0" algn="ctr">
              <a:buNone/>
            </a:pPr>
            <a:r>
              <a:rPr lang="en-AU" b="1">
                <a:solidFill>
                  <a:schemeClr val="tx1"/>
                </a:solidFill>
              </a:rPr>
              <a:t>Friday 22 March | Friday 19 April</a:t>
            </a:r>
          </a:p>
          <a:p>
            <a:pPr indent="0" algn="ctr">
              <a:buNone/>
            </a:pPr>
            <a:endParaRPr lang="en-AU" b="1"/>
          </a:p>
        </p:txBody>
      </p:sp>
      <p:sp>
        <p:nvSpPr>
          <p:cNvPr id="10" name="TextBox 9">
            <a:extLst>
              <a:ext uri="{FF2B5EF4-FFF2-40B4-BE49-F238E27FC236}">
                <a16:creationId xmlns:a16="http://schemas.microsoft.com/office/drawing/2014/main" id="{24428841-8CCB-A13D-E8DB-533B0D55C211}"/>
              </a:ext>
            </a:extLst>
          </p:cNvPr>
          <p:cNvSpPr txBox="1"/>
          <p:nvPr/>
        </p:nvSpPr>
        <p:spPr>
          <a:xfrm>
            <a:off x="10189370" y="1913175"/>
            <a:ext cx="1871107" cy="307777"/>
          </a:xfrm>
          <a:prstGeom prst="rect">
            <a:avLst/>
          </a:prstGeom>
          <a:noFill/>
        </p:spPr>
        <p:txBody>
          <a:bodyPr wrap="square">
            <a:spAutoFit/>
          </a:bodyPr>
          <a:lstStyle/>
          <a:p>
            <a:pPr algn="ctr"/>
            <a:r>
              <a:rPr lang="en-AU" sz="1400" b="1">
                <a:solidFill>
                  <a:schemeClr val="bg1"/>
                </a:solidFill>
                <a:latin typeface="+mj-lt"/>
                <a:ea typeface="Calibri"/>
                <a:cs typeface="Calibri"/>
                <a:hlinkClick r:id="rId3">
                  <a:extLst>
                    <a:ext uri="{A12FA001-AC4F-418D-AE19-62706E023703}">
                      <ahyp:hlinkClr xmlns:ahyp="http://schemas.microsoft.com/office/drawing/2018/hyperlinkcolor" val="tx"/>
                    </a:ext>
                  </a:extLst>
                </a:hlinkClick>
              </a:rPr>
              <a:t>AU Register Now</a:t>
            </a:r>
            <a:endParaRPr lang="en-AU" sz="1400" b="1">
              <a:solidFill>
                <a:schemeClr val="bg1"/>
              </a:solidFill>
              <a:latin typeface="+mj-lt"/>
            </a:endParaRPr>
          </a:p>
        </p:txBody>
      </p:sp>
      <p:sp>
        <p:nvSpPr>
          <p:cNvPr id="6" name="TextBox 5">
            <a:extLst>
              <a:ext uri="{FF2B5EF4-FFF2-40B4-BE49-F238E27FC236}">
                <a16:creationId xmlns:a16="http://schemas.microsoft.com/office/drawing/2014/main" id="{B866066D-ABCD-FBDE-EB75-2C9241341FBF}"/>
              </a:ext>
            </a:extLst>
          </p:cNvPr>
          <p:cNvSpPr txBox="1"/>
          <p:nvPr/>
        </p:nvSpPr>
        <p:spPr>
          <a:xfrm>
            <a:off x="10106939" y="2265738"/>
            <a:ext cx="2181094" cy="323165"/>
          </a:xfrm>
          <a:prstGeom prst="rect">
            <a:avLst/>
          </a:prstGeom>
          <a:noFill/>
        </p:spPr>
        <p:txBody>
          <a:bodyPr wrap="square">
            <a:spAutoFit/>
          </a:bodyPr>
          <a:lstStyle/>
          <a:p>
            <a:r>
              <a:rPr lang="en-AU" sz="1500" b="1" u="none" strike="noStrike" kern="100">
                <a:solidFill>
                  <a:srgbClr val="0563C1"/>
                </a:solidFill>
                <a:effectLst/>
                <a:latin typeface="Roboto" panose="02000000000000000000" pitchFamily="2" charset="0"/>
                <a:ea typeface="Times New Roman" panose="02020603050405020304" pitchFamily="18" charset="0"/>
                <a:cs typeface="Times New Roman" panose="02020603050405020304" pitchFamily="18" charset="0"/>
                <a:hlinkClick r:id="rId4">
                  <a:extLst>
                    <a:ext uri="{A12FA001-AC4F-418D-AE19-62706E023703}">
                      <ahyp:hlinkClr xmlns:ahyp="http://schemas.microsoft.com/office/drawing/2018/hyperlinkcolor" val="tx"/>
                    </a:ext>
                  </a:extLst>
                </a:hlinkClick>
              </a:rPr>
              <a:t> </a:t>
            </a:r>
            <a:r>
              <a:rPr lang="en-AU" sz="1500" b="1" u="none" strike="noStrike" kern="100">
                <a:solidFill>
                  <a:schemeClr val="bg1"/>
                </a:solidFill>
                <a:effectLst/>
                <a:latin typeface="Roboto" panose="02000000000000000000" pitchFamily="2" charset="0"/>
                <a:ea typeface="Times New Roman" panose="02020603050405020304" pitchFamily="18" charset="0"/>
                <a:cs typeface="Times New Roman" panose="02020603050405020304" pitchFamily="18" charset="0"/>
                <a:hlinkClick r:id="rId4">
                  <a:extLst>
                    <a:ext uri="{A12FA001-AC4F-418D-AE19-62706E023703}">
                      <ahyp:hlinkClr xmlns:ahyp="http://schemas.microsoft.com/office/drawing/2018/hyperlinkcolor" val="tx"/>
                    </a:ext>
                  </a:extLst>
                </a:hlinkClick>
              </a:rPr>
              <a:t>   NZ Register Now     </a:t>
            </a:r>
            <a:endParaRPr lang="en-AU">
              <a:solidFill>
                <a:schemeClr val="bg1"/>
              </a:solidFill>
            </a:endParaRPr>
          </a:p>
        </p:txBody>
      </p:sp>
    </p:spTree>
    <p:extLst>
      <p:ext uri="{BB962C8B-B14F-4D97-AF65-F5344CB8AC3E}">
        <p14:creationId xmlns:p14="http://schemas.microsoft.com/office/powerpoint/2010/main" val="385975421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490559-E80E-35DA-C666-2E04ABA18C89}"/>
              </a:ext>
            </a:extLst>
          </p:cNvPr>
          <p:cNvSpPr>
            <a:spLocks noGrp="1"/>
          </p:cNvSpPr>
          <p:nvPr>
            <p:ph type="title"/>
          </p:nvPr>
        </p:nvSpPr>
        <p:spPr/>
        <p:txBody>
          <a:bodyPr/>
          <a:lstStyle/>
          <a:p>
            <a:endParaRPr lang="en-AU"/>
          </a:p>
        </p:txBody>
      </p:sp>
      <p:sp>
        <p:nvSpPr>
          <p:cNvPr id="3" name="Content Placeholder 2">
            <a:extLst>
              <a:ext uri="{FF2B5EF4-FFF2-40B4-BE49-F238E27FC236}">
                <a16:creationId xmlns:a16="http://schemas.microsoft.com/office/drawing/2014/main" id="{A7EF4212-E3F1-A13C-AA61-56342F29358C}"/>
              </a:ext>
            </a:extLst>
          </p:cNvPr>
          <p:cNvSpPr>
            <a:spLocks noGrp="1"/>
          </p:cNvSpPr>
          <p:nvPr>
            <p:ph sz="quarter" idx="10"/>
          </p:nvPr>
        </p:nvSpPr>
        <p:spPr/>
        <p:txBody>
          <a:bodyPr/>
          <a:lstStyle/>
          <a:p>
            <a:endParaRPr lang="en-AU"/>
          </a:p>
        </p:txBody>
      </p:sp>
      <p:sp>
        <p:nvSpPr>
          <p:cNvPr id="4" name="Content Placeholder 3">
            <a:extLst>
              <a:ext uri="{FF2B5EF4-FFF2-40B4-BE49-F238E27FC236}">
                <a16:creationId xmlns:a16="http://schemas.microsoft.com/office/drawing/2014/main" id="{0663C5CA-C10F-BF4B-570A-B9EB2121E5D7}"/>
              </a:ext>
            </a:extLst>
          </p:cNvPr>
          <p:cNvSpPr>
            <a:spLocks noGrp="1"/>
          </p:cNvSpPr>
          <p:nvPr>
            <p:ph sz="quarter" idx="11"/>
          </p:nvPr>
        </p:nvSpPr>
        <p:spPr/>
        <p:txBody>
          <a:bodyPr/>
          <a:lstStyle/>
          <a:p>
            <a:endParaRPr lang="en-AU"/>
          </a:p>
        </p:txBody>
      </p:sp>
      <p:sp>
        <p:nvSpPr>
          <p:cNvPr id="5" name="Content Placeholder 4">
            <a:extLst>
              <a:ext uri="{FF2B5EF4-FFF2-40B4-BE49-F238E27FC236}">
                <a16:creationId xmlns:a16="http://schemas.microsoft.com/office/drawing/2014/main" id="{2675A4F6-7F15-657F-F646-4ED282038F83}"/>
              </a:ext>
            </a:extLst>
          </p:cNvPr>
          <p:cNvSpPr>
            <a:spLocks noGrp="1"/>
          </p:cNvSpPr>
          <p:nvPr>
            <p:ph idx="31"/>
          </p:nvPr>
        </p:nvSpPr>
        <p:spPr/>
        <p:txBody>
          <a:bodyPr/>
          <a:lstStyle/>
          <a:p>
            <a:endParaRPr lang="en-AU"/>
          </a:p>
        </p:txBody>
      </p:sp>
      <p:sp>
        <p:nvSpPr>
          <p:cNvPr id="6" name="Content Placeholder 5">
            <a:extLst>
              <a:ext uri="{FF2B5EF4-FFF2-40B4-BE49-F238E27FC236}">
                <a16:creationId xmlns:a16="http://schemas.microsoft.com/office/drawing/2014/main" id="{79DCC03D-00DD-9F51-B7CA-AEE424A5554B}"/>
              </a:ext>
            </a:extLst>
          </p:cNvPr>
          <p:cNvSpPr>
            <a:spLocks noGrp="1"/>
          </p:cNvSpPr>
          <p:nvPr>
            <p:ph idx="32"/>
          </p:nvPr>
        </p:nvSpPr>
        <p:spPr/>
        <p:txBody>
          <a:bodyPr/>
          <a:lstStyle/>
          <a:p>
            <a:endParaRPr lang="en-AU"/>
          </a:p>
        </p:txBody>
      </p:sp>
      <p:sp>
        <p:nvSpPr>
          <p:cNvPr id="7" name="Content Placeholder 6">
            <a:extLst>
              <a:ext uri="{FF2B5EF4-FFF2-40B4-BE49-F238E27FC236}">
                <a16:creationId xmlns:a16="http://schemas.microsoft.com/office/drawing/2014/main" id="{810688E9-A919-BCBE-F83F-781F45CA7972}"/>
              </a:ext>
            </a:extLst>
          </p:cNvPr>
          <p:cNvSpPr>
            <a:spLocks noGrp="1"/>
          </p:cNvSpPr>
          <p:nvPr>
            <p:ph idx="28"/>
          </p:nvPr>
        </p:nvSpPr>
        <p:spPr/>
        <p:txBody>
          <a:bodyPr/>
          <a:lstStyle/>
          <a:p>
            <a:endParaRPr lang="en-AU"/>
          </a:p>
        </p:txBody>
      </p:sp>
      <p:sp>
        <p:nvSpPr>
          <p:cNvPr id="8" name="Content Placeholder 7">
            <a:extLst>
              <a:ext uri="{FF2B5EF4-FFF2-40B4-BE49-F238E27FC236}">
                <a16:creationId xmlns:a16="http://schemas.microsoft.com/office/drawing/2014/main" id="{3C879898-F15D-EC32-5E45-C848043AE752}"/>
              </a:ext>
            </a:extLst>
          </p:cNvPr>
          <p:cNvSpPr>
            <a:spLocks noGrp="1"/>
          </p:cNvSpPr>
          <p:nvPr>
            <p:ph idx="33"/>
          </p:nvPr>
        </p:nvSpPr>
        <p:spPr/>
        <p:txBody>
          <a:bodyPr/>
          <a:lstStyle/>
          <a:p>
            <a:endParaRPr lang="en-AU"/>
          </a:p>
        </p:txBody>
      </p:sp>
    </p:spTree>
    <p:extLst>
      <p:ext uri="{BB962C8B-B14F-4D97-AF65-F5344CB8AC3E}">
        <p14:creationId xmlns:p14="http://schemas.microsoft.com/office/powerpoint/2010/main" val="201106906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hlinkClick r:id="rId3"/>
            <a:extLst>
              <a:ext uri="{FF2B5EF4-FFF2-40B4-BE49-F238E27FC236}">
                <a16:creationId xmlns:a16="http://schemas.microsoft.com/office/drawing/2014/main" id="{20A168B7-73FD-473F-1BB5-3990C6529BDD}"/>
              </a:ext>
            </a:extLst>
          </p:cNvPr>
          <p:cNvPicPr>
            <a:picLocks noChangeAspect="1"/>
          </p:cNvPicPr>
          <p:nvPr/>
        </p:nvPicPr>
        <p:blipFill>
          <a:blip r:embed="rId4"/>
          <a:stretch>
            <a:fillRect/>
          </a:stretch>
        </p:blipFill>
        <p:spPr>
          <a:xfrm>
            <a:off x="4129693" y="246177"/>
            <a:ext cx="5949950" cy="2990850"/>
          </a:xfrm>
          <a:prstGeom prst="rect">
            <a:avLst/>
          </a:prstGeom>
        </p:spPr>
      </p:pic>
      <p:sp>
        <p:nvSpPr>
          <p:cNvPr id="9" name="TextBox 8">
            <a:hlinkClick r:id="rId3"/>
            <a:extLst>
              <a:ext uri="{FF2B5EF4-FFF2-40B4-BE49-F238E27FC236}">
                <a16:creationId xmlns:a16="http://schemas.microsoft.com/office/drawing/2014/main" id="{23657C34-5823-B06B-1A6B-E76D66A22C87}"/>
              </a:ext>
            </a:extLst>
          </p:cNvPr>
          <p:cNvSpPr txBox="1"/>
          <p:nvPr/>
        </p:nvSpPr>
        <p:spPr>
          <a:xfrm>
            <a:off x="3075494" y="2884923"/>
            <a:ext cx="8905973" cy="4185761"/>
          </a:xfrm>
          <a:prstGeom prst="rect">
            <a:avLst/>
          </a:prstGeom>
          <a:noFill/>
        </p:spPr>
        <p:txBody>
          <a:bodyPr wrap="square">
            <a:spAutoFit/>
          </a:bodyPr>
          <a:lstStyle/>
          <a:p>
            <a:pPr>
              <a:lnSpc>
                <a:spcPts val="2100"/>
              </a:lnSpc>
            </a:pPr>
            <a:r>
              <a:rPr lang="en-AU" sz="1800" spc="-15">
                <a:solidFill>
                  <a:srgbClr val="000000"/>
                </a:solidFill>
                <a:effectLst/>
                <a:latin typeface="Open Sans" panose="020B0606030504020204" pitchFamily="34" charset="0"/>
                <a:ea typeface="Times New Roman" panose="02020603050405020304" pitchFamily="18" charset="0"/>
              </a:rPr>
              <a:t>To ensure your organization is equipped with a knowledgeable and prepared team, we invite you to assess their skills with our comprehensive cybersecurity quiz. This tool is designed to evaluate expertise in critical areas such as:</a:t>
            </a:r>
            <a:r>
              <a:rPr lang="en-AU" sz="1800" spc="-15">
                <a:solidFill>
                  <a:srgbClr val="494949"/>
                </a:solidFill>
                <a:effectLst/>
                <a:latin typeface="Open Sans" panose="020B0606030504020204" pitchFamily="34" charset="0"/>
                <a:ea typeface="Times New Roman" panose="02020603050405020304" pitchFamily="18" charset="0"/>
              </a:rPr>
              <a:t> </a:t>
            </a:r>
            <a:endParaRPr lang="en-AU" sz="1800">
              <a:solidFill>
                <a:srgbClr val="000000"/>
              </a:solidFill>
              <a:effectLst/>
              <a:latin typeface="Times New Roman" panose="02020603050405020304" pitchFamily="18" charset="0"/>
              <a:ea typeface="Aptos" panose="020B0004020202020204" pitchFamily="34" charset="0"/>
            </a:endParaRPr>
          </a:p>
          <a:p>
            <a:pPr marL="342900" lvl="0" indent="-342900">
              <a:lnSpc>
                <a:spcPts val="2100"/>
              </a:lnSpc>
              <a:buSzPts val="1000"/>
              <a:buFont typeface="Symbol" panose="05050102010706020507" pitchFamily="18" charset="2"/>
              <a:buChar char=""/>
              <a:tabLst>
                <a:tab pos="457200" algn="l"/>
              </a:tabLst>
            </a:pPr>
            <a:r>
              <a:rPr lang="en-AU" sz="1800" spc="-15">
                <a:solidFill>
                  <a:srgbClr val="000000"/>
                </a:solidFill>
                <a:effectLst/>
                <a:latin typeface="Open Sans" panose="020B0606030504020204" pitchFamily="34" charset="0"/>
                <a:ea typeface="Times New Roman" panose="02020603050405020304" pitchFamily="18" charset="0"/>
              </a:rPr>
              <a:t>Cloud Security</a:t>
            </a:r>
            <a:endParaRPr lang="en-AU" sz="1800">
              <a:solidFill>
                <a:srgbClr val="000000"/>
              </a:solidFill>
              <a:effectLst/>
              <a:latin typeface="Times New Roman" panose="02020603050405020304" pitchFamily="18" charset="0"/>
              <a:ea typeface="Aptos" panose="020B0004020202020204" pitchFamily="34" charset="0"/>
            </a:endParaRPr>
          </a:p>
          <a:p>
            <a:pPr marL="342900" lvl="0" indent="-342900">
              <a:lnSpc>
                <a:spcPts val="2100"/>
              </a:lnSpc>
              <a:buSzPts val="1000"/>
              <a:buFont typeface="Symbol" panose="05050102010706020507" pitchFamily="18" charset="2"/>
              <a:buChar char=""/>
              <a:tabLst>
                <a:tab pos="457200" algn="l"/>
              </a:tabLst>
            </a:pPr>
            <a:r>
              <a:rPr lang="en-AU" sz="1800" spc="-15">
                <a:solidFill>
                  <a:srgbClr val="000000"/>
                </a:solidFill>
                <a:effectLst/>
                <a:latin typeface="Open Sans" panose="020B0606030504020204" pitchFamily="34" charset="0"/>
                <a:ea typeface="Times New Roman" panose="02020603050405020304" pitchFamily="18" charset="0"/>
              </a:rPr>
              <a:t>Cybersecurity Software Development</a:t>
            </a:r>
            <a:endParaRPr lang="en-AU" sz="1800">
              <a:solidFill>
                <a:srgbClr val="000000"/>
              </a:solidFill>
              <a:effectLst/>
              <a:latin typeface="Times New Roman" panose="02020603050405020304" pitchFamily="18" charset="0"/>
              <a:ea typeface="Aptos" panose="020B0004020202020204" pitchFamily="34" charset="0"/>
            </a:endParaRPr>
          </a:p>
          <a:p>
            <a:pPr marL="342900" lvl="0" indent="-342900">
              <a:lnSpc>
                <a:spcPts val="2100"/>
              </a:lnSpc>
              <a:buSzPts val="1000"/>
              <a:buFont typeface="Symbol" panose="05050102010706020507" pitchFamily="18" charset="2"/>
              <a:buChar char=""/>
              <a:tabLst>
                <a:tab pos="457200" algn="l"/>
              </a:tabLst>
            </a:pPr>
            <a:r>
              <a:rPr lang="en-AU" sz="1800" spc="-15">
                <a:solidFill>
                  <a:srgbClr val="000000"/>
                </a:solidFill>
                <a:effectLst/>
                <a:latin typeface="Open Sans" panose="020B0606030504020204" pitchFamily="34" charset="0"/>
                <a:ea typeface="Times New Roman" panose="02020603050405020304" pitchFamily="18" charset="0"/>
              </a:rPr>
              <a:t>Security Administration</a:t>
            </a:r>
            <a:endParaRPr lang="en-AU" sz="1800">
              <a:solidFill>
                <a:srgbClr val="000000"/>
              </a:solidFill>
              <a:effectLst/>
              <a:latin typeface="Times New Roman" panose="02020603050405020304" pitchFamily="18" charset="0"/>
              <a:ea typeface="Aptos" panose="020B0004020202020204" pitchFamily="34" charset="0"/>
            </a:endParaRPr>
          </a:p>
          <a:p>
            <a:pPr marL="342900" lvl="0" indent="-342900">
              <a:lnSpc>
                <a:spcPts val="2100"/>
              </a:lnSpc>
              <a:buSzPts val="1000"/>
              <a:buFont typeface="Symbol" panose="05050102010706020507" pitchFamily="18" charset="2"/>
              <a:buChar char=""/>
              <a:tabLst>
                <a:tab pos="457200" algn="l"/>
              </a:tabLst>
            </a:pPr>
            <a:r>
              <a:rPr lang="en-AU" sz="1800" spc="-15">
                <a:solidFill>
                  <a:srgbClr val="000000"/>
                </a:solidFill>
                <a:effectLst/>
                <a:latin typeface="Open Sans" panose="020B0606030504020204" pitchFamily="34" charset="0"/>
                <a:ea typeface="Times New Roman" panose="02020603050405020304" pitchFamily="18" charset="0"/>
              </a:rPr>
              <a:t>Governance, Risk, and Compliance</a:t>
            </a:r>
            <a:endParaRPr lang="en-AU" sz="1800">
              <a:solidFill>
                <a:srgbClr val="000000"/>
              </a:solidFill>
              <a:effectLst/>
              <a:latin typeface="Times New Roman" panose="02020603050405020304" pitchFamily="18" charset="0"/>
              <a:ea typeface="Aptos" panose="020B0004020202020204" pitchFamily="34" charset="0"/>
            </a:endParaRPr>
          </a:p>
          <a:p>
            <a:pPr marL="342900" lvl="0" indent="-342900">
              <a:lnSpc>
                <a:spcPts val="2100"/>
              </a:lnSpc>
              <a:buSzPts val="1000"/>
              <a:buFont typeface="Symbol" panose="05050102010706020507" pitchFamily="18" charset="2"/>
              <a:buChar char=""/>
              <a:tabLst>
                <a:tab pos="457200" algn="l"/>
              </a:tabLst>
            </a:pPr>
            <a:r>
              <a:rPr lang="en-AU" sz="1800" spc="-15">
                <a:solidFill>
                  <a:srgbClr val="000000"/>
                </a:solidFill>
                <a:effectLst/>
                <a:latin typeface="Open Sans" panose="020B0606030504020204" pitchFamily="34" charset="0"/>
                <a:ea typeface="Times New Roman" panose="02020603050405020304" pitchFamily="18" charset="0"/>
              </a:rPr>
              <a:t>Leadership and Operations</a:t>
            </a:r>
            <a:endParaRPr lang="en-AU" sz="1800">
              <a:solidFill>
                <a:srgbClr val="000000"/>
              </a:solidFill>
              <a:effectLst/>
              <a:latin typeface="Times New Roman" panose="02020603050405020304" pitchFamily="18" charset="0"/>
              <a:ea typeface="Aptos" panose="020B0004020202020204" pitchFamily="34" charset="0"/>
            </a:endParaRPr>
          </a:p>
          <a:p>
            <a:br>
              <a:rPr lang="en-AU" sz="1800" spc="-15">
                <a:solidFill>
                  <a:srgbClr val="494949"/>
                </a:solidFill>
                <a:effectLst/>
                <a:latin typeface="Open Sans" panose="020B0606030504020204" pitchFamily="34" charset="0"/>
                <a:ea typeface="Times New Roman" panose="02020603050405020304" pitchFamily="18" charset="0"/>
              </a:rPr>
            </a:br>
            <a:r>
              <a:rPr lang="en-AU" sz="1800" spc="-15">
                <a:solidFill>
                  <a:srgbClr val="000000"/>
                </a:solidFill>
                <a:effectLst/>
                <a:latin typeface="Open Sans" panose="020B0606030504020204" pitchFamily="34" charset="0"/>
                <a:ea typeface="Times New Roman" panose="02020603050405020304" pitchFamily="18" charset="0"/>
              </a:rPr>
              <a:t>By participating in this assessment, you will gain insights into the collective strengths of your team and identify areas for development. This information is invaluable for strategically enhancing your team's capabilities in targeted cybersecurity domains. Access the assessment now and embark on a journey to fortify your organization's cybersecurity defenses.</a:t>
            </a:r>
            <a:br>
              <a:rPr lang="en-AU" sz="1800" spc="-15">
                <a:solidFill>
                  <a:srgbClr val="494949"/>
                </a:solidFill>
                <a:effectLst/>
                <a:latin typeface="Open Sans" panose="020B0606030504020204" pitchFamily="34" charset="0"/>
                <a:ea typeface="Times New Roman" panose="02020603050405020304" pitchFamily="18" charset="0"/>
              </a:rPr>
            </a:br>
            <a:endParaRPr lang="en-AU"/>
          </a:p>
        </p:txBody>
      </p:sp>
      <p:sp>
        <p:nvSpPr>
          <p:cNvPr id="13" name="Content Placeholder 12">
            <a:extLst>
              <a:ext uri="{FF2B5EF4-FFF2-40B4-BE49-F238E27FC236}">
                <a16:creationId xmlns:a16="http://schemas.microsoft.com/office/drawing/2014/main" id="{17A857BB-6C12-81CD-A655-5A601AA8541A}"/>
              </a:ext>
            </a:extLst>
          </p:cNvPr>
          <p:cNvSpPr>
            <a:spLocks noGrp="1"/>
          </p:cNvSpPr>
          <p:nvPr>
            <p:ph sz="quarter" idx="10"/>
          </p:nvPr>
        </p:nvSpPr>
        <p:spPr/>
        <p:txBody>
          <a:bodyPr/>
          <a:lstStyle/>
          <a:p>
            <a:endParaRPr lang="en-AU"/>
          </a:p>
        </p:txBody>
      </p:sp>
      <p:pic>
        <p:nvPicPr>
          <p:cNvPr id="15" name="Picture 14">
            <a:extLst>
              <a:ext uri="{FF2B5EF4-FFF2-40B4-BE49-F238E27FC236}">
                <a16:creationId xmlns:a16="http://schemas.microsoft.com/office/drawing/2014/main" id="{60FDD902-3F9E-FED6-12B7-9BA78D9797A8}"/>
              </a:ext>
            </a:extLst>
          </p:cNvPr>
          <p:cNvPicPr>
            <a:picLocks noChangeAspect="1"/>
          </p:cNvPicPr>
          <p:nvPr/>
        </p:nvPicPr>
        <p:blipFill>
          <a:blip r:embed="rId5"/>
          <a:stretch>
            <a:fillRect/>
          </a:stretch>
        </p:blipFill>
        <p:spPr>
          <a:xfrm>
            <a:off x="260253" y="899297"/>
            <a:ext cx="3704207" cy="1684609"/>
          </a:xfrm>
          <a:prstGeom prst="rect">
            <a:avLst/>
          </a:prstGeom>
        </p:spPr>
      </p:pic>
    </p:spTree>
    <p:extLst>
      <p:ext uri="{BB962C8B-B14F-4D97-AF65-F5344CB8AC3E}">
        <p14:creationId xmlns:p14="http://schemas.microsoft.com/office/powerpoint/2010/main" val="280007995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F353DE7B-2D59-ED59-5ECE-C1DD35BA7339}"/>
              </a:ext>
            </a:extLst>
          </p:cNvPr>
          <p:cNvSpPr txBox="1"/>
          <p:nvPr/>
        </p:nvSpPr>
        <p:spPr>
          <a:xfrm>
            <a:off x="3047215" y="1589964"/>
            <a:ext cx="9144785" cy="5078313"/>
          </a:xfrm>
          <a:prstGeom prst="rect">
            <a:avLst/>
          </a:prstGeom>
          <a:noFill/>
        </p:spPr>
        <p:txBody>
          <a:bodyPr wrap="square">
            <a:spAutoFit/>
          </a:bodyPr>
          <a:lstStyle/>
          <a:p>
            <a:r>
              <a:rPr lang="en-AU" b="1"/>
              <a:t>ISC2 is offering </a:t>
            </a:r>
            <a:r>
              <a:rPr lang="en-AU"/>
              <a:t>1 million </a:t>
            </a:r>
            <a:r>
              <a:rPr lang="en-AU" b="1"/>
              <a:t>FREE (ISC)² Certified in Cybersecurity (CC) certifications </a:t>
            </a:r>
            <a:r>
              <a:rPr lang="en-AU"/>
              <a:t>at official</a:t>
            </a:r>
            <a:r>
              <a:rPr lang="en-AU" b="1"/>
              <a:t> </a:t>
            </a:r>
            <a:r>
              <a:rPr lang="en-AU" b="1" err="1"/>
              <a:t>PearsonVue</a:t>
            </a:r>
            <a:r>
              <a:rPr lang="en-AU"/>
              <a:t> </a:t>
            </a:r>
            <a:r>
              <a:rPr lang="en-AU" err="1"/>
              <a:t>centers</a:t>
            </a:r>
            <a:r>
              <a:rPr lang="en-AU"/>
              <a:t>. An incredible opportunity for anyone who is just starting out in the field. Follow the steps below to claim your FREE Exam Voucher and also FREE self-paced training materials.</a:t>
            </a:r>
          </a:p>
          <a:p>
            <a:r>
              <a:rPr lang="en-AU"/>
              <a:t>You can do it in just a few steps. We will show you how. Here’s what you need to do:</a:t>
            </a:r>
          </a:p>
          <a:p>
            <a:r>
              <a:rPr lang="en-AU"/>
              <a:t>1- </a:t>
            </a:r>
            <a:r>
              <a:rPr lang="en-AU" b="1"/>
              <a:t>Create your ISC2 account</a:t>
            </a:r>
            <a:r>
              <a:rPr lang="en-AU"/>
              <a:t>. Go to the ISC2 website and create your ISC2 account. In case you already have an ISC2 account, just log in.</a:t>
            </a:r>
          </a:p>
          <a:p>
            <a:r>
              <a:rPr lang="en-AU"/>
              <a:t>2- </a:t>
            </a:r>
            <a:r>
              <a:rPr lang="en-AU" b="1"/>
              <a:t>Become an ISC2 Member Candidate</a:t>
            </a:r>
            <a:r>
              <a:rPr lang="en-AU"/>
              <a:t>. Fill out the member candidate application form on the ISC2 website.</a:t>
            </a:r>
          </a:p>
          <a:p>
            <a:r>
              <a:rPr lang="en-AU"/>
              <a:t>3- </a:t>
            </a:r>
            <a:r>
              <a:rPr lang="en-AU" b="1"/>
              <a:t>Sign up for the Online Training</a:t>
            </a:r>
            <a:r>
              <a:rPr lang="en-AU"/>
              <a:t>. Once you’ve become a member candidate, you can sign up and enrol for the online training. This will give you free access to the official study resources you need to get certified.</a:t>
            </a:r>
          </a:p>
          <a:p>
            <a:r>
              <a:rPr lang="en-AU"/>
              <a:t>3- </a:t>
            </a:r>
            <a:r>
              <a:rPr lang="en-AU" b="1"/>
              <a:t>Obtain your promotional code.</a:t>
            </a:r>
            <a:r>
              <a:rPr lang="en-AU"/>
              <a:t> After signing up for the online training, you can get your promotional code from the ISC2 website. Write down or copy your free certification exam</a:t>
            </a:r>
            <a:r>
              <a:rPr lang="en-AU" b="1"/>
              <a:t> code</a:t>
            </a:r>
            <a:r>
              <a:rPr lang="en-AU"/>
              <a:t>.</a:t>
            </a:r>
          </a:p>
          <a:p>
            <a:r>
              <a:rPr lang="en-AU"/>
              <a:t>3- </a:t>
            </a:r>
            <a:r>
              <a:rPr lang="en-AU" b="1"/>
              <a:t>Register for your FREE certification exam. </a:t>
            </a:r>
            <a:r>
              <a:rPr lang="en-AU"/>
              <a:t>Now that you have the promotional code, access the Certification Exam Registration. From there you will be redirected to Pearson Vue website where you will be able register for the exam. Make sure to select the certification </a:t>
            </a:r>
            <a:r>
              <a:rPr lang="en-AU" err="1"/>
              <a:t>center</a:t>
            </a:r>
            <a:r>
              <a:rPr lang="en-AU"/>
              <a:t> location and date that most suits you. </a:t>
            </a:r>
            <a:r>
              <a:rPr lang="en-AU">
                <a:hlinkClick r:id="rId2"/>
              </a:rPr>
              <a:t>http://www.isc2.org</a:t>
            </a:r>
            <a:endParaRPr lang="en-AU"/>
          </a:p>
        </p:txBody>
      </p:sp>
      <p:pic>
        <p:nvPicPr>
          <p:cNvPr id="2" name="Picture 1">
            <a:extLst>
              <a:ext uri="{FF2B5EF4-FFF2-40B4-BE49-F238E27FC236}">
                <a16:creationId xmlns:a16="http://schemas.microsoft.com/office/drawing/2014/main" id="{B5B492BE-D012-508E-1B75-50F1E596F848}"/>
              </a:ext>
            </a:extLst>
          </p:cNvPr>
          <p:cNvPicPr>
            <a:picLocks noChangeAspect="1"/>
          </p:cNvPicPr>
          <p:nvPr/>
        </p:nvPicPr>
        <p:blipFill>
          <a:blip r:embed="rId3"/>
          <a:stretch>
            <a:fillRect/>
          </a:stretch>
        </p:blipFill>
        <p:spPr>
          <a:xfrm>
            <a:off x="5900704" y="189723"/>
            <a:ext cx="2523833" cy="1202498"/>
          </a:xfrm>
          <a:prstGeom prst="rect">
            <a:avLst/>
          </a:prstGeom>
        </p:spPr>
      </p:pic>
      <p:sp>
        <p:nvSpPr>
          <p:cNvPr id="9" name="Content Placeholder 8">
            <a:extLst>
              <a:ext uri="{FF2B5EF4-FFF2-40B4-BE49-F238E27FC236}">
                <a16:creationId xmlns:a16="http://schemas.microsoft.com/office/drawing/2014/main" id="{521E7D41-6DF1-8FA1-9760-B02ECD37C883}"/>
              </a:ext>
            </a:extLst>
          </p:cNvPr>
          <p:cNvSpPr>
            <a:spLocks noGrp="1"/>
          </p:cNvSpPr>
          <p:nvPr>
            <p:ph sz="quarter" idx="10"/>
          </p:nvPr>
        </p:nvSpPr>
        <p:spPr/>
        <p:txBody>
          <a:bodyPr/>
          <a:lstStyle/>
          <a:p>
            <a:endParaRPr lang="en-AU"/>
          </a:p>
        </p:txBody>
      </p:sp>
    </p:spTree>
    <p:extLst>
      <p:ext uri="{BB962C8B-B14F-4D97-AF65-F5344CB8AC3E}">
        <p14:creationId xmlns:p14="http://schemas.microsoft.com/office/powerpoint/2010/main" val="168454209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3C7344CB-AC99-3089-64B4-C66911E04C14}"/>
              </a:ext>
            </a:extLst>
          </p:cNvPr>
          <p:cNvSpPr>
            <a:spLocks noGrp="1"/>
          </p:cNvSpPr>
          <p:nvPr>
            <p:ph sz="quarter" idx="10"/>
          </p:nvPr>
        </p:nvSpPr>
        <p:spPr/>
        <p:txBody>
          <a:bodyPr/>
          <a:lstStyle/>
          <a:p>
            <a:endParaRPr lang="en-AU"/>
          </a:p>
        </p:txBody>
      </p:sp>
      <p:sp>
        <p:nvSpPr>
          <p:cNvPr id="8" name="TextBox 7">
            <a:extLst>
              <a:ext uri="{FF2B5EF4-FFF2-40B4-BE49-F238E27FC236}">
                <a16:creationId xmlns:a16="http://schemas.microsoft.com/office/drawing/2014/main" id="{025841E0-9A5B-6B25-7088-604710DE25CA}"/>
              </a:ext>
            </a:extLst>
          </p:cNvPr>
          <p:cNvSpPr txBox="1"/>
          <p:nvPr/>
        </p:nvSpPr>
        <p:spPr>
          <a:xfrm>
            <a:off x="6684669" y="2135899"/>
            <a:ext cx="6377232" cy="4031873"/>
          </a:xfrm>
          <a:prstGeom prst="rect">
            <a:avLst/>
          </a:prstGeom>
          <a:noFill/>
        </p:spPr>
        <p:txBody>
          <a:bodyPr wrap="square">
            <a:spAutoFit/>
          </a:bodyPr>
          <a:lstStyle/>
          <a:p>
            <a:pPr algn="l"/>
            <a:r>
              <a:rPr lang="en-AU" sz="1600" b="0" i="0">
                <a:solidFill>
                  <a:srgbClr val="333333"/>
                </a:solidFill>
                <a:effectLst/>
                <a:latin typeface="Segoe UI" panose="020B0502040204020203" pitchFamily="34" charset="0"/>
              </a:rPr>
              <a:t>Agenda</a:t>
            </a:r>
          </a:p>
          <a:p>
            <a:pPr algn="l" rtl="0"/>
            <a:r>
              <a:rPr lang="en-AU" sz="1600" b="0" i="0">
                <a:solidFill>
                  <a:srgbClr val="666666"/>
                </a:solidFill>
                <a:effectLst/>
                <a:latin typeface="Segoe UI" panose="020B0502040204020203" pitchFamily="34" charset="0"/>
              </a:rPr>
              <a:t>08:00 AM - 09:00 AM</a:t>
            </a:r>
          </a:p>
          <a:p>
            <a:pPr algn="l" rtl="0"/>
            <a:r>
              <a:rPr lang="en-AU" sz="1600" b="1" i="0">
                <a:solidFill>
                  <a:srgbClr val="666666"/>
                </a:solidFill>
                <a:effectLst/>
                <a:latin typeface="Segoe UI" panose="020B0502040204020203" pitchFamily="34" charset="0"/>
              </a:rPr>
              <a:t>Registration &amp; Networking Breakfast</a:t>
            </a:r>
            <a:endParaRPr lang="en-AU" sz="1600" b="0" i="0">
              <a:solidFill>
                <a:srgbClr val="333333"/>
              </a:solidFill>
              <a:effectLst/>
              <a:latin typeface="Segoe UI" panose="020B0502040204020203" pitchFamily="34" charset="0"/>
            </a:endParaRPr>
          </a:p>
          <a:p>
            <a:pPr algn="l" rtl="0"/>
            <a:r>
              <a:rPr lang="en-AU" sz="1600" b="0" i="0">
                <a:solidFill>
                  <a:srgbClr val="666666"/>
                </a:solidFill>
                <a:effectLst/>
                <a:latin typeface="Segoe UI" panose="020B0502040204020203" pitchFamily="34" charset="0"/>
              </a:rPr>
              <a:t>09:00 AM - 10:15 AM</a:t>
            </a:r>
          </a:p>
          <a:p>
            <a:pPr algn="l" rtl="0"/>
            <a:r>
              <a:rPr lang="en-AU" sz="1600" b="1" i="0">
                <a:solidFill>
                  <a:srgbClr val="666666"/>
                </a:solidFill>
                <a:effectLst/>
                <a:latin typeface="Segoe UI" panose="020B0502040204020203" pitchFamily="34" charset="0"/>
              </a:rPr>
              <a:t>Opening Keynote - AI Vision</a:t>
            </a:r>
            <a:endParaRPr lang="en-AU" sz="1600" b="0" i="0">
              <a:solidFill>
                <a:srgbClr val="333333"/>
              </a:solidFill>
              <a:effectLst/>
              <a:latin typeface="Segoe UI" panose="020B0502040204020203" pitchFamily="34" charset="0"/>
            </a:endParaRPr>
          </a:p>
          <a:p>
            <a:pPr algn="l" rtl="0"/>
            <a:r>
              <a:rPr lang="en-AU" sz="1600" b="0" i="0">
                <a:solidFill>
                  <a:srgbClr val="666666"/>
                </a:solidFill>
                <a:effectLst/>
                <a:latin typeface="Segoe UI" panose="020B0502040204020203" pitchFamily="34" charset="0"/>
              </a:rPr>
              <a:t>10:15 AM - 10:45 AM</a:t>
            </a:r>
          </a:p>
          <a:p>
            <a:pPr algn="l" rtl="0"/>
            <a:r>
              <a:rPr lang="en-AU" sz="1600" b="1" i="0">
                <a:solidFill>
                  <a:srgbClr val="666666"/>
                </a:solidFill>
                <a:effectLst/>
                <a:latin typeface="Segoe UI" panose="020B0502040204020203" pitchFamily="34" charset="0"/>
              </a:rPr>
              <a:t>Morning Tea</a:t>
            </a:r>
            <a:endParaRPr lang="en-AU" sz="1600" b="0" i="0">
              <a:solidFill>
                <a:srgbClr val="333333"/>
              </a:solidFill>
              <a:effectLst/>
              <a:latin typeface="Segoe UI" panose="020B0502040204020203" pitchFamily="34" charset="0"/>
            </a:endParaRPr>
          </a:p>
          <a:p>
            <a:pPr algn="l" rtl="0"/>
            <a:r>
              <a:rPr lang="en-AU" sz="1600" b="0" i="0">
                <a:solidFill>
                  <a:srgbClr val="666666"/>
                </a:solidFill>
                <a:effectLst/>
                <a:latin typeface="Segoe UI" panose="020B0502040204020203" pitchFamily="34" charset="0"/>
              </a:rPr>
              <a:t>10:45 AM - 12:15 PM</a:t>
            </a:r>
          </a:p>
          <a:p>
            <a:pPr algn="l" rtl="0"/>
            <a:r>
              <a:rPr lang="en-AU" sz="1600" b="1" i="0">
                <a:solidFill>
                  <a:srgbClr val="666666"/>
                </a:solidFill>
                <a:effectLst/>
                <a:latin typeface="Segoe UI" panose="020B0502040204020203" pitchFamily="34" charset="0"/>
              </a:rPr>
              <a:t>Empowering Partners with AI</a:t>
            </a:r>
            <a:endParaRPr lang="en-AU" sz="1600" b="0" i="0">
              <a:solidFill>
                <a:srgbClr val="333333"/>
              </a:solidFill>
              <a:effectLst/>
              <a:latin typeface="Segoe UI" panose="020B0502040204020203" pitchFamily="34" charset="0"/>
            </a:endParaRPr>
          </a:p>
          <a:p>
            <a:pPr algn="l" rtl="0"/>
            <a:r>
              <a:rPr lang="en-AU" sz="1600" b="0" i="0">
                <a:solidFill>
                  <a:srgbClr val="666666"/>
                </a:solidFill>
                <a:effectLst/>
                <a:latin typeface="Segoe UI" panose="020B0502040204020203" pitchFamily="34" charset="0"/>
              </a:rPr>
              <a:t>12:15 PM - 01:15 PM</a:t>
            </a:r>
          </a:p>
          <a:p>
            <a:pPr algn="l" rtl="0"/>
            <a:r>
              <a:rPr lang="en-AU" sz="1600" b="1" i="0">
                <a:solidFill>
                  <a:srgbClr val="666666"/>
                </a:solidFill>
                <a:effectLst/>
                <a:latin typeface="Segoe UI" panose="020B0502040204020203" pitchFamily="34" charset="0"/>
              </a:rPr>
              <a:t>Lunch</a:t>
            </a:r>
            <a:endParaRPr lang="en-AU" sz="1600" b="0" i="0">
              <a:solidFill>
                <a:srgbClr val="333333"/>
              </a:solidFill>
              <a:effectLst/>
              <a:latin typeface="Segoe UI" panose="020B0502040204020203" pitchFamily="34" charset="0"/>
            </a:endParaRPr>
          </a:p>
          <a:p>
            <a:pPr algn="l" rtl="0"/>
            <a:r>
              <a:rPr lang="en-AU" sz="1600" b="0" i="0">
                <a:solidFill>
                  <a:srgbClr val="666666"/>
                </a:solidFill>
                <a:effectLst/>
                <a:latin typeface="Segoe UI" panose="020B0502040204020203" pitchFamily="34" charset="0"/>
              </a:rPr>
              <a:t>01:15 PM - 03:00 PM</a:t>
            </a:r>
          </a:p>
          <a:p>
            <a:pPr algn="l" rtl="0"/>
            <a:r>
              <a:rPr lang="en-AU" sz="1600" b="1" i="0">
                <a:solidFill>
                  <a:srgbClr val="666666"/>
                </a:solidFill>
                <a:effectLst/>
                <a:latin typeface="Segoe UI" panose="020B0502040204020203" pitchFamily="34" charset="0"/>
              </a:rPr>
              <a:t>Modern Work, Azure &amp; Surface Go to Market and Sales Excellence with Microsoft</a:t>
            </a:r>
            <a:endParaRPr lang="en-AU" sz="1600" b="0" i="0">
              <a:solidFill>
                <a:srgbClr val="333333"/>
              </a:solidFill>
              <a:effectLst/>
              <a:latin typeface="Segoe UI" panose="020B0502040204020203" pitchFamily="34" charset="0"/>
            </a:endParaRPr>
          </a:p>
          <a:p>
            <a:pPr algn="l" rtl="0"/>
            <a:r>
              <a:rPr lang="en-AU" sz="1600" b="0" i="0">
                <a:solidFill>
                  <a:srgbClr val="666666"/>
                </a:solidFill>
                <a:effectLst/>
                <a:latin typeface="Segoe UI" panose="020B0502040204020203" pitchFamily="34" charset="0"/>
              </a:rPr>
              <a:t>03:00 PM - 04:30 PM</a:t>
            </a:r>
          </a:p>
          <a:p>
            <a:pPr algn="l" rtl="0"/>
            <a:r>
              <a:rPr lang="en-AU" sz="1600" b="1" i="0">
                <a:solidFill>
                  <a:srgbClr val="666666"/>
                </a:solidFill>
                <a:effectLst/>
                <a:latin typeface="Segoe UI" panose="020B0502040204020203" pitchFamily="34" charset="0"/>
              </a:rPr>
              <a:t>Networking</a:t>
            </a:r>
            <a:endParaRPr lang="en-AU" sz="1600" b="0" i="0">
              <a:solidFill>
                <a:srgbClr val="333333"/>
              </a:solidFill>
              <a:effectLst/>
              <a:latin typeface="Segoe UI" panose="020B0502040204020203" pitchFamily="34" charset="0"/>
            </a:endParaRPr>
          </a:p>
        </p:txBody>
      </p:sp>
      <p:sp>
        <p:nvSpPr>
          <p:cNvPr id="10" name="TextBox 9">
            <a:extLst>
              <a:ext uri="{FF2B5EF4-FFF2-40B4-BE49-F238E27FC236}">
                <a16:creationId xmlns:a16="http://schemas.microsoft.com/office/drawing/2014/main" id="{9E816C65-4CFB-64C0-C598-AB8151109DEC}"/>
              </a:ext>
            </a:extLst>
          </p:cNvPr>
          <p:cNvSpPr txBox="1"/>
          <p:nvPr/>
        </p:nvSpPr>
        <p:spPr>
          <a:xfrm>
            <a:off x="4654877" y="1216048"/>
            <a:ext cx="2882245" cy="646331"/>
          </a:xfrm>
          <a:prstGeom prst="rect">
            <a:avLst/>
          </a:prstGeom>
          <a:noFill/>
        </p:spPr>
        <p:txBody>
          <a:bodyPr wrap="square">
            <a:spAutoFit/>
          </a:bodyPr>
          <a:lstStyle/>
          <a:p>
            <a:r>
              <a:rPr lang="en-AU" sz="1800" kern="100">
                <a:solidFill>
                  <a:srgbClr val="000000"/>
                </a:solidFill>
                <a:effectLst/>
                <a:latin typeface="Segoe UI" panose="020B0502040204020203" pitchFamily="34" charset="0"/>
                <a:ea typeface="Calibri" panose="020F0502020204030204" pitchFamily="34" charset="0"/>
              </a:rPr>
              <a:t>Rego code: </a:t>
            </a:r>
            <a:r>
              <a:rPr lang="en-AU" sz="1800" b="1" u="sng" kern="100">
                <a:solidFill>
                  <a:srgbClr val="000000"/>
                </a:solidFill>
                <a:effectLst/>
                <a:latin typeface="Segoe UI" panose="020B0502040204020203" pitchFamily="34" charset="0"/>
                <a:ea typeface="Calibri" panose="020F0502020204030204" pitchFamily="34" charset="0"/>
              </a:rPr>
              <a:t>DID124CRM</a:t>
            </a:r>
            <a:br>
              <a:rPr lang="en-AU" sz="1800" kern="100">
                <a:solidFill>
                  <a:srgbClr val="000000"/>
                </a:solidFill>
                <a:effectLst/>
                <a:latin typeface="Segoe UI" panose="020B0502040204020203" pitchFamily="34" charset="0"/>
                <a:ea typeface="Calibri" panose="020F0502020204030204" pitchFamily="34" charset="0"/>
              </a:rPr>
            </a:br>
            <a:endParaRPr lang="en-AU"/>
          </a:p>
        </p:txBody>
      </p:sp>
      <p:sp>
        <p:nvSpPr>
          <p:cNvPr id="3" name="TextBox 2">
            <a:extLst>
              <a:ext uri="{FF2B5EF4-FFF2-40B4-BE49-F238E27FC236}">
                <a16:creationId xmlns:a16="http://schemas.microsoft.com/office/drawing/2014/main" id="{93EF2561-1041-A475-3CEB-65588108D852}"/>
              </a:ext>
            </a:extLst>
          </p:cNvPr>
          <p:cNvSpPr txBox="1"/>
          <p:nvPr/>
        </p:nvSpPr>
        <p:spPr>
          <a:xfrm>
            <a:off x="4653807" y="119595"/>
            <a:ext cx="6378878" cy="1200329"/>
          </a:xfrm>
          <a:prstGeom prst="rect">
            <a:avLst/>
          </a:prstGeom>
          <a:noFill/>
        </p:spPr>
        <p:txBody>
          <a:bodyPr wrap="square">
            <a:spAutoFit/>
          </a:bodyPr>
          <a:lstStyle/>
          <a:p>
            <a:r>
              <a:rPr lang="en-AU"/>
              <a:t>Sydney 4th April: </a:t>
            </a:r>
            <a:r>
              <a:rPr lang="en-AU">
                <a:hlinkClick r:id="rId3"/>
              </a:rPr>
              <a:t>https://lnkd.in/g8iVHvbQ</a:t>
            </a:r>
            <a:br>
              <a:rPr lang="en-AU"/>
            </a:br>
            <a:r>
              <a:rPr lang="en-AU"/>
              <a:t>Brisbane 16th April: </a:t>
            </a:r>
            <a:r>
              <a:rPr lang="en-AU">
                <a:hlinkClick r:id="rId4"/>
              </a:rPr>
              <a:t>https://lnkd.in/gP-muFHp</a:t>
            </a:r>
            <a:br>
              <a:rPr lang="en-AU"/>
            </a:br>
            <a:r>
              <a:rPr lang="en-AU"/>
              <a:t>Melbourne 23rd April: </a:t>
            </a:r>
            <a:r>
              <a:rPr lang="en-AU">
                <a:hlinkClick r:id="rId5"/>
              </a:rPr>
              <a:t>https://lnkd.in/gvfkx_Xc</a:t>
            </a:r>
            <a:br>
              <a:rPr lang="en-AU"/>
            </a:br>
            <a:r>
              <a:rPr lang="en-AU"/>
              <a:t>Auckland 7th May: </a:t>
            </a:r>
            <a:r>
              <a:rPr lang="en-AU">
                <a:hlinkClick r:id="rId6"/>
              </a:rPr>
              <a:t>https://lnkd.in/g3uPge_e</a:t>
            </a:r>
            <a:endParaRPr lang="en-AU"/>
          </a:p>
        </p:txBody>
      </p:sp>
      <p:pic>
        <p:nvPicPr>
          <p:cNvPr id="5" name="Picture 4">
            <a:extLst>
              <a:ext uri="{FF2B5EF4-FFF2-40B4-BE49-F238E27FC236}">
                <a16:creationId xmlns:a16="http://schemas.microsoft.com/office/drawing/2014/main" id="{28AC8C8A-DC64-F886-00D6-A6F87A73A11C}"/>
              </a:ext>
            </a:extLst>
          </p:cNvPr>
          <p:cNvPicPr>
            <a:picLocks noChangeAspect="1"/>
          </p:cNvPicPr>
          <p:nvPr/>
        </p:nvPicPr>
        <p:blipFill>
          <a:blip r:embed="rId7"/>
          <a:stretch>
            <a:fillRect/>
          </a:stretch>
        </p:blipFill>
        <p:spPr>
          <a:xfrm>
            <a:off x="501702" y="2536535"/>
            <a:ext cx="6182967" cy="3230600"/>
          </a:xfrm>
          <a:prstGeom prst="rect">
            <a:avLst/>
          </a:prstGeom>
        </p:spPr>
      </p:pic>
    </p:spTree>
    <p:extLst>
      <p:ext uri="{BB962C8B-B14F-4D97-AF65-F5344CB8AC3E}">
        <p14:creationId xmlns:p14="http://schemas.microsoft.com/office/powerpoint/2010/main" val="290880333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7" name="Content Placeholder 6" descr="A person smiling while holding a tablet&#10;&#10;Description automatically generated">
            <a:extLst>
              <a:ext uri="{FF2B5EF4-FFF2-40B4-BE49-F238E27FC236}">
                <a16:creationId xmlns:a16="http://schemas.microsoft.com/office/drawing/2014/main" id="{C7E2EABE-F4B9-A78E-22C0-D7BC3B8831D7}"/>
              </a:ext>
            </a:extLst>
          </p:cNvPr>
          <p:cNvPicPr>
            <a:picLocks noGrp="1" noChangeAspect="1"/>
          </p:cNvPicPr>
          <p:nvPr>
            <p:ph sz="quarter" idx="10"/>
          </p:nvPr>
        </p:nvPicPr>
        <p:blipFill rotWithShape="1">
          <a:blip r:embed="rId3">
            <a:extLst>
              <a:ext uri="{28A0092B-C50C-407E-A947-70E740481C1C}">
                <a14:useLocalDpi xmlns:a14="http://schemas.microsoft.com/office/drawing/2010/main" val="0"/>
              </a:ext>
            </a:extLst>
          </a:blip>
          <a:srcRect t="19"/>
          <a:stretch/>
        </p:blipFill>
        <p:spPr>
          <a:xfrm>
            <a:off x="20" y="1282"/>
            <a:ext cx="12191980" cy="6856718"/>
          </a:xfrm>
          <a:prstGeom prst="rect">
            <a:avLst/>
          </a:prstGeom>
        </p:spPr>
      </p:pic>
      <p:pic>
        <p:nvPicPr>
          <p:cNvPr id="3" name="Picture 2" descr="A close up of a logo&#10;&#10;Description automatically generated">
            <a:extLst>
              <a:ext uri="{FF2B5EF4-FFF2-40B4-BE49-F238E27FC236}">
                <a16:creationId xmlns:a16="http://schemas.microsoft.com/office/drawing/2014/main" id="{595BF23F-6CDC-9501-9A7D-2497A6C324E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0258" y="1023000"/>
            <a:ext cx="4820619" cy="1361116"/>
          </a:xfrm>
          <a:prstGeom prst="rect">
            <a:avLst/>
          </a:prstGeom>
        </p:spPr>
      </p:pic>
    </p:spTree>
    <p:extLst>
      <p:ext uri="{BB962C8B-B14F-4D97-AF65-F5344CB8AC3E}">
        <p14:creationId xmlns:p14="http://schemas.microsoft.com/office/powerpoint/2010/main" val="18478430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05A295-9C3E-220E-2DEB-B8ABA3A8D2B7}"/>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31FCCDFF-7863-FFC8-D0A7-C64A87E305DF}"/>
              </a:ext>
            </a:extLst>
          </p:cNvPr>
          <p:cNvSpPr>
            <a:spLocks noGrp="1"/>
          </p:cNvSpPr>
          <p:nvPr>
            <p:ph type="title" idx="4294967295"/>
          </p:nvPr>
        </p:nvSpPr>
        <p:spPr>
          <a:xfrm>
            <a:off x="584201" y="848741"/>
            <a:ext cx="10292164" cy="553998"/>
          </a:xfrm>
          <a:prstGeom prst="rect">
            <a:avLst/>
          </a:prstGeom>
        </p:spPr>
        <p:txBody>
          <a:bodyPr vert="horz" wrap="square" lIns="0" tIns="0" rIns="0" bIns="0" rtlCol="0" anchor="t">
            <a:spAutoFit/>
          </a:bodyPr>
          <a:lstStyle>
            <a:lvl1pPr marL="0" algn="l" defTabSz="914400" rtl="0" eaLnBrk="1" latinLnBrk="0" hangingPunct="1">
              <a:lnSpc>
                <a:spcPct val="100000"/>
              </a:lnSpc>
              <a:spcBef>
                <a:spcPct val="0"/>
              </a:spcBef>
              <a:buNone/>
              <a:defRPr lang="en-US" sz="3600" b="0" kern="1200" cap="none" spc="0" baseline="0" dirty="0">
                <a:ln>
                  <a:noFill/>
                </a:ln>
                <a:solidFill>
                  <a:schemeClr val="tx1"/>
                </a:solidFill>
                <a:effectLst/>
                <a:latin typeface="+mj-lt"/>
                <a:ea typeface="+mj-ea"/>
                <a:cs typeface="Segoe Sans Display Light" pitchFamily="2" charset="0"/>
              </a:defRPr>
            </a:lvl1pPr>
          </a:lstStyle>
          <a:p>
            <a:r>
              <a:rPr lang="en-AU"/>
              <a:t>Click to edit Master title style</a:t>
            </a:r>
            <a:endParaRPr lang="en-US"/>
          </a:p>
        </p:txBody>
      </p:sp>
      <p:pic>
        <p:nvPicPr>
          <p:cNvPr id="7" name="NewReveal_4" descr="A video of new Surface devices">
            <a:hlinkClick r:id="" action="ppaction://media"/>
            <a:extLst>
              <a:ext uri="{FF2B5EF4-FFF2-40B4-BE49-F238E27FC236}">
                <a16:creationId xmlns:a16="http://schemas.microsoft.com/office/drawing/2014/main" id="{6DAFF10C-AE4E-6D39-EFE5-E9A4A82E1AC9}"/>
              </a:ext>
            </a:extLst>
          </p:cNvPr>
          <p:cNvPicPr>
            <a:picLocks noChangeAspect="1"/>
          </p:cNvPicPr>
          <p:nvPr>
            <a:videoFile r:link="rId2"/>
            <p:extLst>
              <p:ext uri="{DAA4B4D4-6D71-4841-9C94-3DE7FCFB9230}">
                <p14:media xmlns:p14="http://schemas.microsoft.com/office/powerpoint/2010/main" r:embed="rId1">
                  <p14:extLst>
                    <p:ext uri="{3AFAAA56-56D3-431D-BCD4-E75A35582382}">
                      <p173:tracksInfo xmlns:p173="http://schemas.microsoft.com/office/powerpoint/2017/3/main" displayLoc="media">
                        <p173:trackLst>
                          <p173:track id="{E2DCBB58-D43E-452B-9BE3-1B7C519D4632}" label="sample" lang="" r:embed="rId5"/>
                        </p173:trackLst>
                      </p173:tracksInfo>
                    </p:ext>
                  </p14:extLst>
                </p14:media>
              </p:ext>
            </p:extLst>
          </p:nvPr>
        </p:nvPicPr>
        <p:blipFill>
          <a:blip r:embed="rId6"/>
          <a:stretch>
            <a:fillRect/>
          </a:stretch>
        </p:blipFill>
        <p:spPr>
          <a:xfrm>
            <a:off x="0" y="0"/>
            <a:ext cx="12192000" cy="6858000"/>
          </a:xfrm>
          <a:prstGeom prst="rect">
            <a:avLst/>
          </a:prstGeom>
        </p:spPr>
      </p:pic>
      <p:sp>
        <p:nvSpPr>
          <p:cNvPr id="8" name="Rectangle 7">
            <a:extLst>
              <a:ext uri="{FF2B5EF4-FFF2-40B4-BE49-F238E27FC236}">
                <a16:creationId xmlns:a16="http://schemas.microsoft.com/office/drawing/2014/main" id="{5069ABEE-2F43-1A51-94B1-CBA4B8ACC824}"/>
              </a:ext>
              <a:ext uri="{C183D7F6-B498-43B3-948B-1728B52AA6E4}">
                <adec:decorative xmlns:adec="http://schemas.microsoft.com/office/drawing/2017/decorative" val="1"/>
              </a:ext>
            </a:extLst>
          </p:cNvPr>
          <p:cNvSpPr>
            <a:spLocks/>
          </p:cNvSpPr>
          <p:nvPr/>
        </p:nvSpPr>
        <p:spPr bwMode="auto">
          <a:xfrm>
            <a:off x="0" y="0"/>
            <a:ext cx="12192000" cy="6858000"/>
          </a:xfrm>
          <a:prstGeom prst="rect">
            <a:avLst/>
          </a:prstGeom>
          <a:solidFill>
            <a:srgbClr val="000000">
              <a:alpha val="100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2285010325"/>
      </p:ext>
    </p:extLst>
  </p:cSld>
  <p:clrMapOvr>
    <a:masterClrMapping/>
  </p:clrMapOvr>
  <mc:AlternateContent xmlns:mc="http://schemas.openxmlformats.org/markup-compatibility/2006" xmlns:p14="http://schemas.microsoft.com/office/powerpoint/2010/main">
    <mc:Choice Requires="p14">
      <p:transition p14:dur="10" advTm="17000"/>
    </mc:Choice>
    <mc:Fallback xmlns="">
      <p:transition advTm="17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2000"/>
                                        <p:tgtEl>
                                          <p:spTgt spid="8"/>
                                        </p:tgtEl>
                                      </p:cBhvr>
                                    </p:animEffect>
                                  </p:childTnLst>
                                </p:cTn>
                              </p:par>
                              <p:par>
                                <p:cTn id="8" presetID="10" presetClass="entr" presetSubtype="0" fill="hold" grpId="1"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1" presetClass="mediacall" presetSubtype="0" fill="hold" nodeType="withEffect">
                                  <p:stCondLst>
                                    <p:cond delay="0"/>
                                  </p:stCondLst>
                                  <p:childTnLst>
                                    <p:cmd type="call" cmd="playFrom(0.0)">
                                      <p:cBhvr>
                                        <p:cTn id="12" dur="18026"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3" fill="hold" display="0">
                  <p:stCondLst>
                    <p:cond delay="indefinite"/>
                  </p:stCondLst>
                </p:cTn>
                <p:tgtEl>
                  <p:spTgt spid="7"/>
                </p:tgtEl>
              </p:cMediaNode>
            </p:video>
            <p:seq concurrent="1" nextAc="seek">
              <p:cTn id="14" restart="whenNotActive" fill="hold" evtFilter="cancelBubble" nodeType="interactiveSeq">
                <p:stCondLst>
                  <p:cond evt="onClick" delay="0">
                    <p:tgtEl>
                      <p:spTgt spid="7"/>
                    </p:tgtEl>
                  </p:cond>
                </p:stCondLst>
                <p:endSync evt="end" delay="0">
                  <p:rtn val="all"/>
                </p:endSync>
                <p:childTnLst>
                  <p:par>
                    <p:cTn id="15" fill="hold">
                      <p:stCondLst>
                        <p:cond delay="0"/>
                      </p:stCondLst>
                      <p:childTnLst>
                        <p:par>
                          <p:cTn id="16" fill="hold">
                            <p:stCondLst>
                              <p:cond delay="0"/>
                            </p:stCondLst>
                            <p:childTnLst>
                              <p:par>
                                <p:cTn id="17" presetID="2" presetClass="mediacall" presetSubtype="0" fill="hold" nodeType="withEffect">
                                  <p:stCondLst>
                                    <p:cond delay="0"/>
                                  </p:stCondLst>
                                  <p:childTnLst>
                                    <p:cmd type="call" cmd="togglePause">
                                      <p:cBhvr>
                                        <p:cTn id="18" dur="1" fill="hold"/>
                                        <p:tgtEl>
                                          <p:spTgt spid="7"/>
                                        </p:tgtEl>
                                      </p:cBhvr>
                                    </p:cmd>
                                  </p:childTnLst>
                                </p:cTn>
                              </p:par>
                            </p:childTnLst>
                          </p:cTn>
                        </p:par>
                      </p:childTnLst>
                    </p:cTn>
                  </p:par>
                </p:childTnLst>
              </p:cTn>
              <p:nextCondLst>
                <p:cond evt="onClick" delay="0">
                  <p:tgtEl>
                    <p:spTgt spid="7"/>
                  </p:tgtEl>
                </p:cond>
              </p:nextCondLst>
            </p:seq>
          </p:childTnLst>
        </p:cTn>
      </p:par>
    </p:tnLst>
    <p:bldLst>
      <p:bldP spid="8" grpId="0" animBg="1"/>
      <p:bldP spid="8" grpId="1"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LIGHT GRAY TEMPLATE">
  <a:themeElements>
    <a:clrScheme name="Custom 3">
      <a:dk1>
        <a:srgbClr val="1A1A1A"/>
      </a:dk1>
      <a:lt1>
        <a:srgbClr val="FFFFFF"/>
      </a:lt1>
      <a:dk2>
        <a:srgbClr val="0D0D0D"/>
      </a:dk2>
      <a:lt2>
        <a:srgbClr val="E6E6E6"/>
      </a:lt2>
      <a:accent1>
        <a:srgbClr val="0078D4"/>
      </a:accent1>
      <a:accent2>
        <a:srgbClr val="243A5E"/>
      </a:accent2>
      <a:accent3>
        <a:srgbClr val="50E6FF"/>
      </a:accent3>
      <a:accent4>
        <a:srgbClr val="515251"/>
      </a:accent4>
      <a:accent5>
        <a:srgbClr val="737373"/>
      </a:accent5>
      <a:accent6>
        <a:srgbClr val="D2D2D2"/>
      </a:accent6>
      <a:hlink>
        <a:srgbClr val="0076D3"/>
      </a:hlink>
      <a:folHlink>
        <a:srgbClr val="0078D4"/>
      </a:folHlink>
    </a:clrScheme>
    <a:fontScheme name="Segoe UI Semibold - Segoe UI">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SM_LightGray_Sept_2018.potx" id="{0FAF9FBA-50E5-4B89-8F50-EB458E088334}" vid="{09DABCF3-FBBE-41E3-8EAE-8A81552DAAAD}"/>
    </a:ext>
  </a:extLst>
</a:theme>
</file>

<file path=ppt/theme/theme3.xml><?xml version="1.0" encoding="utf-8"?>
<a:theme xmlns:a="http://schemas.openxmlformats.org/drawingml/2006/main" name="1_CSP Copilot Template - CONDENSED - Diamond 12/23">
  <a:themeElements>
    <a:clrScheme name="CSR Copilot hybrid">
      <a:dk1>
        <a:sysClr val="windowText" lastClr="000000"/>
      </a:dk1>
      <a:lt1>
        <a:sysClr val="window" lastClr="FFFFFF"/>
      </a:lt1>
      <a:dk2>
        <a:srgbClr val="091F2C"/>
      </a:dk2>
      <a:lt2>
        <a:srgbClr val="F4F3F5"/>
      </a:lt2>
      <a:accent1>
        <a:srgbClr val="C5B4E3"/>
      </a:accent1>
      <a:accent2>
        <a:srgbClr val="8661C5"/>
      </a:accent2>
      <a:accent3>
        <a:srgbClr val="463668"/>
      </a:accent3>
      <a:accent4>
        <a:srgbClr val="0078D4"/>
      </a:accent4>
      <a:accent5>
        <a:srgbClr val="2A446F"/>
      </a:accent5>
      <a:accent6>
        <a:srgbClr val="C03BC4"/>
      </a:accent6>
      <a:hlink>
        <a:srgbClr val="0078D4"/>
      </a:hlink>
      <a:folHlink>
        <a:srgbClr val="2A446F"/>
      </a:folHlink>
    </a:clrScheme>
    <a:fontScheme name="Microsoft">
      <a:majorFont>
        <a:latin typeface="Segoe Sans Display Semibold"/>
        <a:ea typeface=""/>
        <a:cs typeface=""/>
      </a:majorFont>
      <a:minorFont>
        <a:latin typeface="Segoe Sans Display"/>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SM_LightGray_Sept_2018.potx" id="{0FAF9FBA-50E5-4B89-8F50-EB458E088334}" vid="{09DABCF3-FBBE-41E3-8EAE-8A81552DAAAD}"/>
    </a:ext>
  </a:extLst>
</a:theme>
</file>

<file path=ppt/theme/theme4.xml><?xml version="1.0" encoding="utf-8"?>
<a:theme xmlns:a="http://schemas.openxmlformats.org/drawingml/2006/main" name="Custom Design">
  <a:themeElements>
    <a:clrScheme name="MSFT SMB">
      <a:dk1>
        <a:srgbClr val="463668"/>
      </a:dk1>
      <a:lt1>
        <a:srgbClr val="FFF8F3"/>
      </a:lt1>
      <a:dk2>
        <a:srgbClr val="091F2C"/>
      </a:dk2>
      <a:lt2>
        <a:srgbClr val="C5B4E3"/>
      </a:lt2>
      <a:accent1>
        <a:srgbClr val="8DC8E8"/>
      </a:accent1>
      <a:accent2>
        <a:srgbClr val="D4EC8E"/>
      </a:accent2>
      <a:accent3>
        <a:srgbClr val="FFA38B"/>
      </a:accent3>
      <a:accent4>
        <a:srgbClr val="8DC8E8"/>
      </a:accent4>
      <a:accent5>
        <a:srgbClr val="C5B4E3"/>
      </a:accent5>
      <a:accent6>
        <a:srgbClr val="E1D3C7"/>
      </a:accent6>
      <a:hlink>
        <a:srgbClr val="00B0F0"/>
      </a:hlink>
      <a:folHlink>
        <a:srgbClr val="FFA38B"/>
      </a:folHlink>
    </a:clrScheme>
    <a:fontScheme name="Custom 2">
      <a:majorFont>
        <a:latin typeface="Segoe Sans"/>
        <a:ea typeface=""/>
        <a:cs typeface=""/>
      </a:majorFont>
      <a:minorFont>
        <a:latin typeface="Segoe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_Black Template">
  <a:themeElements>
    <a:clrScheme name="Custom 47">
      <a:dk1>
        <a:srgbClr val="000000"/>
      </a:dk1>
      <a:lt1>
        <a:srgbClr val="FFFFFF"/>
      </a:lt1>
      <a:dk2>
        <a:srgbClr val="243A5E"/>
      </a:dk2>
      <a:lt2>
        <a:srgbClr val="E6E6E6"/>
      </a:lt2>
      <a:accent1>
        <a:srgbClr val="8DC8E8"/>
      </a:accent1>
      <a:accent2>
        <a:srgbClr val="0078D4"/>
      </a:accent2>
      <a:accent3>
        <a:srgbClr val="8661C5"/>
      </a:accent3>
      <a:accent4>
        <a:srgbClr val="89DCD2"/>
      </a:accent4>
      <a:accent5>
        <a:srgbClr val="49C5B1"/>
      </a:accent5>
      <a:accent6>
        <a:srgbClr val="B1B3B3"/>
      </a:accent6>
      <a:hlink>
        <a:srgbClr val="8DC8E8"/>
      </a:hlink>
      <a:folHlink>
        <a:srgbClr val="8DC8E8"/>
      </a:folHlink>
    </a:clrScheme>
    <a:fontScheme name="Microsoft 2019 Brand Templates">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solidFill>
              <a:srgbClr val="000000"/>
            </a:soli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defPPr>
      </a:lstStyle>
    </a:txDef>
  </a:objectDefaults>
  <a:extraClrSchemeLst/>
  <a:custClrLst>
    <a:custClr name="Light Orange">
      <a:srgbClr val="FF9349"/>
    </a:custClr>
    <a:custClr name="Light Yellow">
      <a:srgbClr val="FEF000"/>
    </a:custClr>
    <a:custClr name="Light Green">
      <a:srgbClr val="9BF00B"/>
    </a:custClr>
    <a:custClr name="Light Teal">
      <a:srgbClr val="30E5D0"/>
    </a:custClr>
    <a:custClr name="Light Blue">
      <a:srgbClr val="50E6FF"/>
    </a:custClr>
    <a:custClr name="Light Purple">
      <a:srgbClr val="D59DFF"/>
    </a:custClr>
    <a:custClr name="White">
      <a:srgbClr val="FFFFFF"/>
    </a:custClr>
    <a:custClr name="Extra Light Gray">
      <a:srgbClr val="F2F2F2"/>
    </a:custClr>
    <a:custClr name="Light Gray">
      <a:srgbClr val="E6E6E6"/>
    </a:custClr>
    <a:custClr name="Gray">
      <a:srgbClr val="D2D2D2"/>
    </a:custClr>
    <a:custClr name="Orange">
      <a:srgbClr val="D83B01"/>
    </a:custClr>
    <a:custClr name="Yellow">
      <a:srgbClr val="FFB900"/>
    </a:custClr>
    <a:custClr name="Green">
      <a:srgbClr val="107C10"/>
    </a:custClr>
    <a:custClr name="Teal">
      <a:srgbClr val="008575"/>
    </a:custClr>
    <a:custClr name="Blue">
      <a:srgbClr val="0078D4"/>
    </a:custClr>
    <a:custClr name="Purple">
      <a:srgbClr val="8661C5"/>
    </a:custClr>
    <a:custClr name="Mid Gray">
      <a:srgbClr val="737373"/>
    </a:custClr>
    <a:custClr name="Dark Gray">
      <a:srgbClr val="505050"/>
    </a:custClr>
    <a:custClr name="Extra Dark Gray">
      <a:srgbClr val="2F2F2F"/>
    </a:custClr>
    <a:custClr name="Rick Black">
      <a:srgbClr val="000000"/>
    </a:custClr>
    <a:custClr name="Dark Orange">
      <a:srgbClr val="6B2929"/>
    </a:custClr>
    <a:custClr name="Dark Yellow">
      <a:srgbClr val="6A4B16"/>
    </a:custClr>
    <a:custClr name="Dark Green">
      <a:srgbClr val="054B16"/>
    </a:custClr>
    <a:custClr name="Dark Teal">
      <a:srgbClr val="274B47"/>
    </a:custClr>
    <a:custClr name="Dark Blue">
      <a:srgbClr val="243A5E"/>
    </a:custClr>
    <a:custClr name="Dark Purple">
      <a:srgbClr val="3B2E58"/>
    </a:custClr>
  </a:custClrLst>
  <a:extLst>
    <a:ext uri="{05A4C25C-085E-4340-85A3-A5531E510DB2}">
      <thm15:themeFamily xmlns:thm15="http://schemas.microsoft.com/office/thememl/2012/main" name="CIO_Connections_16-9_Template" id="{6C8FA419-2AAC-A34A-97C0-3DCAB34170DC}" vid="{0D390DF1-26D7-B749-9D7B-A332EB6ADBBD}"/>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d5d3d20d-99fc-41b1-970c-90028ee048d3" xsi:nil="true"/>
    <lcf76f155ced4ddcb4097134ff3c332f xmlns="456d9ceb-753b-4687-b044-32f2c6a9d264">
      <Terms xmlns="http://schemas.microsoft.com/office/infopath/2007/PartnerControls"/>
    </lcf76f155ced4ddcb4097134ff3c332f>
    <SharedWithUsers xmlns="d5d3d20d-99fc-41b1-970c-90028ee048d3">
      <UserInfo>
        <DisplayName>Kee Song</DisplayName>
        <AccountId>32</AccountId>
        <AccountType/>
      </UserInfo>
      <UserInfo>
        <DisplayName>Paul Caldwell</DisplayName>
        <AccountId>283</AccountId>
        <AccountType/>
      </UserInfo>
      <UserInfo>
        <DisplayName>Kelly Duong</DisplayName>
        <AccountId>258</AccountId>
        <AccountType/>
      </UserInfo>
    </SharedWithUser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B560F8D929C4844E88DD04FC432B1C7B" ma:contentTypeVersion="15" ma:contentTypeDescription="Create a new document." ma:contentTypeScope="" ma:versionID="a218da5b647c588289088dbca103b00d">
  <xsd:schema xmlns:xsd="http://www.w3.org/2001/XMLSchema" xmlns:xs="http://www.w3.org/2001/XMLSchema" xmlns:p="http://schemas.microsoft.com/office/2006/metadata/properties" xmlns:ns2="456d9ceb-753b-4687-b044-32f2c6a9d264" xmlns:ns3="d5d3d20d-99fc-41b1-970c-90028ee048d3" targetNamespace="http://schemas.microsoft.com/office/2006/metadata/properties" ma:root="true" ma:fieldsID="e210fd6de354f5ce72b92e2c62588456" ns2:_="" ns3:_="">
    <xsd:import namespace="456d9ceb-753b-4687-b044-32f2c6a9d264"/>
    <xsd:import namespace="d5d3d20d-99fc-41b1-970c-90028ee048d3"/>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DateTaken" minOccurs="0"/>
                <xsd:element ref="ns2:MediaServiceObjectDetectorVersions"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OCR" minOccurs="0"/>
                <xsd:element ref="ns3:SharedWithUsers" minOccurs="0"/>
                <xsd:element ref="ns3:SharedWithDetails"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56d9ceb-753b-4687-b044-32f2c6a9d26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MediaServiceObjectDetectorVersions" ma:index="12" nillable="true" ma:displayName="MediaServiceObjectDetectorVersions" ma:hidden="true" ma:indexed="true" ma:internalName="MediaServiceObjectDetectorVersion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428fa2c3-b102-4787-8df5-b23ef8e8fe5e" ma:termSetId="09814cd3-568e-fe90-9814-8d621ff8fb84" ma:anchorId="fba54fb3-c3e1-fe81-a776-ca4b69148c4d" ma:open="true" ma:isKeyword="false">
      <xsd:complexType>
        <xsd:sequence>
          <xsd:element ref="pc:Terms" minOccurs="0" maxOccurs="1"/>
        </xsd:sequence>
      </xsd:complexType>
    </xsd:element>
    <xsd:element name="MediaServiceOCR" ma:index="19" nillable="true" ma:displayName="Extracted Text" ma:internalName="MediaServiceOCR" ma:readOnly="true">
      <xsd:simpleType>
        <xsd:restriction base="dms:Note">
          <xsd:maxLength value="255"/>
        </xsd:restriction>
      </xsd:simpleType>
    </xsd:element>
    <xsd:element name="MediaServiceLocation" ma:index="22"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d5d3d20d-99fc-41b1-970c-90028ee048d3" elementFormDefault="qualified">
    <xsd:import namespace="http://schemas.microsoft.com/office/2006/documentManagement/types"/>
    <xsd:import namespace="http://schemas.microsoft.com/office/infopath/2007/PartnerControls"/>
    <xsd:element name="TaxCatchAll" ma:index="18" nillable="true" ma:displayName="Taxonomy Catch All Column" ma:hidden="true" ma:list="{637b5a51-a643-4f32-8674-8f6c7e778e70}" ma:internalName="TaxCatchAll" ma:showField="CatchAllData" ma:web="d5d3d20d-99fc-41b1-970c-90028ee048d3">
      <xsd:complexType>
        <xsd:complexContent>
          <xsd:extension base="dms:MultiChoiceLookup">
            <xsd:sequence>
              <xsd:element name="Value" type="dms:Lookup" maxOccurs="unbounded" minOccurs="0" nillable="true"/>
            </xsd:sequence>
          </xsd:extension>
        </xsd:complexContent>
      </xsd:complexType>
    </xsd:element>
    <xsd:element name="SharedWithUsers" ma:index="2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D77CD407-B608-4B14-A95C-D1456CB932A7}">
  <ds:schemaRefs>
    <ds:schemaRef ds:uri="http://schemas.microsoft.com/sharepoint/v3/contenttype/forms"/>
  </ds:schemaRefs>
</ds:datastoreItem>
</file>

<file path=customXml/itemProps2.xml><?xml version="1.0" encoding="utf-8"?>
<ds:datastoreItem xmlns:ds="http://schemas.openxmlformats.org/officeDocument/2006/customXml" ds:itemID="{77953C83-2A4B-410F-93F8-57447A6D4ECE}">
  <ds:schemaRefs>
    <ds:schemaRef ds:uri="http://schemas.microsoft.com/office/2006/documentManagement/types"/>
    <ds:schemaRef ds:uri="456d9ceb-753b-4687-b044-32f2c6a9d264"/>
    <ds:schemaRef ds:uri="http://purl.org/dc/dcmitype/"/>
    <ds:schemaRef ds:uri="http://purl.org/dc/elements/1.1/"/>
    <ds:schemaRef ds:uri="d5d3d20d-99fc-41b1-970c-90028ee048d3"/>
    <ds:schemaRef ds:uri="http://purl.org/dc/terms/"/>
    <ds:schemaRef ds:uri="http://schemas.microsoft.com/office/infopath/2007/PartnerControls"/>
    <ds:schemaRef ds:uri="http://schemas.openxmlformats.org/package/2006/metadata/core-properties"/>
    <ds:schemaRef ds:uri="http://schemas.microsoft.com/office/2006/metadata/properties"/>
    <ds:schemaRef ds:uri="http://www.w3.org/XML/1998/namespace"/>
  </ds:schemaRefs>
</ds:datastoreItem>
</file>

<file path=customXml/itemProps3.xml><?xml version="1.0" encoding="utf-8"?>
<ds:datastoreItem xmlns:ds="http://schemas.openxmlformats.org/officeDocument/2006/customXml" ds:itemID="{BF67D34C-6CD6-4507-83E6-5A842526663B}">
  <ds:schemaRefs>
    <ds:schemaRef ds:uri="456d9ceb-753b-4687-b044-32f2c6a9d264"/>
    <ds:schemaRef ds:uri="d5d3d20d-99fc-41b1-970c-90028ee048d3"/>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Metadata/LabelInfo.xml><?xml version="1.0" encoding="utf-8"?>
<clbl:labelList xmlns:clbl="http://schemas.microsoft.com/office/2020/mipLabelMetadata">
  <clbl:label id="{f2cd219a-7fef-4855-86b9-76cef3de89bd}" enabled="1" method="Standard" siteId="{6e417ab3-58de-417d-9aaa-da5837716c4c}" removed="0"/>
</clbl:labelList>
</file>

<file path=docProps/app.xml><?xml version="1.0" encoding="utf-8"?>
<Properties xmlns="http://schemas.openxmlformats.org/officeDocument/2006/extended-properties" xmlns:vt="http://schemas.openxmlformats.org/officeDocument/2006/docPropsVTypes">
  <TotalTime>0</TotalTime>
  <Words>3122</Words>
  <Application>Microsoft Office PowerPoint</Application>
  <PresentationFormat>Widescreen</PresentationFormat>
  <Paragraphs>292</Paragraphs>
  <Slides>40</Slides>
  <Notes>28</Notes>
  <HiddenSlides>9</HiddenSlides>
  <MMClips>1</MMClips>
  <ScaleCrop>false</ScaleCrop>
  <HeadingPairs>
    <vt:vector size="4" baseType="variant">
      <vt:variant>
        <vt:lpstr>Theme</vt:lpstr>
      </vt:variant>
      <vt:variant>
        <vt:i4>5</vt:i4>
      </vt:variant>
      <vt:variant>
        <vt:lpstr>Slide Titles</vt:lpstr>
      </vt:variant>
      <vt:variant>
        <vt:i4>40</vt:i4>
      </vt:variant>
    </vt:vector>
  </HeadingPairs>
  <TitlesOfParts>
    <vt:vector size="45" baseType="lpstr">
      <vt:lpstr>Office Theme</vt:lpstr>
      <vt:lpstr>LIGHT GRAY TEMPLATE</vt:lpstr>
      <vt:lpstr>1_CSP Copilot Template - CONDENSED - Diamond 12/23</vt:lpstr>
      <vt:lpstr>Custom Design</vt:lpstr>
      <vt:lpstr>2_Black Template</vt:lpstr>
      <vt:lpstr>Dicker Data Webinar  AZURE SUBSCRIPTION MANAGEMENT</vt:lpstr>
      <vt:lpstr>Agenda</vt:lpstr>
      <vt:lpstr>News</vt:lpstr>
      <vt:lpstr>PowerPoint Presentation</vt:lpstr>
      <vt:lpstr>PowerPoint Presentation</vt:lpstr>
      <vt:lpstr>PowerPoint Presentation</vt:lpstr>
      <vt:lpstr>PowerPoint Presentation</vt:lpstr>
      <vt:lpstr>PowerPoint Presentation</vt:lpstr>
      <vt:lpstr>Click to edit Master title style</vt:lpstr>
      <vt:lpstr>PowerPoint Presentation</vt:lpstr>
      <vt:lpstr>PowerPoint Presentation</vt:lpstr>
      <vt:lpstr>AGENDA</vt:lpstr>
      <vt:lpstr>PowerPoint Presentation</vt:lpstr>
      <vt:lpstr>Terminology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Subscription Details</vt:lpstr>
      <vt:lpstr>Manage Service</vt:lpstr>
      <vt:lpstr>Budgets and Alerts</vt:lpstr>
      <vt:lpstr>Budgets and Alerts – Create/Modify</vt:lpstr>
      <vt:lpstr>Budgets and Alerts – Notification</vt:lpstr>
      <vt:lpstr>Subscriptions</vt:lpstr>
      <vt:lpstr>Customer Permissions</vt:lpstr>
      <vt:lpstr>PowerPoint Presentation</vt:lpstr>
      <vt:lpstr>If in doubt…</vt:lpstr>
      <vt:lpstr>Azure (NZ/AU)</vt:lpstr>
      <vt:lpstr>Dicker Data Webinar  Thank you</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Dicker Data Limited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Kayla Yates</dc:creator>
  <cp:lastModifiedBy>Sarah Ng</cp:lastModifiedBy>
  <cp:revision>2</cp:revision>
  <dcterms:created xsi:type="dcterms:W3CDTF">2024-02-08T21:30:36Z</dcterms:created>
  <dcterms:modified xsi:type="dcterms:W3CDTF">2024-03-27T22:28:59Z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f2cd219a-7fef-4855-86b9-76cef3de89bd_Enabled">
    <vt:lpwstr>true</vt:lpwstr>
  </property>
  <property fmtid="{D5CDD505-2E9C-101B-9397-08002B2CF9AE}" pid="3" name="MSIP_Label_f2cd219a-7fef-4855-86b9-76cef3de89bd_SetDate">
    <vt:lpwstr>2024-02-08T23:36:26Z</vt:lpwstr>
  </property>
  <property fmtid="{D5CDD505-2E9C-101B-9397-08002B2CF9AE}" pid="4" name="MSIP_Label_f2cd219a-7fef-4855-86b9-76cef3de89bd_Method">
    <vt:lpwstr>Standard</vt:lpwstr>
  </property>
  <property fmtid="{D5CDD505-2E9C-101B-9397-08002B2CF9AE}" pid="5" name="MSIP_Label_f2cd219a-7fef-4855-86b9-76cef3de89bd_Name">
    <vt:lpwstr>General</vt:lpwstr>
  </property>
  <property fmtid="{D5CDD505-2E9C-101B-9397-08002B2CF9AE}" pid="6" name="MSIP_Label_f2cd219a-7fef-4855-86b9-76cef3de89bd_SiteId">
    <vt:lpwstr>6e417ab3-58de-417d-9aaa-da5837716c4c</vt:lpwstr>
  </property>
  <property fmtid="{D5CDD505-2E9C-101B-9397-08002B2CF9AE}" pid="7" name="MSIP_Label_f2cd219a-7fef-4855-86b9-76cef3de89bd_ActionId">
    <vt:lpwstr>fee6e613-bff1-4296-9bf6-2b780c790bbf</vt:lpwstr>
  </property>
  <property fmtid="{D5CDD505-2E9C-101B-9397-08002B2CF9AE}" pid="8" name="MSIP_Label_f2cd219a-7fef-4855-86b9-76cef3de89bd_ContentBits">
    <vt:lpwstr>0</vt:lpwstr>
  </property>
  <property fmtid="{D5CDD505-2E9C-101B-9397-08002B2CF9AE}" pid="9" name="ContentTypeId">
    <vt:lpwstr>0x010100B560F8D929C4844E88DD04FC432B1C7B</vt:lpwstr>
  </property>
  <property fmtid="{D5CDD505-2E9C-101B-9397-08002B2CF9AE}" pid="10" name="MediaServiceImageTags">
    <vt:lpwstr/>
  </property>
</Properties>
</file>