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8" r:id="rId6"/>
    <p:sldMasterId id="2147483697" r:id="rId7"/>
    <p:sldMasterId id="2147483699" r:id="rId8"/>
  </p:sldMasterIdLst>
  <p:notesMasterIdLst>
    <p:notesMasterId r:id="rId57"/>
  </p:notesMasterIdLst>
  <p:sldIdLst>
    <p:sldId id="263" r:id="rId9"/>
    <p:sldId id="258" r:id="rId10"/>
    <p:sldId id="264" r:id="rId11"/>
    <p:sldId id="2123259143" r:id="rId12"/>
    <p:sldId id="2147481356" r:id="rId13"/>
    <p:sldId id="2147481357" r:id="rId14"/>
    <p:sldId id="2147481385" r:id="rId15"/>
    <p:sldId id="2123259144" r:id="rId16"/>
    <p:sldId id="2147481386" r:id="rId17"/>
    <p:sldId id="2076136169" r:id="rId18"/>
    <p:sldId id="2147481355" r:id="rId19"/>
    <p:sldId id="2147481359" r:id="rId20"/>
    <p:sldId id="2147481360" r:id="rId21"/>
    <p:sldId id="2147481361" r:id="rId22"/>
    <p:sldId id="2147481362" r:id="rId23"/>
    <p:sldId id="2147481363" r:id="rId24"/>
    <p:sldId id="2147481388" r:id="rId25"/>
    <p:sldId id="2147481364" r:id="rId26"/>
    <p:sldId id="2147481387" r:id="rId27"/>
    <p:sldId id="2147481365" r:id="rId28"/>
    <p:sldId id="2147481366" r:id="rId29"/>
    <p:sldId id="2147481367" r:id="rId30"/>
    <p:sldId id="2147481368" r:id="rId31"/>
    <p:sldId id="2147481369" r:id="rId32"/>
    <p:sldId id="2147481370" r:id="rId33"/>
    <p:sldId id="2147481383" r:id="rId34"/>
    <p:sldId id="2147481371" r:id="rId35"/>
    <p:sldId id="2147481375" r:id="rId36"/>
    <p:sldId id="2147481376" r:id="rId37"/>
    <p:sldId id="2147481372" r:id="rId38"/>
    <p:sldId id="2147481373" r:id="rId39"/>
    <p:sldId id="2147481374" r:id="rId40"/>
    <p:sldId id="2147481377" r:id="rId41"/>
    <p:sldId id="2147481378" r:id="rId42"/>
    <p:sldId id="2147481381" r:id="rId43"/>
    <p:sldId id="2147481379" r:id="rId44"/>
    <p:sldId id="2147481380" r:id="rId45"/>
    <p:sldId id="2147481382" r:id="rId46"/>
    <p:sldId id="2147481384" r:id="rId47"/>
    <p:sldId id="2076136174" r:id="rId48"/>
    <p:sldId id="269" r:id="rId49"/>
    <p:sldId id="270" r:id="rId50"/>
    <p:sldId id="259" r:id="rId51"/>
    <p:sldId id="260" r:id="rId52"/>
    <p:sldId id="261" r:id="rId53"/>
    <p:sldId id="265" r:id="rId54"/>
    <p:sldId id="266" r:id="rId55"/>
    <p:sldId id="26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384E"/>
    <a:srgbClr val="ED5225"/>
    <a:srgbClr val="289E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D29FAB-3FEB-4CE9-BBE8-F4B93EF0D5D6}" v="66" dt="2024-04-02T22:09:50.040"/>
    <p1510:client id="{EE73C1D5-7766-4D2C-9CA2-EF3B58B38B67}" v="16246" dt="2024-04-02T22:28:12.0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rish Bora" userId="9cd7a604-5ec2-412b-8b7f-0bbb45dd8dc9" providerId="ADAL" clId="{EE73C1D5-7766-4D2C-9CA2-EF3B58B38B67}"/>
    <pc:docChg chg="undo custSel addSld modSld sldOrd">
      <pc:chgData name="Amrish Bora" userId="9cd7a604-5ec2-412b-8b7f-0bbb45dd8dc9" providerId="ADAL" clId="{EE73C1D5-7766-4D2C-9CA2-EF3B58B38B67}" dt="2024-04-02T22:28:12.049" v="31707"/>
      <pc:docMkLst>
        <pc:docMk/>
      </pc:docMkLst>
      <pc:sldChg chg="addSp delSp modSp new mod modClrScheme chgLayout modNotesTx">
        <pc:chgData name="Amrish Bora" userId="9cd7a604-5ec2-412b-8b7f-0bbb45dd8dc9" providerId="ADAL" clId="{EE73C1D5-7766-4D2C-9CA2-EF3B58B38B67}" dt="2024-04-02T22:28:12.049" v="31707"/>
        <pc:sldMkLst>
          <pc:docMk/>
          <pc:sldMk cId="723028405" sldId="2147481359"/>
        </pc:sldMkLst>
        <pc:spChg chg="del mod ord">
          <ac:chgData name="Amrish Bora" userId="9cd7a604-5ec2-412b-8b7f-0bbb45dd8dc9" providerId="ADAL" clId="{EE73C1D5-7766-4D2C-9CA2-EF3B58B38B67}" dt="2024-04-01T21:20:45.173" v="1" actId="700"/>
          <ac:spMkLst>
            <pc:docMk/>
            <pc:sldMk cId="723028405" sldId="2147481359"/>
            <ac:spMk id="2" creationId="{2F3DBBE3-B926-B09E-6D23-B941C51ABE23}"/>
          </ac:spMkLst>
        </pc:spChg>
        <pc:spChg chg="del mod ord">
          <ac:chgData name="Amrish Bora" userId="9cd7a604-5ec2-412b-8b7f-0bbb45dd8dc9" providerId="ADAL" clId="{EE73C1D5-7766-4D2C-9CA2-EF3B58B38B67}" dt="2024-04-01T21:20:45.173" v="1" actId="700"/>
          <ac:spMkLst>
            <pc:docMk/>
            <pc:sldMk cId="723028405" sldId="2147481359"/>
            <ac:spMk id="3" creationId="{6DE61B0F-83D0-792F-0630-9777AD49E856}"/>
          </ac:spMkLst>
        </pc:spChg>
        <pc:spChg chg="del">
          <ac:chgData name="Amrish Bora" userId="9cd7a604-5ec2-412b-8b7f-0bbb45dd8dc9" providerId="ADAL" clId="{EE73C1D5-7766-4D2C-9CA2-EF3B58B38B67}" dt="2024-04-01T21:20:45.173" v="1" actId="700"/>
          <ac:spMkLst>
            <pc:docMk/>
            <pc:sldMk cId="723028405" sldId="2147481359"/>
            <ac:spMk id="4" creationId="{6F56D448-1BEC-5D78-AAA7-BF6CB1AB0F69}"/>
          </ac:spMkLst>
        </pc:spChg>
        <pc:spChg chg="add mod ord">
          <ac:chgData name="Amrish Bora" userId="9cd7a604-5ec2-412b-8b7f-0bbb45dd8dc9" providerId="ADAL" clId="{EE73C1D5-7766-4D2C-9CA2-EF3B58B38B67}" dt="2024-04-01T21:20:51.614" v="2"/>
          <ac:spMkLst>
            <pc:docMk/>
            <pc:sldMk cId="723028405" sldId="2147481359"/>
            <ac:spMk id="5" creationId="{D48B7CA1-7763-ECC1-A00C-3982DEB212AA}"/>
          </ac:spMkLst>
        </pc:spChg>
        <pc:spChg chg="add mod ord">
          <ac:chgData name="Amrish Bora" userId="9cd7a604-5ec2-412b-8b7f-0bbb45dd8dc9" providerId="ADAL" clId="{EE73C1D5-7766-4D2C-9CA2-EF3B58B38B67}" dt="2024-04-02T22:28:12.049" v="31707"/>
          <ac:spMkLst>
            <pc:docMk/>
            <pc:sldMk cId="723028405" sldId="2147481359"/>
            <ac:spMk id="6" creationId="{3FE380F3-F980-D3E0-427A-7F8A17A36C9E}"/>
          </ac:spMkLst>
        </pc:spChg>
      </pc:sldChg>
      <pc:sldChg chg="addSp delSp modSp add mod modNotesTx">
        <pc:chgData name="Amrish Bora" userId="9cd7a604-5ec2-412b-8b7f-0bbb45dd8dc9" providerId="ADAL" clId="{EE73C1D5-7766-4D2C-9CA2-EF3B58B38B67}" dt="2024-04-02T20:45:46.464" v="29110" actId="20577"/>
        <pc:sldMkLst>
          <pc:docMk/>
          <pc:sldMk cId="145689303" sldId="2147481360"/>
        </pc:sldMkLst>
        <pc:spChg chg="add del mod">
          <ac:chgData name="Amrish Bora" userId="9cd7a604-5ec2-412b-8b7f-0bbb45dd8dc9" providerId="ADAL" clId="{EE73C1D5-7766-4D2C-9CA2-EF3B58B38B67}" dt="2024-04-01T21:21:44.798" v="46" actId="478"/>
          <ac:spMkLst>
            <pc:docMk/>
            <pc:sldMk cId="145689303" sldId="2147481360"/>
            <ac:spMk id="3" creationId="{EEA09A50-021E-6935-6C34-50FBA3DA998C}"/>
          </ac:spMkLst>
        </pc:spChg>
        <pc:spChg chg="mod">
          <ac:chgData name="Amrish Bora" userId="9cd7a604-5ec2-412b-8b7f-0bbb45dd8dc9" providerId="ADAL" clId="{EE73C1D5-7766-4D2C-9CA2-EF3B58B38B67}" dt="2024-04-01T21:21:34.679" v="44" actId="404"/>
          <ac:spMkLst>
            <pc:docMk/>
            <pc:sldMk cId="145689303" sldId="2147481360"/>
            <ac:spMk id="5" creationId="{D48B7CA1-7763-ECC1-A00C-3982DEB212AA}"/>
          </ac:spMkLst>
        </pc:spChg>
        <pc:spChg chg="del">
          <ac:chgData name="Amrish Bora" userId="9cd7a604-5ec2-412b-8b7f-0bbb45dd8dc9" providerId="ADAL" clId="{EE73C1D5-7766-4D2C-9CA2-EF3B58B38B67}" dt="2024-04-01T21:21:38.918" v="45" actId="478"/>
          <ac:spMkLst>
            <pc:docMk/>
            <pc:sldMk cId="145689303" sldId="2147481360"/>
            <ac:spMk id="6" creationId="{3FE380F3-F980-D3E0-427A-7F8A17A36C9E}"/>
          </ac:spMkLst>
        </pc:spChg>
        <pc:spChg chg="add mod">
          <ac:chgData name="Amrish Bora" userId="9cd7a604-5ec2-412b-8b7f-0bbb45dd8dc9" providerId="ADAL" clId="{EE73C1D5-7766-4D2C-9CA2-EF3B58B38B67}" dt="2024-04-01T21:22:15.815" v="56" actId="1076"/>
          <ac:spMkLst>
            <pc:docMk/>
            <pc:sldMk cId="145689303" sldId="2147481360"/>
            <ac:spMk id="9" creationId="{8854D30B-11A4-3CD7-0352-442CDAF09C25}"/>
          </ac:spMkLst>
        </pc:spChg>
        <pc:picChg chg="add mod">
          <ac:chgData name="Amrish Bora" userId="9cd7a604-5ec2-412b-8b7f-0bbb45dd8dc9" providerId="ADAL" clId="{EE73C1D5-7766-4D2C-9CA2-EF3B58B38B67}" dt="2024-04-01T21:21:47.379" v="48" actId="1076"/>
          <ac:picMkLst>
            <pc:docMk/>
            <pc:sldMk cId="145689303" sldId="2147481360"/>
            <ac:picMk id="4" creationId="{0F435B14-7F58-0C73-CDA5-6DA7179B205F}"/>
          </ac:picMkLst>
        </pc:picChg>
        <pc:picChg chg="add mod">
          <ac:chgData name="Amrish Bora" userId="9cd7a604-5ec2-412b-8b7f-0bbb45dd8dc9" providerId="ADAL" clId="{EE73C1D5-7766-4D2C-9CA2-EF3B58B38B67}" dt="2024-04-01T21:22:05.228" v="55" actId="1076"/>
          <ac:picMkLst>
            <pc:docMk/>
            <pc:sldMk cId="145689303" sldId="2147481360"/>
            <ac:picMk id="7" creationId="{29918748-E790-FD12-5FD4-1C1836149884}"/>
          </ac:picMkLst>
        </pc:picChg>
      </pc:sldChg>
      <pc:sldChg chg="addSp delSp modSp add mod modNotesTx">
        <pc:chgData name="Amrish Bora" userId="9cd7a604-5ec2-412b-8b7f-0bbb45dd8dc9" providerId="ADAL" clId="{EE73C1D5-7766-4D2C-9CA2-EF3B58B38B67}" dt="2024-04-02T20:47:20.653" v="29261" actId="20577"/>
        <pc:sldMkLst>
          <pc:docMk/>
          <pc:sldMk cId="3675896757" sldId="2147481361"/>
        </pc:sldMkLst>
        <pc:spChg chg="add mod">
          <ac:chgData name="Amrish Bora" userId="9cd7a604-5ec2-412b-8b7f-0bbb45dd8dc9" providerId="ADAL" clId="{EE73C1D5-7766-4D2C-9CA2-EF3B58B38B67}" dt="2024-04-02T00:54:02.198" v="8400" actId="20577"/>
          <ac:spMkLst>
            <pc:docMk/>
            <pc:sldMk cId="3675896757" sldId="2147481361"/>
            <ac:spMk id="2" creationId="{39F23F51-8F9A-E6E8-A79E-E5D380C59462}"/>
          </ac:spMkLst>
        </pc:spChg>
        <pc:spChg chg="mod">
          <ac:chgData name="Amrish Bora" userId="9cd7a604-5ec2-412b-8b7f-0bbb45dd8dc9" providerId="ADAL" clId="{EE73C1D5-7766-4D2C-9CA2-EF3B58B38B67}" dt="2024-04-01T21:27:38.234" v="296" actId="1076"/>
          <ac:spMkLst>
            <pc:docMk/>
            <pc:sldMk cId="3675896757" sldId="2147481361"/>
            <ac:spMk id="9" creationId="{8854D30B-11A4-3CD7-0352-442CDAF09C25}"/>
          </ac:spMkLst>
        </pc:spChg>
        <pc:picChg chg="del">
          <ac:chgData name="Amrish Bora" userId="9cd7a604-5ec2-412b-8b7f-0bbb45dd8dc9" providerId="ADAL" clId="{EE73C1D5-7766-4D2C-9CA2-EF3B58B38B67}" dt="2024-04-01T21:23:58.999" v="58" actId="478"/>
          <ac:picMkLst>
            <pc:docMk/>
            <pc:sldMk cId="3675896757" sldId="2147481361"/>
            <ac:picMk id="4" creationId="{0F435B14-7F58-0C73-CDA5-6DA7179B205F}"/>
          </ac:picMkLst>
        </pc:picChg>
        <pc:picChg chg="del">
          <ac:chgData name="Amrish Bora" userId="9cd7a604-5ec2-412b-8b7f-0bbb45dd8dc9" providerId="ADAL" clId="{EE73C1D5-7766-4D2C-9CA2-EF3B58B38B67}" dt="2024-04-01T21:23:59.961" v="59" actId="478"/>
          <ac:picMkLst>
            <pc:docMk/>
            <pc:sldMk cId="3675896757" sldId="2147481361"/>
            <ac:picMk id="7" creationId="{29918748-E790-FD12-5FD4-1C1836149884}"/>
          </ac:picMkLst>
        </pc:picChg>
      </pc:sldChg>
      <pc:sldChg chg="addSp delSp modSp add mod modShow modNotesTx">
        <pc:chgData name="Amrish Bora" userId="9cd7a604-5ec2-412b-8b7f-0bbb45dd8dc9" providerId="ADAL" clId="{EE73C1D5-7766-4D2C-9CA2-EF3B58B38B67}" dt="2024-04-02T22:05:26.185" v="30123" actId="729"/>
        <pc:sldMkLst>
          <pc:docMk/>
          <pc:sldMk cId="3326107804" sldId="2147481362"/>
        </pc:sldMkLst>
        <pc:spChg chg="del">
          <ac:chgData name="Amrish Bora" userId="9cd7a604-5ec2-412b-8b7f-0bbb45dd8dc9" providerId="ADAL" clId="{EE73C1D5-7766-4D2C-9CA2-EF3B58B38B67}" dt="2024-04-01T21:28:04.496" v="311" actId="478"/>
          <ac:spMkLst>
            <pc:docMk/>
            <pc:sldMk cId="3326107804" sldId="2147481362"/>
            <ac:spMk id="2" creationId="{39F23F51-8F9A-E6E8-A79E-E5D380C59462}"/>
          </ac:spMkLst>
        </pc:spChg>
        <pc:spChg chg="mod">
          <ac:chgData name="Amrish Bora" userId="9cd7a604-5ec2-412b-8b7f-0bbb45dd8dc9" providerId="ADAL" clId="{EE73C1D5-7766-4D2C-9CA2-EF3B58B38B67}" dt="2024-04-01T21:27:55.828" v="309" actId="20577"/>
          <ac:spMkLst>
            <pc:docMk/>
            <pc:sldMk cId="3326107804" sldId="2147481362"/>
            <ac:spMk id="5" creationId="{D48B7CA1-7763-ECC1-A00C-3982DEB212AA}"/>
          </ac:spMkLst>
        </pc:spChg>
        <pc:spChg chg="del mod">
          <ac:chgData name="Amrish Bora" userId="9cd7a604-5ec2-412b-8b7f-0bbb45dd8dc9" providerId="ADAL" clId="{EE73C1D5-7766-4D2C-9CA2-EF3B58B38B67}" dt="2024-04-01T21:28:08.156" v="313" actId="478"/>
          <ac:spMkLst>
            <pc:docMk/>
            <pc:sldMk cId="3326107804" sldId="2147481362"/>
            <ac:spMk id="9" creationId="{8854D30B-11A4-3CD7-0352-442CDAF09C25}"/>
          </ac:spMkLst>
        </pc:spChg>
        <pc:picChg chg="add mod">
          <ac:chgData name="Amrish Bora" userId="9cd7a604-5ec2-412b-8b7f-0bbb45dd8dc9" providerId="ADAL" clId="{EE73C1D5-7766-4D2C-9CA2-EF3B58B38B67}" dt="2024-04-01T21:28:05.155" v="312"/>
          <ac:picMkLst>
            <pc:docMk/>
            <pc:sldMk cId="3326107804" sldId="2147481362"/>
            <ac:picMk id="3" creationId="{4AD5D4A2-02D9-DC0F-1A22-84B9D9E4863E}"/>
          </ac:picMkLst>
        </pc:picChg>
      </pc:sldChg>
      <pc:sldChg chg="addSp delSp modSp add mod modShow modNotesTx">
        <pc:chgData name="Amrish Bora" userId="9cd7a604-5ec2-412b-8b7f-0bbb45dd8dc9" providerId="ADAL" clId="{EE73C1D5-7766-4D2C-9CA2-EF3B58B38B67}" dt="2024-04-02T22:19:15.843" v="30993" actId="20577"/>
        <pc:sldMkLst>
          <pc:docMk/>
          <pc:sldMk cId="597005590" sldId="2147481363"/>
        </pc:sldMkLst>
        <pc:spChg chg="mod">
          <ac:chgData name="Amrish Bora" userId="9cd7a604-5ec2-412b-8b7f-0bbb45dd8dc9" providerId="ADAL" clId="{EE73C1D5-7766-4D2C-9CA2-EF3B58B38B67}" dt="2024-04-01T21:28:15.577" v="316" actId="20577"/>
          <ac:spMkLst>
            <pc:docMk/>
            <pc:sldMk cId="597005590" sldId="2147481363"/>
            <ac:spMk id="5" creationId="{D48B7CA1-7763-ECC1-A00C-3982DEB212AA}"/>
          </ac:spMkLst>
        </pc:spChg>
        <pc:picChg chg="add mod">
          <ac:chgData name="Amrish Bora" userId="9cd7a604-5ec2-412b-8b7f-0bbb45dd8dc9" providerId="ADAL" clId="{EE73C1D5-7766-4D2C-9CA2-EF3B58B38B67}" dt="2024-04-01T21:28:22.950" v="318"/>
          <ac:picMkLst>
            <pc:docMk/>
            <pc:sldMk cId="597005590" sldId="2147481363"/>
            <ac:picMk id="2" creationId="{DCA6E751-21C8-40FC-EDCE-A13DBC13F227}"/>
          </ac:picMkLst>
        </pc:picChg>
        <pc:picChg chg="del">
          <ac:chgData name="Amrish Bora" userId="9cd7a604-5ec2-412b-8b7f-0bbb45dd8dc9" providerId="ADAL" clId="{EE73C1D5-7766-4D2C-9CA2-EF3B58B38B67}" dt="2024-04-01T21:28:22.173" v="317" actId="478"/>
          <ac:picMkLst>
            <pc:docMk/>
            <pc:sldMk cId="597005590" sldId="2147481363"/>
            <ac:picMk id="3" creationId="{4AD5D4A2-02D9-DC0F-1A22-84B9D9E4863E}"/>
          </ac:picMkLst>
        </pc:picChg>
      </pc:sldChg>
      <pc:sldChg chg="addSp delSp modSp add mod modShow modNotesTx">
        <pc:chgData name="Amrish Bora" userId="9cd7a604-5ec2-412b-8b7f-0bbb45dd8dc9" providerId="ADAL" clId="{EE73C1D5-7766-4D2C-9CA2-EF3B58B38B67}" dt="2024-04-02T22:05:34.254" v="30125" actId="729"/>
        <pc:sldMkLst>
          <pc:docMk/>
          <pc:sldMk cId="982787075" sldId="2147481364"/>
        </pc:sldMkLst>
        <pc:spChg chg="add mod">
          <ac:chgData name="Amrish Bora" userId="9cd7a604-5ec2-412b-8b7f-0bbb45dd8dc9" providerId="ADAL" clId="{EE73C1D5-7766-4D2C-9CA2-EF3B58B38B67}" dt="2024-04-01T21:29:07.721" v="386" actId="20577"/>
          <ac:spMkLst>
            <pc:docMk/>
            <pc:sldMk cId="982787075" sldId="2147481364"/>
            <ac:spMk id="3" creationId="{0ADD29AD-AC8F-9280-9C58-69828138FE80}"/>
          </ac:spMkLst>
        </pc:spChg>
        <pc:spChg chg="mod">
          <ac:chgData name="Amrish Bora" userId="9cd7a604-5ec2-412b-8b7f-0bbb45dd8dc9" providerId="ADAL" clId="{EE73C1D5-7766-4D2C-9CA2-EF3B58B38B67}" dt="2024-04-01T21:28:38.647" v="320"/>
          <ac:spMkLst>
            <pc:docMk/>
            <pc:sldMk cId="982787075" sldId="2147481364"/>
            <ac:spMk id="5" creationId="{D48B7CA1-7763-ECC1-A00C-3982DEB212AA}"/>
          </ac:spMkLst>
        </pc:spChg>
        <pc:picChg chg="del">
          <ac:chgData name="Amrish Bora" userId="9cd7a604-5ec2-412b-8b7f-0bbb45dd8dc9" providerId="ADAL" clId="{EE73C1D5-7766-4D2C-9CA2-EF3B58B38B67}" dt="2024-04-01T21:28:41.020" v="321" actId="478"/>
          <ac:picMkLst>
            <pc:docMk/>
            <pc:sldMk cId="982787075" sldId="2147481364"/>
            <ac:picMk id="2" creationId="{DCA6E751-21C8-40FC-EDCE-A13DBC13F227}"/>
          </ac:picMkLst>
        </pc:picChg>
        <pc:picChg chg="add del mod">
          <ac:chgData name="Amrish Bora" userId="9cd7a604-5ec2-412b-8b7f-0bbb45dd8dc9" providerId="ADAL" clId="{EE73C1D5-7766-4D2C-9CA2-EF3B58B38B67}" dt="2024-04-02T06:04:02.255" v="28219" actId="478"/>
          <ac:picMkLst>
            <pc:docMk/>
            <pc:sldMk cId="982787075" sldId="2147481364"/>
            <ac:picMk id="4" creationId="{68A971E8-F02F-4082-459E-6B6417792ED1}"/>
          </ac:picMkLst>
        </pc:picChg>
        <pc:picChg chg="add mod modCrop">
          <ac:chgData name="Amrish Bora" userId="9cd7a604-5ec2-412b-8b7f-0bbb45dd8dc9" providerId="ADAL" clId="{EE73C1D5-7766-4D2C-9CA2-EF3B58B38B67}" dt="2024-04-02T06:04:33.591" v="28230" actId="1076"/>
          <ac:picMkLst>
            <pc:docMk/>
            <pc:sldMk cId="982787075" sldId="2147481364"/>
            <ac:picMk id="6" creationId="{0F773D52-AD17-49EF-DB4F-D74F7036F903}"/>
          </ac:picMkLst>
        </pc:picChg>
      </pc:sldChg>
      <pc:sldChg chg="addSp delSp modSp add mod modNotesTx">
        <pc:chgData name="Amrish Bora" userId="9cd7a604-5ec2-412b-8b7f-0bbb45dd8dc9" providerId="ADAL" clId="{EE73C1D5-7766-4D2C-9CA2-EF3B58B38B67}" dt="2024-04-02T20:53:00.099" v="29589" actId="20577"/>
        <pc:sldMkLst>
          <pc:docMk/>
          <pc:sldMk cId="4015621538" sldId="2147481365"/>
        </pc:sldMkLst>
        <pc:spChg chg="mod">
          <ac:chgData name="Amrish Bora" userId="9cd7a604-5ec2-412b-8b7f-0bbb45dd8dc9" providerId="ADAL" clId="{EE73C1D5-7766-4D2C-9CA2-EF3B58B38B67}" dt="2024-04-01T21:32:18.368" v="400"/>
          <ac:spMkLst>
            <pc:docMk/>
            <pc:sldMk cId="4015621538" sldId="2147481365"/>
            <ac:spMk id="3" creationId="{0ADD29AD-AC8F-9280-9C58-69828138FE80}"/>
          </ac:spMkLst>
        </pc:spChg>
        <pc:spChg chg="mod">
          <ac:chgData name="Amrish Bora" userId="9cd7a604-5ec2-412b-8b7f-0bbb45dd8dc9" providerId="ADAL" clId="{EE73C1D5-7766-4D2C-9CA2-EF3B58B38B67}" dt="2024-04-01T21:29:52.430" v="391"/>
          <ac:spMkLst>
            <pc:docMk/>
            <pc:sldMk cId="4015621538" sldId="2147481365"/>
            <ac:spMk id="5" creationId="{D48B7CA1-7763-ECC1-A00C-3982DEB212AA}"/>
          </ac:spMkLst>
        </pc:spChg>
        <pc:picChg chg="del">
          <ac:chgData name="Amrish Bora" userId="9cd7a604-5ec2-412b-8b7f-0bbb45dd8dc9" providerId="ADAL" clId="{EE73C1D5-7766-4D2C-9CA2-EF3B58B38B67}" dt="2024-04-01T21:29:56.620" v="392" actId="478"/>
          <ac:picMkLst>
            <pc:docMk/>
            <pc:sldMk cId="4015621538" sldId="2147481365"/>
            <ac:picMk id="4" creationId="{68A971E8-F02F-4082-459E-6B6417792ED1}"/>
          </ac:picMkLst>
        </pc:picChg>
        <pc:picChg chg="add mod">
          <ac:chgData name="Amrish Bora" userId="9cd7a604-5ec2-412b-8b7f-0bbb45dd8dc9" providerId="ADAL" clId="{EE73C1D5-7766-4D2C-9CA2-EF3B58B38B67}" dt="2024-04-01T21:32:24.385" v="402" actId="1076"/>
          <ac:picMkLst>
            <pc:docMk/>
            <pc:sldMk cId="4015621538" sldId="2147481365"/>
            <ac:picMk id="4" creationId="{74E8CF27-432C-35BC-757C-ED5F19F9DD39}"/>
          </ac:picMkLst>
        </pc:picChg>
      </pc:sldChg>
      <pc:sldChg chg="addSp delSp modSp add mod modNotesTx">
        <pc:chgData name="Amrish Bora" userId="9cd7a604-5ec2-412b-8b7f-0bbb45dd8dc9" providerId="ADAL" clId="{EE73C1D5-7766-4D2C-9CA2-EF3B58B38B67}" dt="2024-04-02T20:54:32.111" v="29652" actId="20577"/>
        <pc:sldMkLst>
          <pc:docMk/>
          <pc:sldMk cId="2185062230" sldId="2147481366"/>
        </pc:sldMkLst>
        <pc:spChg chg="del mod">
          <ac:chgData name="Amrish Bora" userId="9cd7a604-5ec2-412b-8b7f-0bbb45dd8dc9" providerId="ADAL" clId="{EE73C1D5-7766-4D2C-9CA2-EF3B58B38B67}" dt="2024-04-01T21:36:49.648" v="576"/>
          <ac:spMkLst>
            <pc:docMk/>
            <pc:sldMk cId="2185062230" sldId="2147481366"/>
            <ac:spMk id="3" creationId="{0ADD29AD-AC8F-9280-9C58-69828138FE80}"/>
          </ac:spMkLst>
        </pc:spChg>
        <pc:spChg chg="mod">
          <ac:chgData name="Amrish Bora" userId="9cd7a604-5ec2-412b-8b7f-0bbb45dd8dc9" providerId="ADAL" clId="{EE73C1D5-7766-4D2C-9CA2-EF3B58B38B67}" dt="2024-04-01T21:36:44.457" v="572" actId="20577"/>
          <ac:spMkLst>
            <pc:docMk/>
            <pc:sldMk cId="2185062230" sldId="2147481366"/>
            <ac:spMk id="5" creationId="{D48B7CA1-7763-ECC1-A00C-3982DEB212AA}"/>
          </ac:spMkLst>
        </pc:spChg>
        <pc:spChg chg="add del">
          <ac:chgData name="Amrish Bora" userId="9cd7a604-5ec2-412b-8b7f-0bbb45dd8dc9" providerId="ADAL" clId="{EE73C1D5-7766-4D2C-9CA2-EF3B58B38B67}" dt="2024-04-01T21:36:30.813" v="539" actId="22"/>
          <ac:spMkLst>
            <pc:docMk/>
            <pc:sldMk cId="2185062230" sldId="2147481366"/>
            <ac:spMk id="6" creationId="{0831D665-9FD8-6699-DA64-FD10A028BAFE}"/>
          </ac:spMkLst>
        </pc:spChg>
        <pc:spChg chg="add del mod">
          <ac:chgData name="Amrish Bora" userId="9cd7a604-5ec2-412b-8b7f-0bbb45dd8dc9" providerId="ADAL" clId="{EE73C1D5-7766-4D2C-9CA2-EF3B58B38B67}" dt="2024-04-01T21:36:49.644" v="574" actId="478"/>
          <ac:spMkLst>
            <pc:docMk/>
            <pc:sldMk cId="2185062230" sldId="2147481366"/>
            <ac:spMk id="8" creationId="{D3610FF9-52F4-3E7F-158B-5D00A0D65F2D}"/>
          </ac:spMkLst>
        </pc:spChg>
        <pc:spChg chg="add mod">
          <ac:chgData name="Amrish Bora" userId="9cd7a604-5ec2-412b-8b7f-0bbb45dd8dc9" providerId="ADAL" clId="{EE73C1D5-7766-4D2C-9CA2-EF3B58B38B67}" dt="2024-04-01T21:40:48.565" v="642" actId="20577"/>
          <ac:spMkLst>
            <pc:docMk/>
            <pc:sldMk cId="2185062230" sldId="2147481366"/>
            <ac:spMk id="10" creationId="{A6160A39-36FE-95E7-CA92-9CF319059A9F}"/>
          </ac:spMkLst>
        </pc:spChg>
        <pc:spChg chg="add mod">
          <ac:chgData name="Amrish Bora" userId="9cd7a604-5ec2-412b-8b7f-0bbb45dd8dc9" providerId="ADAL" clId="{EE73C1D5-7766-4D2C-9CA2-EF3B58B38B67}" dt="2024-04-01T21:40:41.997" v="641" actId="1076"/>
          <ac:spMkLst>
            <pc:docMk/>
            <pc:sldMk cId="2185062230" sldId="2147481366"/>
            <ac:spMk id="12" creationId="{F0140E61-A236-57CA-52AF-9F3B0197B3E8}"/>
          </ac:spMkLst>
        </pc:spChg>
        <pc:spChg chg="add mod">
          <ac:chgData name="Amrish Bora" userId="9cd7a604-5ec2-412b-8b7f-0bbb45dd8dc9" providerId="ADAL" clId="{EE73C1D5-7766-4D2C-9CA2-EF3B58B38B67}" dt="2024-04-02T01:23:01.209" v="13088" actId="20577"/>
          <ac:spMkLst>
            <pc:docMk/>
            <pc:sldMk cId="2185062230" sldId="2147481366"/>
            <ac:spMk id="14" creationId="{22B270DF-57C4-4BCD-0B57-87DA85ADDC5C}"/>
          </ac:spMkLst>
        </pc:spChg>
        <pc:spChg chg="add mod">
          <ac:chgData name="Amrish Bora" userId="9cd7a604-5ec2-412b-8b7f-0bbb45dd8dc9" providerId="ADAL" clId="{EE73C1D5-7766-4D2C-9CA2-EF3B58B38B67}" dt="2024-04-01T21:58:00.910" v="1373" actId="207"/>
          <ac:spMkLst>
            <pc:docMk/>
            <pc:sldMk cId="2185062230" sldId="2147481366"/>
            <ac:spMk id="16" creationId="{A14FE716-4A91-6722-117C-7BD67EA8DEB5}"/>
          </ac:spMkLst>
        </pc:spChg>
        <pc:picChg chg="del">
          <ac:chgData name="Amrish Bora" userId="9cd7a604-5ec2-412b-8b7f-0bbb45dd8dc9" providerId="ADAL" clId="{EE73C1D5-7766-4D2C-9CA2-EF3B58B38B67}" dt="2024-04-01T21:36:24.074" v="537" actId="478"/>
          <ac:picMkLst>
            <pc:docMk/>
            <pc:sldMk cId="2185062230" sldId="2147481366"/>
            <ac:picMk id="4" creationId="{74E8CF27-432C-35BC-757C-ED5F19F9DD39}"/>
          </ac:picMkLst>
        </pc:picChg>
      </pc:sldChg>
      <pc:sldChg chg="addSp delSp modSp add mod modNotesTx">
        <pc:chgData name="Amrish Bora" userId="9cd7a604-5ec2-412b-8b7f-0bbb45dd8dc9" providerId="ADAL" clId="{EE73C1D5-7766-4D2C-9CA2-EF3B58B38B67}" dt="2024-04-02T20:54:53.617" v="29658" actId="20577"/>
        <pc:sldMkLst>
          <pc:docMk/>
          <pc:sldMk cId="4078750362" sldId="2147481367"/>
        </pc:sldMkLst>
        <pc:spChg chg="add mod">
          <ac:chgData name="Amrish Bora" userId="9cd7a604-5ec2-412b-8b7f-0bbb45dd8dc9" providerId="ADAL" clId="{EE73C1D5-7766-4D2C-9CA2-EF3B58B38B67}" dt="2024-04-02T01:34:19.685" v="14328" actId="20577"/>
          <ac:spMkLst>
            <pc:docMk/>
            <pc:sldMk cId="4078750362" sldId="2147481367"/>
            <ac:spMk id="3" creationId="{93EB0F54-A8A6-F7FC-CB77-60751D56A434}"/>
          </ac:spMkLst>
        </pc:spChg>
        <pc:spChg chg="mod">
          <ac:chgData name="Amrish Bora" userId="9cd7a604-5ec2-412b-8b7f-0bbb45dd8dc9" providerId="ADAL" clId="{EE73C1D5-7766-4D2C-9CA2-EF3B58B38B67}" dt="2024-04-02T01:33:17.875" v="14132"/>
          <ac:spMkLst>
            <pc:docMk/>
            <pc:sldMk cId="4078750362" sldId="2147481367"/>
            <ac:spMk id="5" creationId="{D48B7CA1-7763-ECC1-A00C-3982DEB212AA}"/>
          </ac:spMkLst>
        </pc:spChg>
        <pc:spChg chg="add del mod">
          <ac:chgData name="Amrish Bora" userId="9cd7a604-5ec2-412b-8b7f-0bbb45dd8dc9" providerId="ADAL" clId="{EE73C1D5-7766-4D2C-9CA2-EF3B58B38B67}" dt="2024-04-01T21:43:25.653" v="712" actId="478"/>
          <ac:spMkLst>
            <pc:docMk/>
            <pc:sldMk cId="4078750362" sldId="2147481367"/>
            <ac:spMk id="6" creationId="{70803646-DF31-DB95-431E-3FC640FC5711}"/>
          </ac:spMkLst>
        </pc:spChg>
        <pc:spChg chg="add mod">
          <ac:chgData name="Amrish Bora" userId="9cd7a604-5ec2-412b-8b7f-0bbb45dd8dc9" providerId="ADAL" clId="{EE73C1D5-7766-4D2C-9CA2-EF3B58B38B67}" dt="2024-04-01T21:46:25.376" v="787" actId="1076"/>
          <ac:spMkLst>
            <pc:docMk/>
            <pc:sldMk cId="4078750362" sldId="2147481367"/>
            <ac:spMk id="8" creationId="{F71AD6FA-B5A4-F96C-232E-D97F32B7F858}"/>
          </ac:spMkLst>
        </pc:spChg>
        <pc:spChg chg="del mod">
          <ac:chgData name="Amrish Bora" userId="9cd7a604-5ec2-412b-8b7f-0bbb45dd8dc9" providerId="ADAL" clId="{EE73C1D5-7766-4D2C-9CA2-EF3B58B38B67}" dt="2024-04-01T21:42:20.509" v="702" actId="478"/>
          <ac:spMkLst>
            <pc:docMk/>
            <pc:sldMk cId="4078750362" sldId="2147481367"/>
            <ac:spMk id="10" creationId="{A6160A39-36FE-95E7-CA92-9CF319059A9F}"/>
          </ac:spMkLst>
        </pc:spChg>
        <pc:spChg chg="del mod">
          <ac:chgData name="Amrish Bora" userId="9cd7a604-5ec2-412b-8b7f-0bbb45dd8dc9" providerId="ADAL" clId="{EE73C1D5-7766-4D2C-9CA2-EF3B58B38B67}" dt="2024-04-01T21:41:44.757" v="701"/>
          <ac:spMkLst>
            <pc:docMk/>
            <pc:sldMk cId="4078750362" sldId="2147481367"/>
            <ac:spMk id="12" creationId="{F0140E61-A236-57CA-52AF-9F3B0197B3E8}"/>
          </ac:spMkLst>
        </pc:spChg>
        <pc:spChg chg="del">
          <ac:chgData name="Amrish Bora" userId="9cd7a604-5ec2-412b-8b7f-0bbb45dd8dc9" providerId="ADAL" clId="{EE73C1D5-7766-4D2C-9CA2-EF3B58B38B67}" dt="2024-04-01T21:41:44.754" v="699" actId="478"/>
          <ac:spMkLst>
            <pc:docMk/>
            <pc:sldMk cId="4078750362" sldId="2147481367"/>
            <ac:spMk id="14" creationId="{22B270DF-57C4-4BCD-0B57-87DA85ADDC5C}"/>
          </ac:spMkLst>
        </pc:spChg>
        <pc:spChg chg="del mod">
          <ac:chgData name="Amrish Bora" userId="9cd7a604-5ec2-412b-8b7f-0bbb45dd8dc9" providerId="ADAL" clId="{EE73C1D5-7766-4D2C-9CA2-EF3B58B38B67}" dt="2024-04-01T21:57:49.641" v="1367" actId="478"/>
          <ac:spMkLst>
            <pc:docMk/>
            <pc:sldMk cId="4078750362" sldId="2147481367"/>
            <ac:spMk id="16" creationId="{A14FE716-4A91-6722-117C-7BD67EA8DEB5}"/>
          </ac:spMkLst>
        </pc:spChg>
        <pc:picChg chg="add mod">
          <ac:chgData name="Amrish Bora" userId="9cd7a604-5ec2-412b-8b7f-0bbb45dd8dc9" providerId="ADAL" clId="{EE73C1D5-7766-4D2C-9CA2-EF3B58B38B67}" dt="2024-04-01T21:46:42.322" v="790" actId="1076"/>
          <ac:picMkLst>
            <pc:docMk/>
            <pc:sldMk cId="4078750362" sldId="2147481367"/>
            <ac:picMk id="11" creationId="{7CE9995E-665A-78FC-83E5-0ED238589FFD}"/>
          </ac:picMkLst>
        </pc:picChg>
      </pc:sldChg>
      <pc:sldChg chg="addSp delSp modSp add mod modNotesTx">
        <pc:chgData name="Amrish Bora" userId="9cd7a604-5ec2-412b-8b7f-0bbb45dd8dc9" providerId="ADAL" clId="{EE73C1D5-7766-4D2C-9CA2-EF3B58B38B67}" dt="2024-04-02T03:26:04.189" v="25956" actId="20577"/>
        <pc:sldMkLst>
          <pc:docMk/>
          <pc:sldMk cId="3719403461" sldId="2147481368"/>
        </pc:sldMkLst>
        <pc:spChg chg="del">
          <ac:chgData name="Amrish Bora" userId="9cd7a604-5ec2-412b-8b7f-0bbb45dd8dc9" providerId="ADAL" clId="{EE73C1D5-7766-4D2C-9CA2-EF3B58B38B67}" dt="2024-04-01T21:49:54.176" v="1324" actId="478"/>
          <ac:spMkLst>
            <pc:docMk/>
            <pc:sldMk cId="3719403461" sldId="2147481368"/>
            <ac:spMk id="3" creationId="{93EB0F54-A8A6-F7FC-CB77-60751D56A434}"/>
          </ac:spMkLst>
        </pc:spChg>
        <pc:spChg chg="mod">
          <ac:chgData name="Amrish Bora" userId="9cd7a604-5ec2-412b-8b7f-0bbb45dd8dc9" providerId="ADAL" clId="{EE73C1D5-7766-4D2C-9CA2-EF3B58B38B67}" dt="2024-04-02T01:53:56.437" v="16848"/>
          <ac:spMkLst>
            <pc:docMk/>
            <pc:sldMk cId="3719403461" sldId="2147481368"/>
            <ac:spMk id="5" creationId="{D48B7CA1-7763-ECC1-A00C-3982DEB212AA}"/>
          </ac:spMkLst>
        </pc:spChg>
        <pc:spChg chg="del">
          <ac:chgData name="Amrish Bora" userId="9cd7a604-5ec2-412b-8b7f-0bbb45dd8dc9" providerId="ADAL" clId="{EE73C1D5-7766-4D2C-9CA2-EF3B58B38B67}" dt="2024-04-01T21:51:30.310" v="1330" actId="478"/>
          <ac:spMkLst>
            <pc:docMk/>
            <pc:sldMk cId="3719403461" sldId="2147481368"/>
            <ac:spMk id="8" creationId="{F71AD6FA-B5A4-F96C-232E-D97F32B7F858}"/>
          </ac:spMkLst>
        </pc:spChg>
        <pc:spChg chg="del">
          <ac:chgData name="Amrish Bora" userId="9cd7a604-5ec2-412b-8b7f-0bbb45dd8dc9" providerId="ADAL" clId="{EE73C1D5-7766-4D2C-9CA2-EF3B58B38B67}" dt="2024-04-01T21:57:45.643" v="1366" actId="478"/>
          <ac:spMkLst>
            <pc:docMk/>
            <pc:sldMk cId="3719403461" sldId="2147481368"/>
            <ac:spMk id="16" creationId="{A14FE716-4A91-6722-117C-7BD67EA8DEB5}"/>
          </ac:spMkLst>
        </pc:spChg>
        <pc:picChg chg="add del mod">
          <ac:chgData name="Amrish Bora" userId="9cd7a604-5ec2-412b-8b7f-0bbb45dd8dc9" providerId="ADAL" clId="{EE73C1D5-7766-4D2C-9CA2-EF3B58B38B67}" dt="2024-04-01T21:52:04.337" v="1331" actId="478"/>
          <ac:picMkLst>
            <pc:docMk/>
            <pc:sldMk cId="3719403461" sldId="2147481368"/>
            <ac:picMk id="4" creationId="{61355298-0CC8-A777-8124-D648C080578E}"/>
          </ac:picMkLst>
        </pc:picChg>
        <pc:picChg chg="add mod">
          <ac:chgData name="Amrish Bora" userId="9cd7a604-5ec2-412b-8b7f-0bbb45dd8dc9" providerId="ADAL" clId="{EE73C1D5-7766-4D2C-9CA2-EF3B58B38B67}" dt="2024-04-01T21:52:13.706" v="1336" actId="1076"/>
          <ac:picMkLst>
            <pc:docMk/>
            <pc:sldMk cId="3719403461" sldId="2147481368"/>
            <ac:picMk id="7" creationId="{93745A46-27C5-77B5-E675-8FAA600C6BBA}"/>
          </ac:picMkLst>
        </pc:picChg>
        <pc:picChg chg="del">
          <ac:chgData name="Amrish Bora" userId="9cd7a604-5ec2-412b-8b7f-0bbb45dd8dc9" providerId="ADAL" clId="{EE73C1D5-7766-4D2C-9CA2-EF3B58B38B67}" dt="2024-04-01T21:49:52.918" v="1323" actId="478"/>
          <ac:picMkLst>
            <pc:docMk/>
            <pc:sldMk cId="3719403461" sldId="2147481368"/>
            <ac:picMk id="11" creationId="{7CE9995E-665A-78FC-83E5-0ED238589FFD}"/>
          </ac:picMkLst>
        </pc:picChg>
      </pc:sldChg>
      <pc:sldChg chg="addSp delSp modSp add mod modNotesTx">
        <pc:chgData name="Amrish Bora" userId="9cd7a604-5ec2-412b-8b7f-0bbb45dd8dc9" providerId="ADAL" clId="{EE73C1D5-7766-4D2C-9CA2-EF3B58B38B67}" dt="2024-04-02T01:53:58.708" v="16849"/>
        <pc:sldMkLst>
          <pc:docMk/>
          <pc:sldMk cId="206625100" sldId="2147481369"/>
        </pc:sldMkLst>
        <pc:spChg chg="mod">
          <ac:chgData name="Amrish Bora" userId="9cd7a604-5ec2-412b-8b7f-0bbb45dd8dc9" providerId="ADAL" clId="{EE73C1D5-7766-4D2C-9CA2-EF3B58B38B67}" dt="2024-04-02T01:53:58.708" v="16849"/>
          <ac:spMkLst>
            <pc:docMk/>
            <pc:sldMk cId="206625100" sldId="2147481369"/>
            <ac:spMk id="5" creationId="{D48B7CA1-7763-ECC1-A00C-3982DEB212AA}"/>
          </ac:spMkLst>
        </pc:spChg>
        <pc:spChg chg="del">
          <ac:chgData name="Amrish Bora" userId="9cd7a604-5ec2-412b-8b7f-0bbb45dd8dc9" providerId="ADAL" clId="{EE73C1D5-7766-4D2C-9CA2-EF3B58B38B67}" dt="2024-04-01T21:57:43.171" v="1365" actId="478"/>
          <ac:spMkLst>
            <pc:docMk/>
            <pc:sldMk cId="206625100" sldId="2147481369"/>
            <ac:spMk id="16" creationId="{A14FE716-4A91-6722-117C-7BD67EA8DEB5}"/>
          </ac:spMkLst>
        </pc:spChg>
        <pc:picChg chg="add mod">
          <ac:chgData name="Amrish Bora" userId="9cd7a604-5ec2-412b-8b7f-0bbb45dd8dc9" providerId="ADAL" clId="{EE73C1D5-7766-4D2C-9CA2-EF3B58B38B67}" dt="2024-04-01T21:53:47.077" v="1351" actId="1076"/>
          <ac:picMkLst>
            <pc:docMk/>
            <pc:sldMk cId="206625100" sldId="2147481369"/>
            <ac:picMk id="3" creationId="{36DCFAB8-1969-C979-1D2D-D34E177845B3}"/>
          </ac:picMkLst>
        </pc:picChg>
        <pc:picChg chg="del">
          <ac:chgData name="Amrish Bora" userId="9cd7a604-5ec2-412b-8b7f-0bbb45dd8dc9" providerId="ADAL" clId="{EE73C1D5-7766-4D2C-9CA2-EF3B58B38B67}" dt="2024-04-01T21:52:19.957" v="1338" actId="478"/>
          <ac:picMkLst>
            <pc:docMk/>
            <pc:sldMk cId="206625100" sldId="2147481369"/>
            <ac:picMk id="7" creationId="{93745A46-27C5-77B5-E675-8FAA600C6BBA}"/>
          </ac:picMkLst>
        </pc:picChg>
      </pc:sldChg>
      <pc:sldChg chg="addSp delSp modSp add mod modNotesTx">
        <pc:chgData name="Amrish Bora" userId="9cd7a604-5ec2-412b-8b7f-0bbb45dd8dc9" providerId="ADAL" clId="{EE73C1D5-7766-4D2C-9CA2-EF3B58B38B67}" dt="2024-04-02T20:56:07.396" v="29675" actId="20577"/>
        <pc:sldMkLst>
          <pc:docMk/>
          <pc:sldMk cId="136758474" sldId="2147481370"/>
        </pc:sldMkLst>
        <pc:spChg chg="mod">
          <ac:chgData name="Amrish Bora" userId="9cd7a604-5ec2-412b-8b7f-0bbb45dd8dc9" providerId="ADAL" clId="{EE73C1D5-7766-4D2C-9CA2-EF3B58B38B67}" dt="2024-04-02T01:54:00.789" v="16850"/>
          <ac:spMkLst>
            <pc:docMk/>
            <pc:sldMk cId="136758474" sldId="2147481370"/>
            <ac:spMk id="5" creationId="{D48B7CA1-7763-ECC1-A00C-3982DEB212AA}"/>
          </ac:spMkLst>
        </pc:spChg>
        <pc:spChg chg="del">
          <ac:chgData name="Amrish Bora" userId="9cd7a604-5ec2-412b-8b7f-0bbb45dd8dc9" providerId="ADAL" clId="{EE73C1D5-7766-4D2C-9CA2-EF3B58B38B67}" dt="2024-04-01T21:57:40.095" v="1364" actId="478"/>
          <ac:spMkLst>
            <pc:docMk/>
            <pc:sldMk cId="136758474" sldId="2147481370"/>
            <ac:spMk id="16" creationId="{A14FE716-4A91-6722-117C-7BD67EA8DEB5}"/>
          </ac:spMkLst>
        </pc:spChg>
        <pc:picChg chg="del">
          <ac:chgData name="Amrish Bora" userId="9cd7a604-5ec2-412b-8b7f-0bbb45dd8dc9" providerId="ADAL" clId="{EE73C1D5-7766-4D2C-9CA2-EF3B58B38B67}" dt="2024-04-01T21:52:51.007" v="1345" actId="478"/>
          <ac:picMkLst>
            <pc:docMk/>
            <pc:sldMk cId="136758474" sldId="2147481370"/>
            <ac:picMk id="3" creationId="{36DCFAB8-1969-C979-1D2D-D34E177845B3}"/>
          </ac:picMkLst>
        </pc:picChg>
        <pc:picChg chg="add mod">
          <ac:chgData name="Amrish Bora" userId="9cd7a604-5ec2-412b-8b7f-0bbb45dd8dc9" providerId="ADAL" clId="{EE73C1D5-7766-4D2C-9CA2-EF3B58B38B67}" dt="2024-04-01T21:53:40.905" v="1350" actId="1076"/>
          <ac:picMkLst>
            <pc:docMk/>
            <pc:sldMk cId="136758474" sldId="2147481370"/>
            <ac:picMk id="4" creationId="{A6A45A6A-6DCA-31DA-CFBA-E54E15874289}"/>
          </ac:picMkLst>
        </pc:picChg>
      </pc:sldChg>
      <pc:sldChg chg="addSp delSp modSp add mod modNotesTx">
        <pc:chgData name="Amrish Bora" userId="9cd7a604-5ec2-412b-8b7f-0bbb45dd8dc9" providerId="ADAL" clId="{EE73C1D5-7766-4D2C-9CA2-EF3B58B38B67}" dt="2024-04-02T21:00:48.039" v="29989" actId="20577"/>
        <pc:sldMkLst>
          <pc:docMk/>
          <pc:sldMk cId="219125209" sldId="2147481371"/>
        </pc:sldMkLst>
        <pc:spChg chg="mod">
          <ac:chgData name="Amrish Bora" userId="9cd7a604-5ec2-412b-8b7f-0bbb45dd8dc9" providerId="ADAL" clId="{EE73C1D5-7766-4D2C-9CA2-EF3B58B38B67}" dt="2024-04-01T23:18:34.968" v="5169" actId="404"/>
          <ac:spMkLst>
            <pc:docMk/>
            <pc:sldMk cId="219125209" sldId="2147481371"/>
            <ac:spMk id="5" creationId="{D48B7CA1-7763-ECC1-A00C-3982DEB212AA}"/>
          </ac:spMkLst>
        </pc:spChg>
        <pc:spChg chg="add del mod">
          <ac:chgData name="Amrish Bora" userId="9cd7a604-5ec2-412b-8b7f-0bbb45dd8dc9" providerId="ADAL" clId="{EE73C1D5-7766-4D2C-9CA2-EF3B58B38B67}" dt="2024-04-01T23:19:14.778" v="5176" actId="478"/>
          <ac:spMkLst>
            <pc:docMk/>
            <pc:sldMk cId="219125209" sldId="2147481371"/>
            <ac:spMk id="7" creationId="{A0DD6FCF-A91A-5410-669C-79EFB77E52DF}"/>
          </ac:spMkLst>
        </pc:spChg>
        <pc:spChg chg="add mod">
          <ac:chgData name="Amrish Bora" userId="9cd7a604-5ec2-412b-8b7f-0bbb45dd8dc9" providerId="ADAL" clId="{EE73C1D5-7766-4D2C-9CA2-EF3B58B38B67}" dt="2024-04-01T23:09:31.551" v="5158" actId="1076"/>
          <ac:spMkLst>
            <pc:docMk/>
            <pc:sldMk cId="219125209" sldId="2147481371"/>
            <ac:spMk id="11" creationId="{25291CDC-CAFD-ECD8-FECC-255D8AEFF19A}"/>
          </ac:spMkLst>
        </pc:spChg>
        <pc:spChg chg="del">
          <ac:chgData name="Amrish Bora" userId="9cd7a604-5ec2-412b-8b7f-0bbb45dd8dc9" providerId="ADAL" clId="{EE73C1D5-7766-4D2C-9CA2-EF3B58B38B67}" dt="2024-04-01T21:57:36.769" v="1363" actId="478"/>
          <ac:spMkLst>
            <pc:docMk/>
            <pc:sldMk cId="219125209" sldId="2147481371"/>
            <ac:spMk id="16" creationId="{A14FE716-4A91-6722-117C-7BD67EA8DEB5}"/>
          </ac:spMkLst>
        </pc:spChg>
        <pc:picChg chg="add del mod modCrop">
          <ac:chgData name="Amrish Bora" userId="9cd7a604-5ec2-412b-8b7f-0bbb45dd8dc9" providerId="ADAL" clId="{EE73C1D5-7766-4D2C-9CA2-EF3B58B38B67}" dt="2024-04-01T22:54:50.623" v="5146" actId="478"/>
          <ac:picMkLst>
            <pc:docMk/>
            <pc:sldMk cId="219125209" sldId="2147481371"/>
            <ac:picMk id="3" creationId="{0F220812-2AAD-6DD1-F9BB-000A9EC73844}"/>
          </ac:picMkLst>
        </pc:picChg>
        <pc:picChg chg="del">
          <ac:chgData name="Amrish Bora" userId="9cd7a604-5ec2-412b-8b7f-0bbb45dd8dc9" providerId="ADAL" clId="{EE73C1D5-7766-4D2C-9CA2-EF3B58B38B67}" dt="2024-04-01T21:55:39.958" v="1358" actId="478"/>
          <ac:picMkLst>
            <pc:docMk/>
            <pc:sldMk cId="219125209" sldId="2147481371"/>
            <ac:picMk id="4" creationId="{A6A45A6A-6DCA-31DA-CFBA-E54E15874289}"/>
          </ac:picMkLst>
        </pc:picChg>
        <pc:picChg chg="add del mod">
          <ac:chgData name="Amrish Bora" userId="9cd7a604-5ec2-412b-8b7f-0bbb45dd8dc9" providerId="ADAL" clId="{EE73C1D5-7766-4D2C-9CA2-EF3B58B38B67}" dt="2024-04-01T23:18:05.722" v="5159" actId="478"/>
          <ac:picMkLst>
            <pc:docMk/>
            <pc:sldMk cId="219125209" sldId="2147481371"/>
            <ac:picMk id="9" creationId="{1EE98D63-771F-1A7B-4A6E-7317D4C38B60}"/>
          </ac:picMkLst>
        </pc:picChg>
        <pc:picChg chg="add mod">
          <ac:chgData name="Amrish Bora" userId="9cd7a604-5ec2-412b-8b7f-0bbb45dd8dc9" providerId="ADAL" clId="{EE73C1D5-7766-4D2C-9CA2-EF3B58B38B67}" dt="2024-04-01T23:19:16.827" v="5177" actId="1076"/>
          <ac:picMkLst>
            <pc:docMk/>
            <pc:sldMk cId="219125209" sldId="2147481371"/>
            <ac:picMk id="13" creationId="{966C23BB-4C68-B142-45D6-73948E5CAD59}"/>
          </ac:picMkLst>
        </pc:picChg>
      </pc:sldChg>
      <pc:sldChg chg="addSp delSp modSp add mod modNotesTx">
        <pc:chgData name="Amrish Bora" userId="9cd7a604-5ec2-412b-8b7f-0bbb45dd8dc9" providerId="ADAL" clId="{EE73C1D5-7766-4D2C-9CA2-EF3B58B38B67}" dt="2024-04-02T03:43:05.116" v="27236" actId="20577"/>
        <pc:sldMkLst>
          <pc:docMk/>
          <pc:sldMk cId="793076066" sldId="2147481372"/>
        </pc:sldMkLst>
        <pc:spChg chg="add mod">
          <ac:chgData name="Amrish Bora" userId="9cd7a604-5ec2-412b-8b7f-0bbb45dd8dc9" providerId="ADAL" clId="{EE73C1D5-7766-4D2C-9CA2-EF3B58B38B67}" dt="2024-04-02T02:00:45.954" v="17304" actId="6549"/>
          <ac:spMkLst>
            <pc:docMk/>
            <pc:sldMk cId="793076066" sldId="2147481372"/>
            <ac:spMk id="4" creationId="{03655E87-3CFF-6AA4-F36E-2D9791630D6F}"/>
          </ac:spMkLst>
        </pc:spChg>
        <pc:spChg chg="mod">
          <ac:chgData name="Amrish Bora" userId="9cd7a604-5ec2-412b-8b7f-0bbb45dd8dc9" providerId="ADAL" clId="{EE73C1D5-7766-4D2C-9CA2-EF3B58B38B67}" dt="2024-04-01T22:24:58.521" v="4915" actId="20577"/>
          <ac:spMkLst>
            <pc:docMk/>
            <pc:sldMk cId="793076066" sldId="2147481372"/>
            <ac:spMk id="5" creationId="{D48B7CA1-7763-ECC1-A00C-3982DEB212AA}"/>
          </ac:spMkLst>
        </pc:spChg>
        <pc:spChg chg="del">
          <ac:chgData name="Amrish Bora" userId="9cd7a604-5ec2-412b-8b7f-0bbb45dd8dc9" providerId="ADAL" clId="{EE73C1D5-7766-4D2C-9CA2-EF3B58B38B67}" dt="2024-04-01T22:25:52.779" v="4921" actId="478"/>
          <ac:spMkLst>
            <pc:docMk/>
            <pc:sldMk cId="793076066" sldId="2147481372"/>
            <ac:spMk id="7" creationId="{A0DD6FCF-A91A-5410-669C-79EFB77E52DF}"/>
          </ac:spMkLst>
        </pc:spChg>
        <pc:picChg chg="del">
          <ac:chgData name="Amrish Bora" userId="9cd7a604-5ec2-412b-8b7f-0bbb45dd8dc9" providerId="ADAL" clId="{EE73C1D5-7766-4D2C-9CA2-EF3B58B38B67}" dt="2024-04-01T22:25:00.266" v="4916" actId="478"/>
          <ac:picMkLst>
            <pc:docMk/>
            <pc:sldMk cId="793076066" sldId="2147481372"/>
            <ac:picMk id="3" creationId="{0F220812-2AAD-6DD1-F9BB-000A9EC73844}"/>
          </ac:picMkLst>
        </pc:picChg>
      </pc:sldChg>
      <pc:sldChg chg="addSp delSp modSp add mod modNotesTx">
        <pc:chgData name="Amrish Bora" userId="9cd7a604-5ec2-412b-8b7f-0bbb45dd8dc9" providerId="ADAL" clId="{EE73C1D5-7766-4D2C-9CA2-EF3B58B38B67}" dt="2024-04-02T03:44:51.333" v="27371" actId="20577"/>
        <pc:sldMkLst>
          <pc:docMk/>
          <pc:sldMk cId="1238067927" sldId="2147481373"/>
        </pc:sldMkLst>
        <pc:spChg chg="mod">
          <ac:chgData name="Amrish Bora" userId="9cd7a604-5ec2-412b-8b7f-0bbb45dd8dc9" providerId="ADAL" clId="{EE73C1D5-7766-4D2C-9CA2-EF3B58B38B67}" dt="2024-04-01T22:32:47.973" v="5000" actId="1076"/>
          <ac:spMkLst>
            <pc:docMk/>
            <pc:sldMk cId="1238067927" sldId="2147481373"/>
            <ac:spMk id="4" creationId="{03655E87-3CFF-6AA4-F36E-2D9791630D6F}"/>
          </ac:spMkLst>
        </pc:spChg>
        <pc:spChg chg="add del">
          <ac:chgData name="Amrish Bora" userId="9cd7a604-5ec2-412b-8b7f-0bbb45dd8dc9" providerId="ADAL" clId="{EE73C1D5-7766-4D2C-9CA2-EF3B58B38B67}" dt="2024-04-01T22:27:52.217" v="4940" actId="22"/>
          <ac:spMkLst>
            <pc:docMk/>
            <pc:sldMk cId="1238067927" sldId="2147481373"/>
            <ac:spMk id="6" creationId="{C6BF9639-DF1B-F5C0-E9A5-F61976B0B406}"/>
          </ac:spMkLst>
        </pc:spChg>
        <pc:graphicFrameChg chg="add mod modGraphic">
          <ac:chgData name="Amrish Bora" userId="9cd7a604-5ec2-412b-8b7f-0bbb45dd8dc9" providerId="ADAL" clId="{EE73C1D5-7766-4D2C-9CA2-EF3B58B38B67}" dt="2024-04-01T23:41:55.716" v="6139" actId="12385"/>
          <ac:graphicFrameMkLst>
            <pc:docMk/>
            <pc:sldMk cId="1238067927" sldId="2147481373"/>
            <ac:graphicFrameMk id="2" creationId="{73977EB2-EF02-1637-CC73-99E0167DF241}"/>
          </ac:graphicFrameMkLst>
        </pc:graphicFrameChg>
      </pc:sldChg>
      <pc:sldChg chg="addSp delSp modSp add mod modNotesTx">
        <pc:chgData name="Amrish Bora" userId="9cd7a604-5ec2-412b-8b7f-0bbb45dd8dc9" providerId="ADAL" clId="{EE73C1D5-7766-4D2C-9CA2-EF3B58B38B67}" dt="2024-04-02T03:47:01.274" v="27478" actId="20577"/>
        <pc:sldMkLst>
          <pc:docMk/>
          <pc:sldMk cId="118434892" sldId="2147481374"/>
        </pc:sldMkLst>
        <pc:spChg chg="del mod">
          <ac:chgData name="Amrish Bora" userId="9cd7a604-5ec2-412b-8b7f-0bbb45dd8dc9" providerId="ADAL" clId="{EE73C1D5-7766-4D2C-9CA2-EF3B58B38B67}" dt="2024-04-01T22:37:36.353" v="5091"/>
          <ac:spMkLst>
            <pc:docMk/>
            <pc:sldMk cId="118434892" sldId="2147481374"/>
            <ac:spMk id="4" creationId="{03655E87-3CFF-6AA4-F36E-2D9791630D6F}"/>
          </ac:spMkLst>
        </pc:spChg>
        <pc:spChg chg="mod">
          <ac:chgData name="Amrish Bora" userId="9cd7a604-5ec2-412b-8b7f-0bbb45dd8dc9" providerId="ADAL" clId="{EE73C1D5-7766-4D2C-9CA2-EF3B58B38B67}" dt="2024-04-02T03:47:01.274" v="27478" actId="20577"/>
          <ac:spMkLst>
            <pc:docMk/>
            <pc:sldMk cId="118434892" sldId="2147481374"/>
            <ac:spMk id="5" creationId="{D48B7CA1-7763-ECC1-A00C-3982DEB212AA}"/>
          </ac:spMkLst>
        </pc:spChg>
        <pc:spChg chg="add del">
          <ac:chgData name="Amrish Bora" userId="9cd7a604-5ec2-412b-8b7f-0bbb45dd8dc9" providerId="ADAL" clId="{EE73C1D5-7766-4D2C-9CA2-EF3B58B38B67}" dt="2024-04-01T22:35:15.102" v="5026" actId="22"/>
          <ac:spMkLst>
            <pc:docMk/>
            <pc:sldMk cId="118434892" sldId="2147481374"/>
            <ac:spMk id="6" creationId="{1B242A65-BB23-350F-ED9A-74797A6B657B}"/>
          </ac:spMkLst>
        </pc:spChg>
        <pc:spChg chg="add del mod">
          <ac:chgData name="Amrish Bora" userId="9cd7a604-5ec2-412b-8b7f-0bbb45dd8dc9" providerId="ADAL" clId="{EE73C1D5-7766-4D2C-9CA2-EF3B58B38B67}" dt="2024-04-01T22:36:04.123" v="5035" actId="478"/>
          <ac:spMkLst>
            <pc:docMk/>
            <pc:sldMk cId="118434892" sldId="2147481374"/>
            <ac:spMk id="8" creationId="{35724493-F8E4-1E14-B8AB-13BFF9938463}"/>
          </ac:spMkLst>
        </pc:spChg>
        <pc:spChg chg="add mod">
          <ac:chgData name="Amrish Bora" userId="9cd7a604-5ec2-412b-8b7f-0bbb45dd8dc9" providerId="ADAL" clId="{EE73C1D5-7766-4D2C-9CA2-EF3B58B38B67}" dt="2024-04-02T02:17:48.903" v="19117" actId="20577"/>
          <ac:spMkLst>
            <pc:docMk/>
            <pc:sldMk cId="118434892" sldId="2147481374"/>
            <ac:spMk id="10" creationId="{4B93E807-3799-736A-62C3-0212725FBFC3}"/>
          </ac:spMkLst>
        </pc:spChg>
        <pc:spChg chg="add mod">
          <ac:chgData name="Amrish Bora" userId="9cd7a604-5ec2-412b-8b7f-0bbb45dd8dc9" providerId="ADAL" clId="{EE73C1D5-7766-4D2C-9CA2-EF3B58B38B67}" dt="2024-04-01T22:38:38.458" v="5093" actId="207"/>
          <ac:spMkLst>
            <pc:docMk/>
            <pc:sldMk cId="118434892" sldId="2147481374"/>
            <ac:spMk id="12" creationId="{83FFB1C6-6AE4-30ED-CF9E-E9AE8332B1E1}"/>
          </ac:spMkLst>
        </pc:spChg>
        <pc:graphicFrameChg chg="del">
          <ac:chgData name="Amrish Bora" userId="9cd7a604-5ec2-412b-8b7f-0bbb45dd8dc9" providerId="ADAL" clId="{EE73C1D5-7766-4D2C-9CA2-EF3B58B38B67}" dt="2024-04-01T22:34:46.617" v="5024" actId="478"/>
          <ac:graphicFrameMkLst>
            <pc:docMk/>
            <pc:sldMk cId="118434892" sldId="2147481374"/>
            <ac:graphicFrameMk id="2" creationId="{73977EB2-EF02-1637-CC73-99E0167DF241}"/>
          </ac:graphicFrameMkLst>
        </pc:graphicFrameChg>
      </pc:sldChg>
      <pc:sldChg chg="addSp delSp modSp add mod modNotesTx">
        <pc:chgData name="Amrish Bora" userId="9cd7a604-5ec2-412b-8b7f-0bbb45dd8dc9" providerId="ADAL" clId="{EE73C1D5-7766-4D2C-9CA2-EF3B58B38B67}" dt="2024-04-02T21:02:32.829" v="30121" actId="20577"/>
        <pc:sldMkLst>
          <pc:docMk/>
          <pc:sldMk cId="2517016855" sldId="2147481375"/>
        </pc:sldMkLst>
        <pc:spChg chg="mod">
          <ac:chgData name="Amrish Bora" userId="9cd7a604-5ec2-412b-8b7f-0bbb45dd8dc9" providerId="ADAL" clId="{EE73C1D5-7766-4D2C-9CA2-EF3B58B38B67}" dt="2024-04-01T23:22:08.049" v="5377"/>
          <ac:spMkLst>
            <pc:docMk/>
            <pc:sldMk cId="2517016855" sldId="2147481375"/>
            <ac:spMk id="5" creationId="{D48B7CA1-7763-ECC1-A00C-3982DEB212AA}"/>
          </ac:spMkLst>
        </pc:spChg>
        <pc:spChg chg="add del mod">
          <ac:chgData name="Amrish Bora" userId="9cd7a604-5ec2-412b-8b7f-0bbb45dd8dc9" providerId="ADAL" clId="{EE73C1D5-7766-4D2C-9CA2-EF3B58B38B67}" dt="2024-04-01T23:29:47.311" v="5810" actId="22"/>
          <ac:spMkLst>
            <pc:docMk/>
            <pc:sldMk cId="2517016855" sldId="2147481375"/>
            <ac:spMk id="6" creationId="{96DD8406-3A8D-01E5-CC7D-B34BB6A56CC4}"/>
          </ac:spMkLst>
        </pc:spChg>
        <pc:spChg chg="del">
          <ac:chgData name="Amrish Bora" userId="9cd7a604-5ec2-412b-8b7f-0bbb45dd8dc9" providerId="ADAL" clId="{EE73C1D5-7766-4D2C-9CA2-EF3B58B38B67}" dt="2024-04-01T23:22:45.412" v="5382" actId="478"/>
          <ac:spMkLst>
            <pc:docMk/>
            <pc:sldMk cId="2517016855" sldId="2147481375"/>
            <ac:spMk id="11" creationId="{25291CDC-CAFD-ECD8-FECC-255D8AEFF19A}"/>
          </ac:spMkLst>
        </pc:spChg>
        <pc:picChg chg="add mod">
          <ac:chgData name="Amrish Bora" userId="9cd7a604-5ec2-412b-8b7f-0bbb45dd8dc9" providerId="ADAL" clId="{EE73C1D5-7766-4D2C-9CA2-EF3B58B38B67}" dt="2024-04-01T23:29:48.013" v="5811" actId="14100"/>
          <ac:picMkLst>
            <pc:docMk/>
            <pc:sldMk cId="2517016855" sldId="2147481375"/>
            <ac:picMk id="3" creationId="{B7A88E08-641F-8AE3-C175-3863258C8094}"/>
          </ac:picMkLst>
        </pc:picChg>
        <pc:picChg chg="del">
          <ac:chgData name="Amrish Bora" userId="9cd7a604-5ec2-412b-8b7f-0bbb45dd8dc9" providerId="ADAL" clId="{EE73C1D5-7766-4D2C-9CA2-EF3B58B38B67}" dt="2024-04-01T23:22:14.236" v="5378" actId="478"/>
          <ac:picMkLst>
            <pc:docMk/>
            <pc:sldMk cId="2517016855" sldId="2147481375"/>
            <ac:picMk id="13" creationId="{966C23BB-4C68-B142-45D6-73948E5CAD59}"/>
          </ac:picMkLst>
        </pc:picChg>
      </pc:sldChg>
      <pc:sldChg chg="addSp delSp modSp add mod modNotesTx">
        <pc:chgData name="Amrish Bora" userId="9cd7a604-5ec2-412b-8b7f-0bbb45dd8dc9" providerId="ADAL" clId="{EE73C1D5-7766-4D2C-9CA2-EF3B58B38B67}" dt="2024-04-02T03:41:55.512" v="27139" actId="20577"/>
        <pc:sldMkLst>
          <pc:docMk/>
          <pc:sldMk cId="1328498384" sldId="2147481376"/>
        </pc:sldMkLst>
        <pc:spChg chg="add mod">
          <ac:chgData name="Amrish Bora" userId="9cd7a604-5ec2-412b-8b7f-0bbb45dd8dc9" providerId="ADAL" clId="{EE73C1D5-7766-4D2C-9CA2-EF3B58B38B67}" dt="2024-04-02T01:49:30.296" v="16453" actId="20577"/>
          <ac:spMkLst>
            <pc:docMk/>
            <pc:sldMk cId="1328498384" sldId="2147481376"/>
            <ac:spMk id="4" creationId="{25D1E9E8-E45F-1477-F38E-DE97F4472180}"/>
          </ac:spMkLst>
        </pc:spChg>
        <pc:spChg chg="mod">
          <ac:chgData name="Amrish Bora" userId="9cd7a604-5ec2-412b-8b7f-0bbb45dd8dc9" providerId="ADAL" clId="{EE73C1D5-7766-4D2C-9CA2-EF3B58B38B67}" dt="2024-04-01T23:30:23.601" v="5827" actId="20577"/>
          <ac:spMkLst>
            <pc:docMk/>
            <pc:sldMk cId="1328498384" sldId="2147481376"/>
            <ac:spMk id="5" creationId="{D48B7CA1-7763-ECC1-A00C-3982DEB212AA}"/>
          </ac:spMkLst>
        </pc:spChg>
        <pc:picChg chg="del">
          <ac:chgData name="Amrish Bora" userId="9cd7a604-5ec2-412b-8b7f-0bbb45dd8dc9" providerId="ADAL" clId="{EE73C1D5-7766-4D2C-9CA2-EF3B58B38B67}" dt="2024-04-01T23:30:25.166" v="5828" actId="478"/>
          <ac:picMkLst>
            <pc:docMk/>
            <pc:sldMk cId="1328498384" sldId="2147481376"/>
            <ac:picMk id="3" creationId="{B7A88E08-641F-8AE3-C175-3863258C8094}"/>
          </ac:picMkLst>
        </pc:picChg>
      </pc:sldChg>
      <pc:sldChg chg="addSp delSp modSp add mod modNotesTx">
        <pc:chgData name="Amrish Bora" userId="9cd7a604-5ec2-412b-8b7f-0bbb45dd8dc9" providerId="ADAL" clId="{EE73C1D5-7766-4D2C-9CA2-EF3B58B38B67}" dt="2024-04-02T03:49:57.898" v="27771" actId="20577"/>
        <pc:sldMkLst>
          <pc:docMk/>
          <pc:sldMk cId="2345360256" sldId="2147481377"/>
        </pc:sldMkLst>
        <pc:spChg chg="add mod">
          <ac:chgData name="Amrish Bora" userId="9cd7a604-5ec2-412b-8b7f-0bbb45dd8dc9" providerId="ADAL" clId="{EE73C1D5-7766-4D2C-9CA2-EF3B58B38B67}" dt="2024-04-02T00:00:45.517" v="6223" actId="207"/>
          <ac:spMkLst>
            <pc:docMk/>
            <pc:sldMk cId="2345360256" sldId="2147481377"/>
            <ac:spMk id="3" creationId="{CE6D9D9A-0DEA-D537-1616-315628F67E11}"/>
          </ac:spMkLst>
        </pc:spChg>
        <pc:spChg chg="mod">
          <ac:chgData name="Amrish Bora" userId="9cd7a604-5ec2-412b-8b7f-0bbb45dd8dc9" providerId="ADAL" clId="{EE73C1D5-7766-4D2C-9CA2-EF3B58B38B67}" dt="2024-04-01T23:59:07.538" v="6201" actId="1076"/>
          <ac:spMkLst>
            <pc:docMk/>
            <pc:sldMk cId="2345360256" sldId="2147481377"/>
            <ac:spMk id="5" creationId="{D48B7CA1-7763-ECC1-A00C-3982DEB212AA}"/>
          </ac:spMkLst>
        </pc:spChg>
        <pc:spChg chg="mod">
          <ac:chgData name="Amrish Bora" userId="9cd7a604-5ec2-412b-8b7f-0bbb45dd8dc9" providerId="ADAL" clId="{EE73C1D5-7766-4D2C-9CA2-EF3B58B38B67}" dt="2024-04-02T00:00:39.618" v="6222" actId="207"/>
          <ac:spMkLst>
            <pc:docMk/>
            <pc:sldMk cId="2345360256" sldId="2147481377"/>
            <ac:spMk id="10" creationId="{4B93E807-3799-736A-62C3-0212725FBFC3}"/>
          </ac:spMkLst>
        </pc:spChg>
        <pc:spChg chg="del mod">
          <ac:chgData name="Amrish Bora" userId="9cd7a604-5ec2-412b-8b7f-0bbb45dd8dc9" providerId="ADAL" clId="{EE73C1D5-7766-4D2C-9CA2-EF3B58B38B67}" dt="2024-04-01T23:55:15.419" v="6153" actId="478"/>
          <ac:spMkLst>
            <pc:docMk/>
            <pc:sldMk cId="2345360256" sldId="2147481377"/>
            <ac:spMk id="12" creationId="{83FFB1C6-6AE4-30ED-CF9E-E9AE8332B1E1}"/>
          </ac:spMkLst>
        </pc:spChg>
        <pc:picChg chg="add del mod">
          <ac:chgData name="Amrish Bora" userId="9cd7a604-5ec2-412b-8b7f-0bbb45dd8dc9" providerId="ADAL" clId="{EE73C1D5-7766-4D2C-9CA2-EF3B58B38B67}" dt="2024-04-02T00:00:29.401" v="6221" actId="478"/>
          <ac:picMkLst>
            <pc:docMk/>
            <pc:sldMk cId="2345360256" sldId="2147481377"/>
            <ac:picMk id="6" creationId="{9E4788AA-1CFC-E3BE-B30C-A7F9C1D5CDF2}"/>
          </ac:picMkLst>
        </pc:picChg>
        <pc:picChg chg="add mod">
          <ac:chgData name="Amrish Bora" userId="9cd7a604-5ec2-412b-8b7f-0bbb45dd8dc9" providerId="ADAL" clId="{EE73C1D5-7766-4D2C-9CA2-EF3B58B38B67}" dt="2024-04-02T00:00:27.932" v="6220" actId="1076"/>
          <ac:picMkLst>
            <pc:docMk/>
            <pc:sldMk cId="2345360256" sldId="2147481377"/>
            <ac:picMk id="8" creationId="{8AAE57C3-5662-C951-AC94-26CF86BC2345}"/>
          </ac:picMkLst>
        </pc:picChg>
      </pc:sldChg>
      <pc:sldChg chg="addSp delSp modSp add mod modNotesTx">
        <pc:chgData name="Amrish Bora" userId="9cd7a604-5ec2-412b-8b7f-0bbb45dd8dc9" providerId="ADAL" clId="{EE73C1D5-7766-4D2C-9CA2-EF3B58B38B67}" dt="2024-04-02T03:52:04.176" v="27910" actId="5793"/>
        <pc:sldMkLst>
          <pc:docMk/>
          <pc:sldMk cId="1230166840" sldId="2147481378"/>
        </pc:sldMkLst>
        <pc:spChg chg="del">
          <ac:chgData name="Amrish Bora" userId="9cd7a604-5ec2-412b-8b7f-0bbb45dd8dc9" providerId="ADAL" clId="{EE73C1D5-7766-4D2C-9CA2-EF3B58B38B67}" dt="2024-04-02T00:03:55.303" v="6275" actId="478"/>
          <ac:spMkLst>
            <pc:docMk/>
            <pc:sldMk cId="1230166840" sldId="2147481378"/>
            <ac:spMk id="3" creationId="{CE6D9D9A-0DEA-D537-1616-315628F67E11}"/>
          </ac:spMkLst>
        </pc:spChg>
        <pc:spChg chg="mod">
          <ac:chgData name="Amrish Bora" userId="9cd7a604-5ec2-412b-8b7f-0bbb45dd8dc9" providerId="ADAL" clId="{EE73C1D5-7766-4D2C-9CA2-EF3B58B38B67}" dt="2024-04-02T00:08:01.924" v="6362" actId="20577"/>
          <ac:spMkLst>
            <pc:docMk/>
            <pc:sldMk cId="1230166840" sldId="2147481378"/>
            <ac:spMk id="5" creationId="{D48B7CA1-7763-ECC1-A00C-3982DEB212AA}"/>
          </ac:spMkLst>
        </pc:spChg>
        <pc:spChg chg="mod">
          <ac:chgData name="Amrish Bora" userId="9cd7a604-5ec2-412b-8b7f-0bbb45dd8dc9" providerId="ADAL" clId="{EE73C1D5-7766-4D2C-9CA2-EF3B58B38B67}" dt="2024-04-02T00:08:11.331" v="6366" actId="1076"/>
          <ac:spMkLst>
            <pc:docMk/>
            <pc:sldMk cId="1230166840" sldId="2147481378"/>
            <ac:spMk id="10" creationId="{4B93E807-3799-736A-62C3-0212725FBFC3}"/>
          </ac:spMkLst>
        </pc:spChg>
        <pc:picChg chg="add mod">
          <ac:chgData name="Amrish Bora" userId="9cd7a604-5ec2-412b-8b7f-0bbb45dd8dc9" providerId="ADAL" clId="{EE73C1D5-7766-4D2C-9CA2-EF3B58B38B67}" dt="2024-04-02T00:08:12.392" v="6367" actId="1076"/>
          <ac:picMkLst>
            <pc:docMk/>
            <pc:sldMk cId="1230166840" sldId="2147481378"/>
            <ac:picMk id="2" creationId="{BA7DBEC0-E1C9-E6D7-3794-32D13C387A51}"/>
          </ac:picMkLst>
        </pc:picChg>
        <pc:picChg chg="del">
          <ac:chgData name="Amrish Bora" userId="9cd7a604-5ec2-412b-8b7f-0bbb45dd8dc9" providerId="ADAL" clId="{EE73C1D5-7766-4D2C-9CA2-EF3B58B38B67}" dt="2024-04-02T00:00:52.809" v="6225" actId="478"/>
          <ac:picMkLst>
            <pc:docMk/>
            <pc:sldMk cId="1230166840" sldId="2147481378"/>
            <ac:picMk id="8" creationId="{8AAE57C3-5662-C951-AC94-26CF86BC2345}"/>
          </ac:picMkLst>
        </pc:picChg>
      </pc:sldChg>
      <pc:sldChg chg="addSp delSp modSp add mod modNotesTx">
        <pc:chgData name="Amrish Bora" userId="9cd7a604-5ec2-412b-8b7f-0bbb45dd8dc9" providerId="ADAL" clId="{EE73C1D5-7766-4D2C-9CA2-EF3B58B38B67}" dt="2024-04-02T02:36:21.629" v="22942" actId="113"/>
        <pc:sldMkLst>
          <pc:docMk/>
          <pc:sldMk cId="2166027537" sldId="2147481379"/>
        </pc:sldMkLst>
        <pc:spChg chg="mod">
          <ac:chgData name="Amrish Bora" userId="9cd7a604-5ec2-412b-8b7f-0bbb45dd8dc9" providerId="ADAL" clId="{EE73C1D5-7766-4D2C-9CA2-EF3B58B38B67}" dt="2024-04-02T00:08:24.755" v="6387" actId="20577"/>
          <ac:spMkLst>
            <pc:docMk/>
            <pc:sldMk cId="2166027537" sldId="2147481379"/>
            <ac:spMk id="5" creationId="{D48B7CA1-7763-ECC1-A00C-3982DEB212AA}"/>
          </ac:spMkLst>
        </pc:spChg>
        <pc:spChg chg="mod">
          <ac:chgData name="Amrish Bora" userId="9cd7a604-5ec2-412b-8b7f-0bbb45dd8dc9" providerId="ADAL" clId="{EE73C1D5-7766-4D2C-9CA2-EF3B58B38B67}" dt="2024-04-02T00:09:39.046" v="6409" actId="1076"/>
          <ac:spMkLst>
            <pc:docMk/>
            <pc:sldMk cId="2166027537" sldId="2147481379"/>
            <ac:spMk id="10" creationId="{4B93E807-3799-736A-62C3-0212725FBFC3}"/>
          </ac:spMkLst>
        </pc:spChg>
        <pc:picChg chg="del">
          <ac:chgData name="Amrish Bora" userId="9cd7a604-5ec2-412b-8b7f-0bbb45dd8dc9" providerId="ADAL" clId="{EE73C1D5-7766-4D2C-9CA2-EF3B58B38B67}" dt="2024-04-02T00:08:29.561" v="6388" actId="478"/>
          <ac:picMkLst>
            <pc:docMk/>
            <pc:sldMk cId="2166027537" sldId="2147481379"/>
            <ac:picMk id="2" creationId="{BA7DBEC0-E1C9-E6D7-3794-32D13C387A51}"/>
          </ac:picMkLst>
        </pc:picChg>
        <pc:picChg chg="add mod">
          <ac:chgData name="Amrish Bora" userId="9cd7a604-5ec2-412b-8b7f-0bbb45dd8dc9" providerId="ADAL" clId="{EE73C1D5-7766-4D2C-9CA2-EF3B58B38B67}" dt="2024-04-02T00:09:39.763" v="6410" actId="1076"/>
          <ac:picMkLst>
            <pc:docMk/>
            <pc:sldMk cId="2166027537" sldId="2147481379"/>
            <ac:picMk id="4" creationId="{1D6D450B-4D1F-49F0-58C7-D6C7CEC28526}"/>
          </ac:picMkLst>
        </pc:picChg>
        <pc:picChg chg="add mod">
          <ac:chgData name="Amrish Bora" userId="9cd7a604-5ec2-412b-8b7f-0bbb45dd8dc9" providerId="ADAL" clId="{EE73C1D5-7766-4D2C-9CA2-EF3B58B38B67}" dt="2024-04-02T00:09:40.835" v="6411" actId="1076"/>
          <ac:picMkLst>
            <pc:docMk/>
            <pc:sldMk cId="2166027537" sldId="2147481379"/>
            <ac:picMk id="7" creationId="{4DA98E12-B2B5-F3DC-BFB1-8F9F8BA1F5A9}"/>
          </ac:picMkLst>
        </pc:picChg>
      </pc:sldChg>
      <pc:sldChg chg="addSp delSp modSp add mod modNotesTx">
        <pc:chgData name="Amrish Bora" userId="9cd7a604-5ec2-412b-8b7f-0bbb45dd8dc9" providerId="ADAL" clId="{EE73C1D5-7766-4D2C-9CA2-EF3B58B38B67}" dt="2024-04-02T03:55:09.106" v="28137" actId="20577"/>
        <pc:sldMkLst>
          <pc:docMk/>
          <pc:sldMk cId="2927291579" sldId="2147481380"/>
        </pc:sldMkLst>
        <pc:spChg chg="add mod">
          <ac:chgData name="Amrish Bora" userId="9cd7a604-5ec2-412b-8b7f-0bbb45dd8dc9" providerId="ADAL" clId="{EE73C1D5-7766-4D2C-9CA2-EF3B58B38B67}" dt="2024-04-02T02:37:03.142" v="23117" actId="113"/>
          <ac:spMkLst>
            <pc:docMk/>
            <pc:sldMk cId="2927291579" sldId="2147481380"/>
            <ac:spMk id="3" creationId="{B3D22B62-5209-78A1-2887-EAFFC70EE6E5}"/>
          </ac:spMkLst>
        </pc:spChg>
        <pc:spChg chg="mod">
          <ac:chgData name="Amrish Bora" userId="9cd7a604-5ec2-412b-8b7f-0bbb45dd8dc9" providerId="ADAL" clId="{EE73C1D5-7766-4D2C-9CA2-EF3B58B38B67}" dt="2024-04-02T00:09:51.694" v="6422" actId="20577"/>
          <ac:spMkLst>
            <pc:docMk/>
            <pc:sldMk cId="2927291579" sldId="2147481380"/>
            <ac:spMk id="5" creationId="{D48B7CA1-7763-ECC1-A00C-3982DEB212AA}"/>
          </ac:spMkLst>
        </pc:spChg>
        <pc:spChg chg="add mod">
          <ac:chgData name="Amrish Bora" userId="9cd7a604-5ec2-412b-8b7f-0bbb45dd8dc9" providerId="ADAL" clId="{EE73C1D5-7766-4D2C-9CA2-EF3B58B38B67}" dt="2024-04-02T00:11:50.726" v="6468" actId="1076"/>
          <ac:spMkLst>
            <pc:docMk/>
            <pc:sldMk cId="2927291579" sldId="2147481380"/>
            <ac:spMk id="8" creationId="{97CFD3E7-4747-2F15-7922-D71B1ACA0EA6}"/>
          </ac:spMkLst>
        </pc:spChg>
        <pc:spChg chg="del">
          <ac:chgData name="Amrish Bora" userId="9cd7a604-5ec2-412b-8b7f-0bbb45dd8dc9" providerId="ADAL" clId="{EE73C1D5-7766-4D2C-9CA2-EF3B58B38B67}" dt="2024-04-02T00:10:32.768" v="6435" actId="478"/>
          <ac:spMkLst>
            <pc:docMk/>
            <pc:sldMk cId="2927291579" sldId="2147481380"/>
            <ac:spMk id="10" creationId="{4B93E807-3799-736A-62C3-0212725FBFC3}"/>
          </ac:spMkLst>
        </pc:spChg>
        <pc:picChg chg="del">
          <ac:chgData name="Amrish Bora" userId="9cd7a604-5ec2-412b-8b7f-0bbb45dd8dc9" providerId="ADAL" clId="{EE73C1D5-7766-4D2C-9CA2-EF3B58B38B67}" dt="2024-04-02T00:10:04.369" v="6423" actId="478"/>
          <ac:picMkLst>
            <pc:docMk/>
            <pc:sldMk cId="2927291579" sldId="2147481380"/>
            <ac:picMk id="4" creationId="{1D6D450B-4D1F-49F0-58C7-D6C7CEC28526}"/>
          </ac:picMkLst>
        </pc:picChg>
        <pc:picChg chg="del">
          <ac:chgData name="Amrish Bora" userId="9cd7a604-5ec2-412b-8b7f-0bbb45dd8dc9" providerId="ADAL" clId="{EE73C1D5-7766-4D2C-9CA2-EF3B58B38B67}" dt="2024-04-02T00:10:04.901" v="6424" actId="478"/>
          <ac:picMkLst>
            <pc:docMk/>
            <pc:sldMk cId="2927291579" sldId="2147481380"/>
            <ac:picMk id="7" creationId="{4DA98E12-B2B5-F3DC-BFB1-8F9F8BA1F5A9}"/>
          </ac:picMkLst>
        </pc:picChg>
        <pc:picChg chg="add mod">
          <ac:chgData name="Amrish Bora" userId="9cd7a604-5ec2-412b-8b7f-0bbb45dd8dc9" providerId="ADAL" clId="{EE73C1D5-7766-4D2C-9CA2-EF3B58B38B67}" dt="2024-04-02T00:11:51.971" v="6469" actId="1076"/>
          <ac:picMkLst>
            <pc:docMk/>
            <pc:sldMk cId="2927291579" sldId="2147481380"/>
            <ac:picMk id="11" creationId="{D460B4E2-D74D-1504-9555-7DA4B503AE85}"/>
          </ac:picMkLst>
        </pc:picChg>
      </pc:sldChg>
      <pc:sldChg chg="delSp modSp add mod ord modNotesTx">
        <pc:chgData name="Amrish Bora" userId="9cd7a604-5ec2-412b-8b7f-0bbb45dd8dc9" providerId="ADAL" clId="{EE73C1D5-7766-4D2C-9CA2-EF3B58B38B67}" dt="2024-04-02T03:54:19.766" v="28085" actId="20577"/>
        <pc:sldMkLst>
          <pc:docMk/>
          <pc:sldMk cId="1712711018" sldId="2147481381"/>
        </pc:sldMkLst>
        <pc:spChg chg="mod">
          <ac:chgData name="Amrish Bora" userId="9cd7a604-5ec2-412b-8b7f-0bbb45dd8dc9" providerId="ADAL" clId="{EE73C1D5-7766-4D2C-9CA2-EF3B58B38B67}" dt="2024-04-02T02:33:21.429" v="22368" actId="20577"/>
          <ac:spMkLst>
            <pc:docMk/>
            <pc:sldMk cId="1712711018" sldId="2147481381"/>
            <ac:spMk id="3" creationId="{B3D22B62-5209-78A1-2887-EAFFC70EE6E5}"/>
          </ac:spMkLst>
        </pc:spChg>
        <pc:spChg chg="mod">
          <ac:chgData name="Amrish Bora" userId="9cd7a604-5ec2-412b-8b7f-0bbb45dd8dc9" providerId="ADAL" clId="{EE73C1D5-7766-4D2C-9CA2-EF3B58B38B67}" dt="2024-04-02T00:12:25.615" v="6502" actId="404"/>
          <ac:spMkLst>
            <pc:docMk/>
            <pc:sldMk cId="1712711018" sldId="2147481381"/>
            <ac:spMk id="5" creationId="{D48B7CA1-7763-ECC1-A00C-3982DEB212AA}"/>
          </ac:spMkLst>
        </pc:spChg>
        <pc:spChg chg="del">
          <ac:chgData name="Amrish Bora" userId="9cd7a604-5ec2-412b-8b7f-0bbb45dd8dc9" providerId="ADAL" clId="{EE73C1D5-7766-4D2C-9CA2-EF3B58B38B67}" dt="2024-04-02T00:13:56.995" v="6528" actId="478"/>
          <ac:spMkLst>
            <pc:docMk/>
            <pc:sldMk cId="1712711018" sldId="2147481381"/>
            <ac:spMk id="8" creationId="{97CFD3E7-4747-2F15-7922-D71B1ACA0EA6}"/>
          </ac:spMkLst>
        </pc:spChg>
        <pc:picChg chg="del">
          <ac:chgData name="Amrish Bora" userId="9cd7a604-5ec2-412b-8b7f-0bbb45dd8dc9" providerId="ADAL" clId="{EE73C1D5-7766-4D2C-9CA2-EF3B58B38B67}" dt="2024-04-02T00:12:36.289" v="6503" actId="478"/>
          <ac:picMkLst>
            <pc:docMk/>
            <pc:sldMk cId="1712711018" sldId="2147481381"/>
            <ac:picMk id="11" creationId="{D460B4E2-D74D-1504-9555-7DA4B503AE85}"/>
          </ac:picMkLst>
        </pc:picChg>
      </pc:sldChg>
      <pc:sldChg chg="addSp modSp add mod modNotesTx">
        <pc:chgData name="Amrish Bora" userId="9cd7a604-5ec2-412b-8b7f-0bbb45dd8dc9" providerId="ADAL" clId="{EE73C1D5-7766-4D2C-9CA2-EF3B58B38B67}" dt="2024-04-02T03:57:19.536" v="28214" actId="113"/>
        <pc:sldMkLst>
          <pc:docMk/>
          <pc:sldMk cId="4047192801" sldId="2147481382"/>
        </pc:sldMkLst>
        <pc:spChg chg="mod">
          <ac:chgData name="Amrish Bora" userId="9cd7a604-5ec2-412b-8b7f-0bbb45dd8dc9" providerId="ADAL" clId="{EE73C1D5-7766-4D2C-9CA2-EF3B58B38B67}" dt="2024-04-02T00:24:11.505" v="6653" actId="1076"/>
          <ac:spMkLst>
            <pc:docMk/>
            <pc:sldMk cId="4047192801" sldId="2147481382"/>
            <ac:spMk id="3" creationId="{B3D22B62-5209-78A1-2887-EAFFC70EE6E5}"/>
          </ac:spMkLst>
        </pc:spChg>
        <pc:spChg chg="mod">
          <ac:chgData name="Amrish Bora" userId="9cd7a604-5ec2-412b-8b7f-0bbb45dd8dc9" providerId="ADAL" clId="{EE73C1D5-7766-4D2C-9CA2-EF3B58B38B67}" dt="2024-04-02T00:22:19.581" v="6596" actId="20577"/>
          <ac:spMkLst>
            <pc:docMk/>
            <pc:sldMk cId="4047192801" sldId="2147481382"/>
            <ac:spMk id="5" creationId="{D48B7CA1-7763-ECC1-A00C-3982DEB212AA}"/>
          </ac:spMkLst>
        </pc:spChg>
        <pc:picChg chg="add mod">
          <ac:chgData name="Amrish Bora" userId="9cd7a604-5ec2-412b-8b7f-0bbb45dd8dc9" providerId="ADAL" clId="{EE73C1D5-7766-4D2C-9CA2-EF3B58B38B67}" dt="2024-04-02T00:23:57.794" v="6652" actId="1076"/>
          <ac:picMkLst>
            <pc:docMk/>
            <pc:sldMk cId="4047192801" sldId="2147481382"/>
            <ac:picMk id="4" creationId="{68089E44-AEB7-B1D0-3A68-0BB766FF17F8}"/>
          </ac:picMkLst>
        </pc:picChg>
      </pc:sldChg>
      <pc:sldChg chg="addSp delSp modSp add mod modNotesTx">
        <pc:chgData name="Amrish Bora" userId="9cd7a604-5ec2-412b-8b7f-0bbb45dd8dc9" providerId="ADAL" clId="{EE73C1D5-7766-4D2C-9CA2-EF3B58B38B67}" dt="2024-04-02T20:58:52.432" v="29957" actId="20577"/>
        <pc:sldMkLst>
          <pc:docMk/>
          <pc:sldMk cId="3753999831" sldId="2147481383"/>
        </pc:sldMkLst>
        <pc:spChg chg="add del mod">
          <ac:chgData name="Amrish Bora" userId="9cd7a604-5ec2-412b-8b7f-0bbb45dd8dc9" providerId="ADAL" clId="{EE73C1D5-7766-4D2C-9CA2-EF3B58B38B67}" dt="2024-04-02T01:59:27.412" v="17083" actId="478"/>
          <ac:spMkLst>
            <pc:docMk/>
            <pc:sldMk cId="3753999831" sldId="2147481383"/>
            <ac:spMk id="3" creationId="{93A8BBAD-E6F3-C864-C77D-D3E365C49F11}"/>
          </ac:spMkLst>
        </pc:spChg>
        <pc:spChg chg="mod">
          <ac:chgData name="Amrish Bora" userId="9cd7a604-5ec2-412b-8b7f-0bbb45dd8dc9" providerId="ADAL" clId="{EE73C1D5-7766-4D2C-9CA2-EF3B58B38B67}" dt="2024-04-02T01:54:03.515" v="16851"/>
          <ac:spMkLst>
            <pc:docMk/>
            <pc:sldMk cId="3753999831" sldId="2147481383"/>
            <ac:spMk id="5" creationId="{D48B7CA1-7763-ECC1-A00C-3982DEB212AA}"/>
          </ac:spMkLst>
        </pc:spChg>
        <pc:spChg chg="add mod">
          <ac:chgData name="Amrish Bora" userId="9cd7a604-5ec2-412b-8b7f-0bbb45dd8dc9" providerId="ADAL" clId="{EE73C1D5-7766-4D2C-9CA2-EF3B58B38B67}" dt="2024-04-02T01:59:25.498" v="17082" actId="1076"/>
          <ac:spMkLst>
            <pc:docMk/>
            <pc:sldMk cId="3753999831" sldId="2147481383"/>
            <ac:spMk id="10" creationId="{159ABB5D-D871-D950-EAC9-FCC5E2526545}"/>
          </ac:spMkLst>
        </pc:spChg>
        <pc:graphicFrameChg chg="add mod modGraphic">
          <ac:chgData name="Amrish Bora" userId="9cd7a604-5ec2-412b-8b7f-0bbb45dd8dc9" providerId="ADAL" clId="{EE73C1D5-7766-4D2C-9CA2-EF3B58B38B67}" dt="2024-04-02T01:57:44.211" v="16862" actId="14100"/>
          <ac:graphicFrameMkLst>
            <pc:docMk/>
            <pc:sldMk cId="3753999831" sldId="2147481383"/>
            <ac:graphicFrameMk id="8" creationId="{422022E3-B81C-92AB-9480-22EFA5879D39}"/>
          </ac:graphicFrameMkLst>
        </pc:graphicFrameChg>
        <pc:picChg chg="del">
          <ac:chgData name="Amrish Bora" userId="9cd7a604-5ec2-412b-8b7f-0bbb45dd8dc9" providerId="ADAL" clId="{EE73C1D5-7766-4D2C-9CA2-EF3B58B38B67}" dt="2024-04-02T01:54:06.140" v="16852" actId="478"/>
          <ac:picMkLst>
            <pc:docMk/>
            <pc:sldMk cId="3753999831" sldId="2147481383"/>
            <ac:picMk id="4" creationId="{A6A45A6A-6DCA-31DA-CFBA-E54E15874289}"/>
          </ac:picMkLst>
        </pc:picChg>
        <pc:picChg chg="add mod">
          <ac:chgData name="Amrish Bora" userId="9cd7a604-5ec2-412b-8b7f-0bbb45dd8dc9" providerId="ADAL" clId="{EE73C1D5-7766-4D2C-9CA2-EF3B58B38B67}" dt="2024-04-02T01:57:25.291" v="16858" actId="1076"/>
          <ac:picMkLst>
            <pc:docMk/>
            <pc:sldMk cId="3753999831" sldId="2147481383"/>
            <ac:picMk id="7" creationId="{476CA4EA-28A5-6DD3-363A-0764455682BA}"/>
          </ac:picMkLst>
        </pc:picChg>
      </pc:sldChg>
      <pc:sldChg chg="addSp delSp modSp add mod modNotesTx">
        <pc:chgData name="Amrish Bora" userId="9cd7a604-5ec2-412b-8b7f-0bbb45dd8dc9" providerId="ADAL" clId="{EE73C1D5-7766-4D2C-9CA2-EF3B58B38B67}" dt="2024-04-02T03:57:28.610" v="28216" actId="20577"/>
        <pc:sldMkLst>
          <pc:docMk/>
          <pc:sldMk cId="1084568588" sldId="2147481384"/>
        </pc:sldMkLst>
        <pc:spChg chg="del">
          <ac:chgData name="Amrish Bora" userId="9cd7a604-5ec2-412b-8b7f-0bbb45dd8dc9" providerId="ADAL" clId="{EE73C1D5-7766-4D2C-9CA2-EF3B58B38B67}" dt="2024-04-02T03:56:47.071" v="28179" actId="478"/>
          <ac:spMkLst>
            <pc:docMk/>
            <pc:sldMk cId="1084568588" sldId="2147481384"/>
            <ac:spMk id="3" creationId="{B3D22B62-5209-78A1-2887-EAFFC70EE6E5}"/>
          </ac:spMkLst>
        </pc:spChg>
        <pc:picChg chg="del">
          <ac:chgData name="Amrish Bora" userId="9cd7a604-5ec2-412b-8b7f-0bbb45dd8dc9" providerId="ADAL" clId="{EE73C1D5-7766-4D2C-9CA2-EF3B58B38B67}" dt="2024-04-02T03:56:45.661" v="28178" actId="478"/>
          <ac:picMkLst>
            <pc:docMk/>
            <pc:sldMk cId="1084568588" sldId="2147481384"/>
            <ac:picMk id="4" creationId="{68089E44-AEB7-B1D0-3A68-0BB766FF17F8}"/>
          </ac:picMkLst>
        </pc:picChg>
        <pc:picChg chg="add mod">
          <ac:chgData name="Amrish Bora" userId="9cd7a604-5ec2-412b-8b7f-0bbb45dd8dc9" providerId="ADAL" clId="{EE73C1D5-7766-4D2C-9CA2-EF3B58B38B67}" dt="2024-04-02T03:56:56.481" v="28182" actId="1076"/>
          <ac:picMkLst>
            <pc:docMk/>
            <pc:sldMk cId="1084568588" sldId="2147481384"/>
            <ac:picMk id="6" creationId="{47EFF5EC-9256-132E-CE09-C6BCFD80B326}"/>
          </ac:picMkLst>
        </pc:picChg>
      </pc:sldChg>
      <pc:sldChg chg="add mod modShow modNotesTx">
        <pc:chgData name="Amrish Bora" userId="9cd7a604-5ec2-412b-8b7f-0bbb45dd8dc9" providerId="ADAL" clId="{EE73C1D5-7766-4D2C-9CA2-EF3B58B38B67}" dt="2024-04-02T22:05:30.470" v="30124" actId="729"/>
        <pc:sldMkLst>
          <pc:docMk/>
          <pc:sldMk cId="2441091911" sldId="2147481387"/>
        </pc:sldMkLst>
      </pc:sldChg>
      <pc:sldChg chg="addSp delSp modSp add mod modNotesTx">
        <pc:chgData name="Amrish Bora" userId="9cd7a604-5ec2-412b-8b7f-0bbb45dd8dc9" providerId="ADAL" clId="{EE73C1D5-7766-4D2C-9CA2-EF3B58B38B67}" dt="2024-04-02T22:20:47.956" v="31162" actId="20577"/>
        <pc:sldMkLst>
          <pc:docMk/>
          <pc:sldMk cId="2176684468" sldId="2147481388"/>
        </pc:sldMkLst>
        <pc:spChg chg="add mod">
          <ac:chgData name="Amrish Bora" userId="9cd7a604-5ec2-412b-8b7f-0bbb45dd8dc9" providerId="ADAL" clId="{EE73C1D5-7766-4D2C-9CA2-EF3B58B38B67}" dt="2024-04-02T22:14:08.880" v="30188" actId="1076"/>
          <ac:spMkLst>
            <pc:docMk/>
            <pc:sldMk cId="2176684468" sldId="2147481388"/>
            <ac:spMk id="3" creationId="{E2002973-6431-E18C-F8AB-C56D69742B60}"/>
          </ac:spMkLst>
        </pc:spChg>
        <pc:spChg chg="add mod">
          <ac:chgData name="Amrish Bora" userId="9cd7a604-5ec2-412b-8b7f-0bbb45dd8dc9" providerId="ADAL" clId="{EE73C1D5-7766-4D2C-9CA2-EF3B58B38B67}" dt="2024-04-02T22:14:11.769" v="30189" actId="1076"/>
          <ac:spMkLst>
            <pc:docMk/>
            <pc:sldMk cId="2176684468" sldId="2147481388"/>
            <ac:spMk id="4" creationId="{5A71C25E-30AA-B9B8-7A09-1E546F808FE0}"/>
          </ac:spMkLst>
        </pc:spChg>
        <pc:spChg chg="mod">
          <ac:chgData name="Amrish Bora" userId="9cd7a604-5ec2-412b-8b7f-0bbb45dd8dc9" providerId="ADAL" clId="{EE73C1D5-7766-4D2C-9CA2-EF3B58B38B67}" dt="2024-04-02T22:11:30.350" v="30145" actId="20577"/>
          <ac:spMkLst>
            <pc:docMk/>
            <pc:sldMk cId="2176684468" sldId="2147481388"/>
            <ac:spMk id="5" creationId="{D48B7CA1-7763-ECC1-A00C-3982DEB212AA}"/>
          </ac:spMkLst>
        </pc:spChg>
        <pc:picChg chg="del">
          <ac:chgData name="Amrish Bora" userId="9cd7a604-5ec2-412b-8b7f-0bbb45dd8dc9" providerId="ADAL" clId="{EE73C1D5-7766-4D2C-9CA2-EF3B58B38B67}" dt="2024-04-02T22:11:32.951" v="30146" actId="478"/>
          <ac:picMkLst>
            <pc:docMk/>
            <pc:sldMk cId="2176684468" sldId="2147481388"/>
            <ac:picMk id="2" creationId="{DCA6E751-21C8-40FC-EDCE-A13DBC13F227}"/>
          </ac:picMkLst>
        </pc:picChg>
      </pc:sldChg>
    </pc:docChg>
  </pc:docChgLst>
  <pc:docChgLst>
    <pc:chgData name="Paul Caldwell" userId="52e667b6-b276-4c84-b7f8-c8d4c044d5ec" providerId="ADAL" clId="{6ED29FAB-3FEB-4CE9-BBE8-F4B93EF0D5D6}"/>
    <pc:docChg chg="custSel addSld delSld modSld sldOrd">
      <pc:chgData name="Paul Caldwell" userId="52e667b6-b276-4c84-b7f8-c8d4c044d5ec" providerId="ADAL" clId="{6ED29FAB-3FEB-4CE9-BBE8-F4B93EF0D5D6}" dt="2024-04-02T22:09:12.756" v="251"/>
      <pc:docMkLst>
        <pc:docMk/>
      </pc:docMkLst>
      <pc:sldChg chg="modSp mod">
        <pc:chgData name="Paul Caldwell" userId="52e667b6-b276-4c84-b7f8-c8d4c044d5ec" providerId="ADAL" clId="{6ED29FAB-3FEB-4CE9-BBE8-F4B93EF0D5D6}" dt="2024-03-25T02:28:12.149" v="26" actId="20577"/>
        <pc:sldMkLst>
          <pc:docMk/>
          <pc:sldMk cId="1094592008" sldId="258"/>
        </pc:sldMkLst>
        <pc:spChg chg="mod">
          <ac:chgData name="Paul Caldwell" userId="52e667b6-b276-4c84-b7f8-c8d4c044d5ec" providerId="ADAL" clId="{6ED29FAB-3FEB-4CE9-BBE8-F4B93EF0D5D6}" dt="2024-03-25T02:28:12.149" v="26" actId="20577"/>
          <ac:spMkLst>
            <pc:docMk/>
            <pc:sldMk cId="1094592008" sldId="258"/>
            <ac:spMk id="5" creationId="{C3C16E4F-E657-D1EB-CEB0-536E985DA73E}"/>
          </ac:spMkLst>
        </pc:spChg>
      </pc:sldChg>
      <pc:sldChg chg="modSp mod modNotesTx">
        <pc:chgData name="Paul Caldwell" userId="52e667b6-b276-4c84-b7f8-c8d4c044d5ec" providerId="ADAL" clId="{6ED29FAB-3FEB-4CE9-BBE8-F4B93EF0D5D6}" dt="2024-04-01T20:55:56.385" v="167" actId="20577"/>
        <pc:sldMkLst>
          <pc:docMk/>
          <pc:sldMk cId="3773506922" sldId="263"/>
        </pc:sldMkLst>
        <pc:spChg chg="mod">
          <ac:chgData name="Paul Caldwell" userId="52e667b6-b276-4c84-b7f8-c8d4c044d5ec" providerId="ADAL" clId="{6ED29FAB-3FEB-4CE9-BBE8-F4B93EF0D5D6}" dt="2024-03-25T02:28:00.677" v="23" actId="20577"/>
          <ac:spMkLst>
            <pc:docMk/>
            <pc:sldMk cId="3773506922" sldId="263"/>
            <ac:spMk id="2" creationId="{64690A17-4694-A80C-62A2-E85365C18D89}"/>
          </ac:spMkLst>
        </pc:spChg>
      </pc:sldChg>
      <pc:sldChg chg="modSp mod">
        <pc:chgData name="Paul Caldwell" userId="52e667b6-b276-4c84-b7f8-c8d4c044d5ec" providerId="ADAL" clId="{6ED29FAB-3FEB-4CE9-BBE8-F4B93EF0D5D6}" dt="2024-03-25T02:28:48.335" v="51" actId="1076"/>
        <pc:sldMkLst>
          <pc:docMk/>
          <pc:sldMk cId="3349129821" sldId="2076136169"/>
        </pc:sldMkLst>
        <pc:spChg chg="mod">
          <ac:chgData name="Paul Caldwell" userId="52e667b6-b276-4c84-b7f8-c8d4c044d5ec" providerId="ADAL" clId="{6ED29FAB-3FEB-4CE9-BBE8-F4B93EF0D5D6}" dt="2024-03-25T02:28:48.335" v="51" actId="1076"/>
          <ac:spMkLst>
            <pc:docMk/>
            <pc:sldMk cId="3349129821" sldId="2076136169"/>
            <ac:spMk id="2" creationId="{04192CFC-C540-5B98-1E72-EA74CAFDBEEC}"/>
          </ac:spMkLst>
        </pc:spChg>
      </pc:sldChg>
      <pc:sldChg chg="modSp mod">
        <pc:chgData name="Paul Caldwell" userId="52e667b6-b276-4c84-b7f8-c8d4c044d5ec" providerId="ADAL" clId="{6ED29FAB-3FEB-4CE9-BBE8-F4B93EF0D5D6}" dt="2024-04-01T20:07:00.200" v="104" actId="20577"/>
        <pc:sldMkLst>
          <pc:docMk/>
          <pc:sldMk cId="1793400018" sldId="2076136174"/>
        </pc:sldMkLst>
        <pc:spChg chg="mod">
          <ac:chgData name="Paul Caldwell" userId="52e667b6-b276-4c84-b7f8-c8d4c044d5ec" providerId="ADAL" clId="{6ED29FAB-3FEB-4CE9-BBE8-F4B93EF0D5D6}" dt="2024-04-01T20:07:00.200" v="104" actId="20577"/>
          <ac:spMkLst>
            <pc:docMk/>
            <pc:sldMk cId="1793400018" sldId="2076136174"/>
            <ac:spMk id="3" creationId="{D0329778-3CFD-DA13-42DC-E9EB3D594E49}"/>
          </ac:spMkLst>
        </pc:spChg>
      </pc:sldChg>
      <pc:sldChg chg="del">
        <pc:chgData name="Paul Caldwell" userId="52e667b6-b276-4c84-b7f8-c8d4c044d5ec" providerId="ADAL" clId="{6ED29FAB-3FEB-4CE9-BBE8-F4B93EF0D5D6}" dt="2024-04-01T19:51:12.158" v="53" actId="47"/>
        <pc:sldMkLst>
          <pc:docMk/>
          <pc:sldMk cId="3859754217" sldId="2123259142"/>
        </pc:sldMkLst>
      </pc:sldChg>
      <pc:sldChg chg="addSp delSp modSp mod addAnim">
        <pc:chgData name="Paul Caldwell" userId="52e667b6-b276-4c84-b7f8-c8d4c044d5ec" providerId="ADAL" clId="{6ED29FAB-3FEB-4CE9-BBE8-F4B93EF0D5D6}" dt="2024-04-01T20:49:37.064" v="146"/>
        <pc:sldMkLst>
          <pc:docMk/>
          <pc:sldMk cId="2800079956" sldId="2123259143"/>
        </pc:sldMkLst>
        <pc:spChg chg="del mod">
          <ac:chgData name="Paul Caldwell" userId="52e667b6-b276-4c84-b7f8-c8d4c044d5ec" providerId="ADAL" clId="{6ED29FAB-3FEB-4CE9-BBE8-F4B93EF0D5D6}" dt="2024-04-01T19:52:00.820" v="56" actId="478"/>
          <ac:spMkLst>
            <pc:docMk/>
            <pc:sldMk cId="2800079956" sldId="2123259143"/>
            <ac:spMk id="9" creationId="{23657C34-5823-B06B-1A6B-E76D66A22C87}"/>
          </ac:spMkLst>
        </pc:spChg>
        <pc:spChg chg="del">
          <ac:chgData name="Paul Caldwell" userId="52e667b6-b276-4c84-b7f8-c8d4c044d5ec" providerId="ADAL" clId="{6ED29FAB-3FEB-4CE9-BBE8-F4B93EF0D5D6}" dt="2024-04-01T20:01:33.087" v="64"/>
          <ac:spMkLst>
            <pc:docMk/>
            <pc:sldMk cId="2800079956" sldId="2123259143"/>
            <ac:spMk id="13" creationId="{17A857BB-6C12-81CD-A655-5A601AA8541A}"/>
          </ac:spMkLst>
        </pc:spChg>
        <pc:graphicFrameChg chg="add mod modGraphic">
          <ac:chgData name="Paul Caldwell" userId="52e667b6-b276-4c84-b7f8-c8d4c044d5ec" providerId="ADAL" clId="{6ED29FAB-3FEB-4CE9-BBE8-F4B93EF0D5D6}" dt="2024-04-01T20:02:18.142" v="68" actId="207"/>
          <ac:graphicFrameMkLst>
            <pc:docMk/>
            <pc:sldMk cId="2800079956" sldId="2123259143"/>
            <ac:graphicFrameMk id="2" creationId="{31E495BE-4680-BB7C-5594-66E8A57C9E8B}"/>
          </ac:graphicFrameMkLst>
        </pc:graphicFrameChg>
        <pc:picChg chg="add">
          <ac:chgData name="Paul Caldwell" userId="52e667b6-b276-4c84-b7f8-c8d4c044d5ec" providerId="ADAL" clId="{6ED29FAB-3FEB-4CE9-BBE8-F4B93EF0D5D6}" dt="2024-04-01T19:52:19.243" v="58"/>
          <ac:picMkLst>
            <pc:docMk/>
            <pc:sldMk cId="2800079956" sldId="2123259143"/>
            <ac:picMk id="2" creationId="{E6EE9805-EA54-3A64-CAE4-2D00481D55DA}"/>
          </ac:picMkLst>
        </pc:picChg>
        <pc:picChg chg="add mod ord">
          <ac:chgData name="Paul Caldwell" userId="52e667b6-b276-4c84-b7f8-c8d4c044d5ec" providerId="ADAL" clId="{6ED29FAB-3FEB-4CE9-BBE8-F4B93EF0D5D6}" dt="2024-04-01T20:02:01.866" v="66" actId="167"/>
          <ac:picMkLst>
            <pc:docMk/>
            <pc:sldMk cId="2800079956" sldId="2123259143"/>
            <ac:picMk id="3" creationId="{332EC7EB-A8A9-1718-F523-DBFAD83AA395}"/>
          </ac:picMkLst>
        </pc:picChg>
        <pc:picChg chg="del">
          <ac:chgData name="Paul Caldwell" userId="52e667b6-b276-4c84-b7f8-c8d4c044d5ec" providerId="ADAL" clId="{6ED29FAB-3FEB-4CE9-BBE8-F4B93EF0D5D6}" dt="2024-04-01T19:51:57.056" v="54" actId="478"/>
          <ac:picMkLst>
            <pc:docMk/>
            <pc:sldMk cId="2800079956" sldId="2123259143"/>
            <ac:picMk id="7" creationId="{20A168B7-73FD-473F-1BB5-3990C6529BDD}"/>
          </ac:picMkLst>
        </pc:picChg>
        <pc:picChg chg="del">
          <ac:chgData name="Paul Caldwell" userId="52e667b6-b276-4c84-b7f8-c8d4c044d5ec" providerId="ADAL" clId="{6ED29FAB-3FEB-4CE9-BBE8-F4B93EF0D5D6}" dt="2024-04-01T19:52:02.037" v="57" actId="478"/>
          <ac:picMkLst>
            <pc:docMk/>
            <pc:sldMk cId="2800079956" sldId="2123259143"/>
            <ac:picMk id="15" creationId="{60FDD902-3F9E-FED6-12B7-9BA78D9797A8}"/>
          </ac:picMkLst>
        </pc:picChg>
      </pc:sldChg>
      <pc:sldChg chg="modSp mod ord modShow">
        <pc:chgData name="Paul Caldwell" userId="52e667b6-b276-4c84-b7f8-c8d4c044d5ec" providerId="ADAL" clId="{6ED29FAB-3FEB-4CE9-BBE8-F4B93EF0D5D6}" dt="2024-04-02T20:26:13.052" v="247"/>
        <pc:sldMkLst>
          <pc:docMk/>
          <pc:sldMk cId="2908803339" sldId="2123259144"/>
        </pc:sldMkLst>
        <pc:spChg chg="mod">
          <ac:chgData name="Paul Caldwell" userId="52e667b6-b276-4c84-b7f8-c8d4c044d5ec" providerId="ADAL" clId="{6ED29FAB-3FEB-4CE9-BBE8-F4B93EF0D5D6}" dt="2024-04-01T20:54:57.229" v="163" actId="1076"/>
          <ac:spMkLst>
            <pc:docMk/>
            <pc:sldMk cId="2908803339" sldId="2123259144"/>
            <ac:spMk id="8" creationId="{025841E0-9A5B-6B25-7088-604710DE25CA}"/>
          </ac:spMkLst>
        </pc:spChg>
        <pc:spChg chg="mod">
          <ac:chgData name="Paul Caldwell" userId="52e667b6-b276-4c84-b7f8-c8d4c044d5ec" providerId="ADAL" clId="{6ED29FAB-3FEB-4CE9-BBE8-F4B93EF0D5D6}" dt="2024-04-01T20:55:01.316" v="164" actId="1076"/>
          <ac:spMkLst>
            <pc:docMk/>
            <pc:sldMk cId="2908803339" sldId="2123259144"/>
            <ac:spMk id="10" creationId="{9E816C65-4CFB-64C0-C598-AB8151109DEC}"/>
          </ac:spMkLst>
        </pc:spChg>
        <pc:picChg chg="mod">
          <ac:chgData name="Paul Caldwell" userId="52e667b6-b276-4c84-b7f8-c8d4c044d5ec" providerId="ADAL" clId="{6ED29FAB-3FEB-4CE9-BBE8-F4B93EF0D5D6}" dt="2024-04-01T20:54:50.053" v="162" actId="1076"/>
          <ac:picMkLst>
            <pc:docMk/>
            <pc:sldMk cId="2908803339" sldId="2123259144"/>
            <ac:picMk id="6" creationId="{4EC37F22-0E29-A25E-EBD0-C74CE1A47A5B}"/>
          </ac:picMkLst>
        </pc:picChg>
      </pc:sldChg>
      <pc:sldChg chg="del">
        <pc:chgData name="Paul Caldwell" userId="52e667b6-b276-4c84-b7f8-c8d4c044d5ec" providerId="ADAL" clId="{6ED29FAB-3FEB-4CE9-BBE8-F4B93EF0D5D6}" dt="2024-04-02T04:25:21.740" v="245" actId="47"/>
        <pc:sldMkLst>
          <pc:docMk/>
          <pc:sldMk cId="184784309" sldId="2123259145"/>
        </pc:sldMkLst>
      </pc:sldChg>
      <pc:sldChg chg="del">
        <pc:chgData name="Paul Caldwell" userId="52e667b6-b276-4c84-b7f8-c8d4c044d5ec" providerId="ADAL" clId="{6ED29FAB-3FEB-4CE9-BBE8-F4B93EF0D5D6}" dt="2024-04-01T20:00:38.820" v="63" actId="47"/>
        <pc:sldMkLst>
          <pc:docMk/>
          <pc:sldMk cId="1684542092" sldId="2123259146"/>
        </pc:sldMkLst>
      </pc:sldChg>
      <pc:sldChg chg="del">
        <pc:chgData name="Paul Caldwell" userId="52e667b6-b276-4c84-b7f8-c8d4c044d5ec" providerId="ADAL" clId="{6ED29FAB-3FEB-4CE9-BBE8-F4B93EF0D5D6}" dt="2024-04-02T04:25:21.740" v="245" actId="47"/>
        <pc:sldMkLst>
          <pc:docMk/>
          <pc:sldMk cId="743038654" sldId="2123259147"/>
        </pc:sldMkLst>
      </pc:sldChg>
      <pc:sldChg chg="del">
        <pc:chgData name="Paul Caldwell" userId="52e667b6-b276-4c84-b7f8-c8d4c044d5ec" providerId="ADAL" clId="{6ED29FAB-3FEB-4CE9-BBE8-F4B93EF0D5D6}" dt="2024-04-02T04:25:21.740" v="245" actId="47"/>
        <pc:sldMkLst>
          <pc:docMk/>
          <pc:sldMk cId="2285010325" sldId="2147481354"/>
        </pc:sldMkLst>
      </pc:sldChg>
      <pc:sldChg chg="addSp delSp modSp new mod">
        <pc:chgData name="Paul Caldwell" userId="52e667b6-b276-4c84-b7f8-c8d4c044d5ec" providerId="ADAL" clId="{6ED29FAB-3FEB-4CE9-BBE8-F4B93EF0D5D6}" dt="2024-04-02T04:17:59.778" v="219" actId="478"/>
        <pc:sldMkLst>
          <pc:docMk/>
          <pc:sldMk cId="1831525971" sldId="2147481355"/>
        </pc:sldMkLst>
        <pc:spChg chg="mod">
          <ac:chgData name="Paul Caldwell" userId="52e667b6-b276-4c84-b7f8-c8d4c044d5ec" providerId="ADAL" clId="{6ED29FAB-3FEB-4CE9-BBE8-F4B93EF0D5D6}" dt="2024-04-01T20:06:24.757" v="82" actId="20577"/>
          <ac:spMkLst>
            <pc:docMk/>
            <pc:sldMk cId="1831525971" sldId="2147481355"/>
            <ac:spMk id="2" creationId="{9B9E9864-3022-E900-9B71-89C4A052D3F5}"/>
          </ac:spMkLst>
        </pc:spChg>
        <pc:spChg chg="mod">
          <ac:chgData name="Paul Caldwell" userId="52e667b6-b276-4c84-b7f8-c8d4c044d5ec" providerId="ADAL" clId="{6ED29FAB-3FEB-4CE9-BBE8-F4B93EF0D5D6}" dt="2024-04-02T04:16:46.543" v="216" actId="20577"/>
          <ac:spMkLst>
            <pc:docMk/>
            <pc:sldMk cId="1831525971" sldId="2147481355"/>
            <ac:spMk id="3" creationId="{169A9DF6-403A-EC12-105B-CD0342B47584}"/>
          </ac:spMkLst>
        </pc:spChg>
        <pc:picChg chg="add mod">
          <ac:chgData name="Paul Caldwell" userId="52e667b6-b276-4c84-b7f8-c8d4c044d5ec" providerId="ADAL" clId="{6ED29FAB-3FEB-4CE9-BBE8-F4B93EF0D5D6}" dt="2024-04-02T04:16:21.591" v="205" actId="1076"/>
          <ac:picMkLst>
            <pc:docMk/>
            <pc:sldMk cId="1831525971" sldId="2147481355"/>
            <ac:picMk id="5" creationId="{39A45F2C-CF82-AE43-EB61-56D88A6072E6}"/>
          </ac:picMkLst>
        </pc:picChg>
        <pc:picChg chg="add del mod">
          <ac:chgData name="Paul Caldwell" userId="52e667b6-b276-4c84-b7f8-c8d4c044d5ec" providerId="ADAL" clId="{6ED29FAB-3FEB-4CE9-BBE8-F4B93EF0D5D6}" dt="2024-04-02T04:17:59.778" v="219" actId="478"/>
          <ac:picMkLst>
            <pc:docMk/>
            <pc:sldMk cId="1831525971" sldId="2147481355"/>
            <ac:picMk id="6" creationId="{5AAEFC8B-9A0D-1A45-50E2-FABE9E1C55CB}"/>
          </ac:picMkLst>
        </pc:picChg>
      </pc:sldChg>
      <pc:sldChg chg="modSp mod">
        <pc:chgData name="Paul Caldwell" userId="52e667b6-b276-4c84-b7f8-c8d4c044d5ec" providerId="ADAL" clId="{6ED29FAB-3FEB-4CE9-BBE8-F4B93EF0D5D6}" dt="2024-04-01T20:52:27.260" v="156" actId="1076"/>
        <pc:sldMkLst>
          <pc:docMk/>
          <pc:sldMk cId="3157750920" sldId="2147481356"/>
        </pc:sldMkLst>
        <pc:spChg chg="mod">
          <ac:chgData name="Paul Caldwell" userId="52e667b6-b276-4c84-b7f8-c8d4c044d5ec" providerId="ADAL" clId="{6ED29FAB-3FEB-4CE9-BBE8-F4B93EF0D5D6}" dt="2024-04-01T20:52:21.312" v="155" actId="1076"/>
          <ac:spMkLst>
            <pc:docMk/>
            <pc:sldMk cId="3157750920" sldId="2147481356"/>
            <ac:spMk id="3" creationId="{93EF2561-1041-A475-3CEB-65588108D852}"/>
          </ac:spMkLst>
        </pc:spChg>
        <pc:spChg chg="mod">
          <ac:chgData name="Paul Caldwell" userId="52e667b6-b276-4c84-b7f8-c8d4c044d5ec" providerId="ADAL" clId="{6ED29FAB-3FEB-4CE9-BBE8-F4B93EF0D5D6}" dt="2024-04-01T20:52:21.312" v="155" actId="1076"/>
          <ac:spMkLst>
            <pc:docMk/>
            <pc:sldMk cId="3157750920" sldId="2147481356"/>
            <ac:spMk id="10" creationId="{9E816C65-4CFB-64C0-C598-AB8151109DEC}"/>
          </ac:spMkLst>
        </pc:spChg>
        <pc:picChg chg="mod">
          <ac:chgData name="Paul Caldwell" userId="52e667b6-b276-4c84-b7f8-c8d4c044d5ec" providerId="ADAL" clId="{6ED29FAB-3FEB-4CE9-BBE8-F4B93EF0D5D6}" dt="2024-04-01T20:52:27.260" v="156" actId="1076"/>
          <ac:picMkLst>
            <pc:docMk/>
            <pc:sldMk cId="3157750920" sldId="2147481356"/>
            <ac:picMk id="5" creationId="{28AC8C8A-DC64-F886-00D6-A6F87A73A11C}"/>
          </ac:picMkLst>
        </pc:picChg>
      </pc:sldChg>
      <pc:sldChg chg="addSp delSp modSp new mod">
        <pc:chgData name="Paul Caldwell" userId="52e667b6-b276-4c84-b7f8-c8d4c044d5ec" providerId="ADAL" clId="{6ED29FAB-3FEB-4CE9-BBE8-F4B93EF0D5D6}" dt="2024-04-02T04:14:52.493" v="201" actId="478"/>
        <pc:sldMkLst>
          <pc:docMk/>
          <pc:sldMk cId="2533920760" sldId="2147481357"/>
        </pc:sldMkLst>
        <pc:spChg chg="del">
          <ac:chgData name="Paul Caldwell" userId="52e667b6-b276-4c84-b7f8-c8d4c044d5ec" providerId="ADAL" clId="{6ED29FAB-3FEB-4CE9-BBE8-F4B93EF0D5D6}" dt="2024-04-02T04:14:52.493" v="201" actId="478"/>
          <ac:spMkLst>
            <pc:docMk/>
            <pc:sldMk cId="2533920760" sldId="2147481357"/>
            <ac:spMk id="4" creationId="{7886689D-F2C4-40A9-0879-682A74306289}"/>
          </ac:spMkLst>
        </pc:spChg>
        <pc:spChg chg="add mod">
          <ac:chgData name="Paul Caldwell" userId="52e667b6-b276-4c84-b7f8-c8d4c044d5ec" providerId="ADAL" clId="{6ED29FAB-3FEB-4CE9-BBE8-F4B93EF0D5D6}" dt="2024-04-01T20:53:44.254" v="159" actId="114"/>
          <ac:spMkLst>
            <pc:docMk/>
            <pc:sldMk cId="2533920760" sldId="2147481357"/>
            <ac:spMk id="7" creationId="{BD9A54B7-3175-D395-DD2A-B31C0598A223}"/>
          </ac:spMkLst>
        </pc:spChg>
        <pc:picChg chg="add mod">
          <ac:chgData name="Paul Caldwell" userId="52e667b6-b276-4c84-b7f8-c8d4c044d5ec" providerId="ADAL" clId="{6ED29FAB-3FEB-4CE9-BBE8-F4B93EF0D5D6}" dt="2024-04-01T20:53:16.873" v="158" actId="1076"/>
          <ac:picMkLst>
            <pc:docMk/>
            <pc:sldMk cId="2533920760" sldId="2147481357"/>
            <ac:picMk id="5" creationId="{C409B11B-1331-4FD6-4AB1-8AA5AFBA088A}"/>
          </ac:picMkLst>
        </pc:picChg>
      </pc:sldChg>
      <pc:sldChg chg="modSp new del mod">
        <pc:chgData name="Paul Caldwell" userId="52e667b6-b276-4c84-b7f8-c8d4c044d5ec" providerId="ADAL" clId="{6ED29FAB-3FEB-4CE9-BBE8-F4B93EF0D5D6}" dt="2024-04-01T22:26:49.963" v="168" actId="47"/>
        <pc:sldMkLst>
          <pc:docMk/>
          <pc:sldMk cId="308502441" sldId="2147481358"/>
        </pc:sldMkLst>
        <pc:spChg chg="mod">
          <ac:chgData name="Paul Caldwell" userId="52e667b6-b276-4c84-b7f8-c8d4c044d5ec" providerId="ADAL" clId="{6ED29FAB-3FEB-4CE9-BBE8-F4B93EF0D5D6}" dt="2024-04-01T20:47:56.086" v="143" actId="20577"/>
          <ac:spMkLst>
            <pc:docMk/>
            <pc:sldMk cId="308502441" sldId="2147481358"/>
            <ac:spMk id="2" creationId="{EF5BA35B-6F71-A000-43E4-588B1E0BD985}"/>
          </ac:spMkLst>
        </pc:spChg>
      </pc:sldChg>
      <pc:sldChg chg="modSp">
        <pc:chgData name="Paul Caldwell" userId="52e667b6-b276-4c84-b7f8-c8d4c044d5ec" providerId="ADAL" clId="{6ED29FAB-3FEB-4CE9-BBE8-F4B93EF0D5D6}" dt="2024-04-02T22:07:33.802" v="248"/>
        <pc:sldMkLst>
          <pc:docMk/>
          <pc:sldMk cId="982787075" sldId="2147481364"/>
        </pc:sldMkLst>
        <pc:spChg chg="mod">
          <ac:chgData name="Paul Caldwell" userId="52e667b6-b276-4c84-b7f8-c8d4c044d5ec" providerId="ADAL" clId="{6ED29FAB-3FEB-4CE9-BBE8-F4B93EF0D5D6}" dt="2024-04-02T22:07:33.802" v="248"/>
          <ac:spMkLst>
            <pc:docMk/>
            <pc:sldMk cId="982787075" sldId="2147481364"/>
            <ac:spMk id="3" creationId="{0ADD29AD-AC8F-9280-9C58-69828138FE80}"/>
          </ac:spMkLst>
        </pc:spChg>
      </pc:sldChg>
      <pc:sldChg chg="modSp">
        <pc:chgData name="Paul Caldwell" userId="52e667b6-b276-4c84-b7f8-c8d4c044d5ec" providerId="ADAL" clId="{6ED29FAB-3FEB-4CE9-BBE8-F4B93EF0D5D6}" dt="2024-04-02T22:08:02.406" v="250"/>
        <pc:sldMkLst>
          <pc:docMk/>
          <pc:sldMk cId="4015621538" sldId="2147481365"/>
        </pc:sldMkLst>
        <pc:spChg chg="mod">
          <ac:chgData name="Paul Caldwell" userId="52e667b6-b276-4c84-b7f8-c8d4c044d5ec" providerId="ADAL" clId="{6ED29FAB-3FEB-4CE9-BBE8-F4B93EF0D5D6}" dt="2024-04-02T22:08:02.406" v="250"/>
          <ac:spMkLst>
            <pc:docMk/>
            <pc:sldMk cId="4015621538" sldId="2147481365"/>
            <ac:spMk id="3" creationId="{0ADD29AD-AC8F-9280-9C58-69828138FE80}"/>
          </ac:spMkLst>
        </pc:spChg>
      </pc:sldChg>
      <pc:sldChg chg="modSp">
        <pc:chgData name="Paul Caldwell" userId="52e667b6-b276-4c84-b7f8-c8d4c044d5ec" providerId="ADAL" clId="{6ED29FAB-3FEB-4CE9-BBE8-F4B93EF0D5D6}" dt="2024-04-02T22:09:12.756" v="251"/>
        <pc:sldMkLst>
          <pc:docMk/>
          <pc:sldMk cId="2345360256" sldId="2147481377"/>
        </pc:sldMkLst>
        <pc:spChg chg="mod">
          <ac:chgData name="Paul Caldwell" userId="52e667b6-b276-4c84-b7f8-c8d4c044d5ec" providerId="ADAL" clId="{6ED29FAB-3FEB-4CE9-BBE8-F4B93EF0D5D6}" dt="2024-04-02T22:09:12.756" v="251"/>
          <ac:spMkLst>
            <pc:docMk/>
            <pc:sldMk cId="2345360256" sldId="2147481377"/>
            <ac:spMk id="3" creationId="{CE6D9D9A-0DEA-D537-1616-315628F67E11}"/>
          </ac:spMkLst>
        </pc:spChg>
      </pc:sldChg>
      <pc:sldChg chg="addSp delSp modSp new mod">
        <pc:chgData name="Paul Caldwell" userId="52e667b6-b276-4c84-b7f8-c8d4c044d5ec" providerId="ADAL" clId="{6ED29FAB-3FEB-4CE9-BBE8-F4B93EF0D5D6}" dt="2024-04-02T04:14:08.774" v="200" actId="478"/>
        <pc:sldMkLst>
          <pc:docMk/>
          <pc:sldMk cId="1887995753" sldId="2147481385"/>
        </pc:sldMkLst>
        <pc:spChg chg="del">
          <ac:chgData name="Paul Caldwell" userId="52e667b6-b276-4c84-b7f8-c8d4c044d5ec" providerId="ADAL" clId="{6ED29FAB-3FEB-4CE9-BBE8-F4B93EF0D5D6}" dt="2024-04-02T04:13:45.983" v="197" actId="478"/>
          <ac:spMkLst>
            <pc:docMk/>
            <pc:sldMk cId="1887995753" sldId="2147481385"/>
            <ac:spMk id="2" creationId="{5F64FEF3-CCCC-D77A-73FF-EB6CACE47BC8}"/>
          </ac:spMkLst>
        </pc:spChg>
        <pc:spChg chg="del">
          <ac:chgData name="Paul Caldwell" userId="52e667b6-b276-4c84-b7f8-c8d4c044d5ec" providerId="ADAL" clId="{6ED29FAB-3FEB-4CE9-BBE8-F4B93EF0D5D6}" dt="2024-04-02T04:13:47.827" v="198" actId="478"/>
          <ac:spMkLst>
            <pc:docMk/>
            <pc:sldMk cId="1887995753" sldId="2147481385"/>
            <ac:spMk id="3" creationId="{B70CFEB9-FC7F-066C-7C70-A42DA436EBFA}"/>
          </ac:spMkLst>
        </pc:spChg>
        <pc:spChg chg="del">
          <ac:chgData name="Paul Caldwell" userId="52e667b6-b276-4c84-b7f8-c8d4c044d5ec" providerId="ADAL" clId="{6ED29FAB-3FEB-4CE9-BBE8-F4B93EF0D5D6}" dt="2024-04-02T04:14:08.774" v="200" actId="478"/>
          <ac:spMkLst>
            <pc:docMk/>
            <pc:sldMk cId="1887995753" sldId="2147481385"/>
            <ac:spMk id="4" creationId="{C80344BB-FDE8-45DA-1031-FCE388AE8254}"/>
          </ac:spMkLst>
        </pc:spChg>
        <pc:spChg chg="add mod">
          <ac:chgData name="Paul Caldwell" userId="52e667b6-b276-4c84-b7f8-c8d4c044d5ec" providerId="ADAL" clId="{6ED29FAB-3FEB-4CE9-BBE8-F4B93EF0D5D6}" dt="2024-04-02T04:13:53.120" v="199" actId="1076"/>
          <ac:spMkLst>
            <pc:docMk/>
            <pc:sldMk cId="1887995753" sldId="2147481385"/>
            <ac:spMk id="6" creationId="{429CBE76-5D76-EE07-BEA7-3EE06C25F91A}"/>
          </ac:spMkLst>
        </pc:spChg>
      </pc:sldChg>
      <pc:sldChg chg="addSp modSp new mod modNotesTx">
        <pc:chgData name="Paul Caldwell" userId="52e667b6-b276-4c84-b7f8-c8d4c044d5ec" providerId="ADAL" clId="{6ED29FAB-3FEB-4CE9-BBE8-F4B93EF0D5D6}" dt="2024-04-02T04:23:04.068" v="244" actId="1076"/>
        <pc:sldMkLst>
          <pc:docMk/>
          <pc:sldMk cId="1396862734" sldId="2147481386"/>
        </pc:sldMkLst>
        <pc:spChg chg="add mod">
          <ac:chgData name="Paul Caldwell" userId="52e667b6-b276-4c84-b7f8-c8d4c044d5ec" providerId="ADAL" clId="{6ED29FAB-3FEB-4CE9-BBE8-F4B93EF0D5D6}" dt="2024-04-02T04:19:12.126" v="222" actId="1076"/>
          <ac:spMkLst>
            <pc:docMk/>
            <pc:sldMk cId="1396862734" sldId="2147481386"/>
            <ac:spMk id="6" creationId="{8DED20CD-EC90-E841-4502-D57BED9EC695}"/>
          </ac:spMkLst>
        </pc:spChg>
        <pc:picChg chg="add mod">
          <ac:chgData name="Paul Caldwell" userId="52e667b6-b276-4c84-b7f8-c8d4c044d5ec" providerId="ADAL" clId="{6ED29FAB-3FEB-4CE9-BBE8-F4B93EF0D5D6}" dt="2024-04-02T04:20:22.854" v="227"/>
          <ac:picMkLst>
            <pc:docMk/>
            <pc:sldMk cId="1396862734" sldId="2147481386"/>
            <ac:picMk id="8" creationId="{4DD60187-1173-7136-16F0-9F47ACB52D4F}"/>
          </ac:picMkLst>
        </pc:picChg>
        <pc:picChg chg="add mod">
          <ac:chgData name="Paul Caldwell" userId="52e667b6-b276-4c84-b7f8-c8d4c044d5ec" providerId="ADAL" clId="{6ED29FAB-3FEB-4CE9-BBE8-F4B93EF0D5D6}" dt="2024-04-02T04:23:04.068" v="244" actId="1076"/>
          <ac:picMkLst>
            <pc:docMk/>
            <pc:sldMk cId="1396862734" sldId="2147481386"/>
            <ac:picMk id="10" creationId="{3B26F9CE-74F7-2966-21C5-3C69F0751F83}"/>
          </ac:picMkLst>
        </pc:picChg>
      </pc:sldChg>
      <pc:sldChg chg="modSp">
        <pc:chgData name="Paul Caldwell" userId="52e667b6-b276-4c84-b7f8-c8d4c044d5ec" providerId="ADAL" clId="{6ED29FAB-3FEB-4CE9-BBE8-F4B93EF0D5D6}" dt="2024-04-02T22:07:47.274" v="249"/>
        <pc:sldMkLst>
          <pc:docMk/>
          <pc:sldMk cId="2441091911" sldId="2147481387"/>
        </pc:sldMkLst>
        <pc:spChg chg="mod">
          <ac:chgData name="Paul Caldwell" userId="52e667b6-b276-4c84-b7f8-c8d4c044d5ec" providerId="ADAL" clId="{6ED29FAB-3FEB-4CE9-BBE8-F4B93EF0D5D6}" dt="2024-04-02T22:07:47.274" v="249"/>
          <ac:spMkLst>
            <pc:docMk/>
            <pc:sldMk cId="2441091911" sldId="2147481387"/>
            <ac:spMk id="3" creationId="{0ADD29AD-AC8F-9280-9C58-69828138FE80}"/>
          </ac:spMkLst>
        </pc:spChg>
      </pc:sldChg>
      <pc:sldMasterChg chg="delSldLayout">
        <pc:chgData name="Paul Caldwell" userId="52e667b6-b276-4c84-b7f8-c8d4c044d5ec" providerId="ADAL" clId="{6ED29FAB-3FEB-4CE9-BBE8-F4B93EF0D5D6}" dt="2024-04-02T04:25:21.740" v="245" actId="47"/>
        <pc:sldMasterMkLst>
          <pc:docMk/>
          <pc:sldMasterMk cId="3234331483" sldId="2147483648"/>
        </pc:sldMasterMkLst>
        <pc:sldLayoutChg chg="del">
          <pc:chgData name="Paul Caldwell" userId="52e667b6-b276-4c84-b7f8-c8d4c044d5ec" providerId="ADAL" clId="{6ED29FAB-3FEB-4CE9-BBE8-F4B93EF0D5D6}" dt="2024-04-01T19:51:12.158" v="53" actId="47"/>
          <pc:sldLayoutMkLst>
            <pc:docMk/>
            <pc:sldMasterMk cId="3234331483" sldId="2147483648"/>
            <pc:sldLayoutMk cId="267754190" sldId="2147483747"/>
          </pc:sldLayoutMkLst>
        </pc:sldLayoutChg>
        <pc:sldLayoutChg chg="del">
          <pc:chgData name="Paul Caldwell" userId="52e667b6-b276-4c84-b7f8-c8d4c044d5ec" providerId="ADAL" clId="{6ED29FAB-3FEB-4CE9-BBE8-F4B93EF0D5D6}" dt="2024-04-02T04:25:21.740" v="245" actId="47"/>
          <pc:sldLayoutMkLst>
            <pc:docMk/>
            <pc:sldMasterMk cId="3234331483" sldId="2147483648"/>
            <pc:sldLayoutMk cId="3309249470" sldId="214748374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3/04/2024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joining we will start shortly</a:t>
            </a:r>
          </a:p>
        </p:txBody>
      </p:sp>
      <p:sp>
        <p:nvSpPr>
          <p:cNvPr id="4" name="Slide Number Placeholder 3"/>
          <p:cNvSpPr>
            <a:spLocks noGrp="1"/>
          </p:cNvSpPr>
          <p:nvPr>
            <p:ph type="sldNum" sz="quarter" idx="5"/>
          </p:nvPr>
        </p:nvSpPr>
        <p:spPr/>
        <p:txBody>
          <a:bodyPr/>
          <a:lstStyle/>
          <a:p>
            <a:fld id="{EEDE68B3-A1FE-4367-B7EC-594F9F4C4465}" type="slidenum">
              <a:rPr lang="en-AU" smtClean="0"/>
              <a:t>1</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10</a:t>
            </a:fld>
            <a:endParaRPr lang="en-AU"/>
          </a:p>
        </p:txBody>
      </p:sp>
    </p:spTree>
    <p:extLst>
      <p:ext uri="{BB962C8B-B14F-4D97-AF65-F5344CB8AC3E}">
        <p14:creationId xmlns:p14="http://schemas.microsoft.com/office/powerpoint/2010/main" val="2709140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11</a:t>
            </a:fld>
            <a:endParaRPr lang="en-AU"/>
          </a:p>
        </p:txBody>
      </p:sp>
    </p:spTree>
    <p:extLst>
      <p:ext uri="{BB962C8B-B14F-4D97-AF65-F5344CB8AC3E}">
        <p14:creationId xmlns:p14="http://schemas.microsoft.com/office/powerpoint/2010/main" val="2205534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Today, I will be going through variety of topics.</a:t>
            </a:r>
            <a:br>
              <a:rPr lang="en-AU"/>
            </a:br>
            <a:endParaRPr lang="en-AU"/>
          </a:p>
          <a:p>
            <a:r>
              <a:rPr lang="en-AU"/>
              <a:t>I will start of with introduction of Microsoft Tech for Social Impact or TSI..</a:t>
            </a:r>
            <a:br>
              <a:rPr lang="en-AU"/>
            </a:br>
            <a:br>
              <a:rPr lang="en-AU"/>
            </a:br>
            <a:r>
              <a:rPr lang="en-AU"/>
              <a:t>Then I will cover few stats on nonprofit sector….total addressable market in Australia</a:t>
            </a:r>
          </a:p>
          <a:p>
            <a:endParaRPr lang="en-AU"/>
          </a:p>
          <a:p>
            <a:r>
              <a:rPr lang="en-AU"/>
              <a:t>I will go through some of the Free </a:t>
            </a:r>
            <a:r>
              <a:rPr lang="en-AU" err="1"/>
              <a:t>secrutiy</a:t>
            </a:r>
            <a:r>
              <a:rPr lang="en-AU"/>
              <a:t> offers that you can offer to your nonprofit customers.</a:t>
            </a:r>
            <a:br>
              <a:rPr lang="en-AU"/>
            </a:br>
            <a:br>
              <a:rPr lang="en-AU"/>
            </a:br>
            <a:r>
              <a:rPr lang="en-AU"/>
              <a:t>I will also share some of the AI uses cases that customers are thinking about………and provide early market insights….</a:t>
            </a:r>
          </a:p>
          <a:p>
            <a:br>
              <a:rPr lang="en-AU"/>
            </a:br>
            <a:r>
              <a:rPr lang="en-AU"/>
              <a:t>For Azure,  I will go through the workloads that are selling well……</a:t>
            </a:r>
          </a:p>
          <a:p>
            <a:endParaRPr lang="en-AU"/>
          </a:p>
          <a:p>
            <a:r>
              <a:rPr lang="en-AU"/>
              <a:t>Then I will dive into some of the TSI specific marketing programs and share what’s working</a:t>
            </a:r>
            <a:br>
              <a:rPr lang="en-AU"/>
            </a:br>
            <a:br>
              <a:rPr lang="en-AU"/>
            </a:br>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12</a:t>
            </a:fld>
            <a:endParaRPr lang="en-AU"/>
          </a:p>
        </p:txBody>
      </p:sp>
    </p:spTree>
    <p:extLst>
      <p:ext uri="{BB962C8B-B14F-4D97-AF65-F5344CB8AC3E}">
        <p14:creationId xmlns:p14="http://schemas.microsoft.com/office/powerpoint/2010/main" val="1893990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Microsoft Tech for Social Impact or TSI was formed in 2017. </a:t>
            </a:r>
          </a:p>
          <a:p>
            <a:endParaRPr lang="en-AU"/>
          </a:p>
          <a:p>
            <a:r>
              <a:rPr lang="en-AU"/>
              <a:t>They are part of Microsoft </a:t>
            </a:r>
            <a:r>
              <a:rPr lang="en-AU" err="1"/>
              <a:t>Phillanthropies</a:t>
            </a:r>
            <a:r>
              <a:rPr lang="en-AU"/>
              <a:t> and carry their own separate P&amp;L.</a:t>
            </a:r>
            <a:br>
              <a:rPr lang="en-AU"/>
            </a:br>
            <a:br>
              <a:rPr lang="en-AU"/>
            </a:br>
            <a:r>
              <a:rPr lang="en-AU"/>
              <a:t>Their sole purpose is to support the nonprofit sector and the partner ecosystem around it.</a:t>
            </a:r>
            <a:br>
              <a:rPr lang="en-AU"/>
            </a:br>
            <a:br>
              <a:rPr lang="en-AU"/>
            </a:br>
            <a:r>
              <a:rPr lang="en-AU"/>
              <a:t>The TSI team continues to build a number of programs and offers especially for this sector..</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For example, proving affordable solutions through nonprofit discounted offers</a:t>
            </a:r>
            <a:br>
              <a:rPr lang="en-AU"/>
            </a:br>
            <a:br>
              <a:rPr lang="en-AU"/>
            </a:br>
            <a:r>
              <a:rPr lang="en-AU"/>
              <a:t>Their business model is very unique.</a:t>
            </a:r>
            <a:br>
              <a:rPr lang="en-AU"/>
            </a:br>
            <a:br>
              <a:rPr lang="en-AU"/>
            </a:br>
            <a:r>
              <a:rPr lang="en-AU"/>
              <a:t>Essentially any profit they generate by selling licenses to larger nonprofits …….is reinvested back into the sector through grants, or discounted software and services.</a:t>
            </a:r>
            <a:br>
              <a:rPr lang="en-AU"/>
            </a:br>
            <a:br>
              <a:rPr lang="en-AU"/>
            </a:br>
            <a:r>
              <a:rPr lang="en-AU"/>
              <a:t>In FY23, Microsoft provided 3.8 billion dollars in grants and they are currently serving just over 325 thousand nonprofits worldwide.</a:t>
            </a:r>
            <a:br>
              <a:rPr lang="en-AU"/>
            </a:br>
            <a:br>
              <a:rPr lang="en-AU"/>
            </a:br>
            <a:r>
              <a:rPr lang="en-AU"/>
              <a:t>The TSI team are also investing in training and upskilling initiatives for the nonprofit sector. </a:t>
            </a:r>
            <a:br>
              <a:rPr lang="en-AU"/>
            </a:br>
            <a:br>
              <a:rPr lang="en-AU"/>
            </a:br>
            <a:r>
              <a:rPr lang="en-AU"/>
              <a:t>They are committed to bridge the technology gap.</a:t>
            </a:r>
            <a:br>
              <a:rPr lang="en-AU"/>
            </a:br>
            <a:br>
              <a:rPr lang="en-AU"/>
            </a:br>
            <a:r>
              <a:rPr lang="en-AU"/>
              <a:t>The nonprofit sector is the fastest growing sector for Microsoft ANZ….</a:t>
            </a:r>
            <a:br>
              <a:rPr lang="en-AU"/>
            </a:br>
            <a:br>
              <a:rPr lang="en-AU"/>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13</a:t>
            </a:fld>
            <a:endParaRPr lang="en-AU"/>
          </a:p>
        </p:txBody>
      </p:sp>
    </p:spTree>
    <p:extLst>
      <p:ext uri="{BB962C8B-B14F-4D97-AF65-F5344CB8AC3E}">
        <p14:creationId xmlns:p14="http://schemas.microsoft.com/office/powerpoint/2010/main" val="804423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 a big goal of Microsoft is to double the number of nonprofits they serve in the next 5 years. </a:t>
            </a:r>
            <a:br>
              <a:rPr lang="en-AU"/>
            </a:br>
            <a:br>
              <a:rPr lang="en-AU"/>
            </a:br>
            <a:r>
              <a:rPr lang="en-AU"/>
              <a:t>And To achieve this goal, Microsoft is investing in a number of Partner initiatives</a:t>
            </a:r>
            <a:br>
              <a:rPr lang="en-AU"/>
            </a:br>
            <a:endParaRPr lang="en-AU"/>
          </a:p>
          <a:p>
            <a:r>
              <a:rPr lang="en-AU"/>
              <a:t>I will showcase some of these programs in my next slides</a:t>
            </a:r>
            <a:br>
              <a:rPr lang="en-AU"/>
            </a:br>
            <a:br>
              <a:rPr lang="en-AU"/>
            </a:br>
            <a:r>
              <a:rPr lang="en-AU"/>
              <a:t>They have got a dedicated nonprofit focused team….</a:t>
            </a:r>
            <a:br>
              <a:rPr lang="en-AU"/>
            </a:br>
            <a:br>
              <a:rPr lang="en-AU"/>
            </a:br>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14</a:t>
            </a:fld>
            <a:endParaRPr lang="en-AU"/>
          </a:p>
        </p:txBody>
      </p:sp>
    </p:spTree>
    <p:extLst>
      <p:ext uri="{BB962C8B-B14F-4D97-AF65-F5344CB8AC3E}">
        <p14:creationId xmlns:p14="http://schemas.microsoft.com/office/powerpoint/2010/main" val="3841468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Let’s look at the New Zealand nonprofit sector.</a:t>
            </a:r>
            <a:br>
              <a:rPr lang="en-AU"/>
            </a:br>
            <a:br>
              <a:rPr lang="en-AU"/>
            </a:br>
            <a:r>
              <a:rPr lang="en-AU"/>
              <a:t>So according to Microsoft there are just over 41 thousand eligible nonprofits </a:t>
            </a:r>
            <a:r>
              <a:rPr lang="en-AU" err="1"/>
              <a:t>orgnisations</a:t>
            </a:r>
            <a:r>
              <a:rPr lang="en-AU"/>
              <a:t> in New Zealand….. who are eligible today for Microsoft grants and discounted offer.</a:t>
            </a:r>
            <a:br>
              <a:rPr lang="en-AU"/>
            </a:br>
            <a:br>
              <a:rPr lang="en-AU"/>
            </a:br>
            <a:r>
              <a:rPr lang="en-AU"/>
              <a:t>However just over 1200 customers are currently transacting Nonprofit SKUs via CSP….</a:t>
            </a:r>
            <a:br>
              <a:rPr lang="en-AU"/>
            </a:br>
            <a:br>
              <a:rPr lang="en-AU"/>
            </a:br>
            <a:r>
              <a:rPr lang="en-AU"/>
              <a:t>So there is a substantial number of customers that partners can serve.</a:t>
            </a:r>
            <a:br>
              <a:rPr lang="en-AU"/>
            </a:br>
            <a:br>
              <a:rPr lang="en-AU"/>
            </a:br>
            <a:r>
              <a:rPr lang="en-AU"/>
              <a:t>Microsoft is seeing a 42% Year over Year growth within the New Zealand TSI CSP business</a:t>
            </a:r>
            <a:br>
              <a:rPr lang="en-AU"/>
            </a:br>
            <a:br>
              <a:rPr lang="en-AU"/>
            </a:br>
            <a:r>
              <a:rPr lang="en-AU"/>
              <a:t>The annual New Zealand charity software spend is around 50m dollars….</a:t>
            </a:r>
            <a:br>
              <a:rPr lang="en-AU"/>
            </a:br>
            <a:br>
              <a:rPr lang="en-AU"/>
            </a:br>
            <a:r>
              <a:rPr lang="en-AU"/>
              <a:t>So a decent size market that we can go after…..and serve….</a:t>
            </a:r>
            <a:br>
              <a:rPr lang="en-AU"/>
            </a:br>
            <a:br>
              <a:rPr lang="en-AU"/>
            </a:br>
            <a:r>
              <a:rPr lang="en-AU"/>
              <a:t>As we know, It is a sector who really have to do…… More with less…..And often face variety of challenges from cybersecurity to legacy IT.</a:t>
            </a:r>
            <a:br>
              <a:rPr lang="en-AU"/>
            </a:br>
            <a:br>
              <a:rPr lang="en-AU"/>
            </a:br>
            <a:r>
              <a:rPr lang="en-AU"/>
              <a:t>And now by adding AI and Copilot in the mix…… the role of the partner is ever so important in elevating their data and security posture.</a:t>
            </a:r>
            <a:br>
              <a:rPr lang="en-AU"/>
            </a:br>
            <a:br>
              <a:rPr lang="en-AU"/>
            </a:br>
            <a:r>
              <a:rPr lang="en-AU"/>
              <a:t>So….Let me showcase some of the ways….. I am working with partners in reaching new customers and creating new conversations.</a:t>
            </a:r>
          </a:p>
          <a:p>
            <a:br>
              <a:rPr lang="en-AU" b="1"/>
            </a:br>
            <a:r>
              <a:rPr lang="en-AU" b="1"/>
              <a:t>NEXT</a:t>
            </a:r>
            <a:br>
              <a:rPr lang="en-AU"/>
            </a:br>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15</a:t>
            </a:fld>
            <a:endParaRPr lang="en-AU"/>
          </a:p>
        </p:txBody>
      </p:sp>
    </p:spTree>
    <p:extLst>
      <p:ext uri="{BB962C8B-B14F-4D97-AF65-F5344CB8AC3E}">
        <p14:creationId xmlns:p14="http://schemas.microsoft.com/office/powerpoint/2010/main" val="1245389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Let’s look at the Australia nonprofit sector.</a:t>
            </a:r>
            <a:br>
              <a:rPr lang="en-AU"/>
            </a:br>
            <a:br>
              <a:rPr lang="en-AU"/>
            </a:br>
            <a:r>
              <a:rPr lang="en-AU"/>
              <a:t>So according to Microsoft there are just over 60 thousand eligible nonprofits </a:t>
            </a:r>
            <a:r>
              <a:rPr lang="en-AU" err="1"/>
              <a:t>orgnisations</a:t>
            </a:r>
            <a:r>
              <a:rPr lang="en-AU"/>
              <a:t> in Australia who are eligible today for Microsoft grants and discounted offer.</a:t>
            </a:r>
            <a:br>
              <a:rPr lang="en-AU"/>
            </a:br>
            <a:br>
              <a:rPr lang="en-AU"/>
            </a:br>
            <a:r>
              <a:rPr lang="en-AU"/>
              <a:t>However just over 3700 customers are currently transacting Nonprofit SKUs via CSP….</a:t>
            </a:r>
            <a:br>
              <a:rPr lang="en-AU"/>
            </a:br>
            <a:br>
              <a:rPr lang="en-AU"/>
            </a:br>
            <a:r>
              <a:rPr lang="en-AU"/>
              <a:t>So there is a substantial number of customers that partners can serve.</a:t>
            </a:r>
            <a:br>
              <a:rPr lang="en-AU"/>
            </a:br>
            <a:br>
              <a:rPr lang="en-AU"/>
            </a:br>
            <a:r>
              <a:rPr lang="en-AU"/>
              <a:t>Microsoft is seeing a 33% Year over Year growth within the Australian TSI CSP business</a:t>
            </a:r>
            <a:br>
              <a:rPr lang="en-AU"/>
            </a:br>
            <a:br>
              <a:rPr lang="en-AU"/>
            </a:br>
            <a:r>
              <a:rPr lang="en-AU"/>
              <a:t>The annual Australian charity software spend is around 500m dollars…….and the total tech spend is 2.1 billions dollars…..</a:t>
            </a:r>
            <a:br>
              <a:rPr lang="en-AU"/>
            </a:br>
            <a:br>
              <a:rPr lang="en-AU"/>
            </a:br>
            <a:r>
              <a:rPr lang="en-AU"/>
              <a:t>As we know, It is a sector who really have to do…… More with less…..And often face variety of challenges from cybersecurity to legacy IT.</a:t>
            </a:r>
            <a:br>
              <a:rPr lang="en-AU"/>
            </a:br>
            <a:br>
              <a:rPr lang="en-AU"/>
            </a:br>
            <a:r>
              <a:rPr lang="en-AU"/>
              <a:t>And now by adding AI and Copilot in the mix…… the role of the partner is ever so important in elevating their data and security posture.</a:t>
            </a:r>
            <a:br>
              <a:rPr lang="en-AU"/>
            </a:br>
            <a:br>
              <a:rPr lang="en-AU" b="1"/>
            </a:br>
            <a:r>
              <a:rPr lang="en-AU" b="1"/>
              <a:t>NEXT</a:t>
            </a:r>
            <a:br>
              <a:rPr lang="en-AU"/>
            </a:br>
            <a:endParaRPr lang="en-AU"/>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16</a:t>
            </a:fld>
            <a:endParaRPr lang="en-AU"/>
          </a:p>
        </p:txBody>
      </p:sp>
    </p:spTree>
    <p:extLst>
      <p:ext uri="{BB962C8B-B14F-4D97-AF65-F5344CB8AC3E}">
        <p14:creationId xmlns:p14="http://schemas.microsoft.com/office/powerpoint/2010/main" val="1761331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And…..There are number of benefits for partners… in serving this sector…..</a:t>
            </a:r>
            <a:br>
              <a:rPr lang="en-AU"/>
            </a:br>
            <a:br>
              <a:rPr lang="en-AU"/>
            </a:br>
            <a:r>
              <a:rPr lang="en-AU"/>
              <a:t>The obvious ones are Partner Services revenue……in Consulting, Migration, Training and Adoption, Managed Services….</a:t>
            </a:r>
            <a:br>
              <a:rPr lang="en-AU"/>
            </a:br>
            <a:br>
              <a:rPr lang="en-AU"/>
            </a:br>
            <a:r>
              <a:rPr lang="en-AU"/>
              <a:t>However the big one….. is the societal impact…… and….. </a:t>
            </a:r>
          </a:p>
          <a:p>
            <a:endParaRPr lang="en-AU"/>
          </a:p>
          <a:p>
            <a:r>
              <a:rPr lang="en-AU"/>
              <a:t>This is a great opportunity to serve the community……</a:t>
            </a:r>
            <a:br>
              <a:rPr lang="en-AU"/>
            </a:br>
            <a:br>
              <a:rPr lang="en-AU"/>
            </a:br>
            <a:r>
              <a:rPr lang="en-AU"/>
              <a:t>Supporting the nonprofit sector provides  a good reference as well…..and you can highlight them when you are responding to tenders…..,</a:t>
            </a:r>
          </a:p>
          <a:p>
            <a:br>
              <a:rPr lang="en-AU" b="1"/>
            </a:br>
            <a:r>
              <a:rPr lang="en-AU" b="1"/>
              <a:t>NEXT</a:t>
            </a:r>
            <a:br>
              <a:rPr lang="en-AU"/>
            </a:br>
            <a:endParaRPr lang="en-AU"/>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17</a:t>
            </a:fld>
            <a:endParaRPr lang="en-AU"/>
          </a:p>
        </p:txBody>
      </p:sp>
    </p:spTree>
    <p:extLst>
      <p:ext uri="{BB962C8B-B14F-4D97-AF65-F5344CB8AC3E}">
        <p14:creationId xmlns:p14="http://schemas.microsoft.com/office/powerpoint/2010/main" val="2230845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I want to quickly highlight the recently launched Customer eligibility pre-check page.</a:t>
            </a:r>
            <a:br>
              <a:rPr lang="en-AU"/>
            </a:br>
            <a:br>
              <a:rPr lang="en-AU"/>
            </a:br>
            <a:r>
              <a:rPr lang="en-AU"/>
              <a:t>I receive weekly requests on customer eligibility… so I thought I share the link that I personally use.</a:t>
            </a:r>
            <a:br>
              <a:rPr lang="en-AU"/>
            </a:br>
            <a:br>
              <a:rPr lang="en-AU"/>
            </a:br>
            <a:r>
              <a:rPr lang="en-AU"/>
              <a:t>Microsoft have made it much easier for customers and partners to get a pre-check done.</a:t>
            </a:r>
            <a:br>
              <a:rPr lang="en-AU"/>
            </a:br>
            <a:br>
              <a:rPr lang="en-AU"/>
            </a:br>
            <a:r>
              <a:rPr lang="en-AU"/>
              <a:t>If you are working with a new nonprofit customer, then I would highly recommend you to….take them through this process.</a:t>
            </a:r>
            <a:br>
              <a:rPr lang="en-AU"/>
            </a:br>
            <a:br>
              <a:rPr lang="en-AU"/>
            </a:br>
            <a:r>
              <a:rPr lang="en-AU"/>
              <a:t>Once you have done the pre-check, the customer will still need to submit their application.</a:t>
            </a:r>
            <a:br>
              <a:rPr lang="en-AU"/>
            </a:br>
            <a:br>
              <a:rPr lang="en-AU"/>
            </a:br>
            <a:r>
              <a:rPr lang="en-AU"/>
              <a:t>However, if you are stuck or if you have any questions, then please reach out to me anytime.</a:t>
            </a:r>
            <a:br>
              <a:rPr lang="en-AU"/>
            </a:br>
            <a:br>
              <a:rPr lang="en-AU"/>
            </a:br>
            <a:r>
              <a:rPr lang="en-AU"/>
              <a:t>We have got direct access to Microsoft TSI team…</a:t>
            </a:r>
            <a:br>
              <a:rPr lang="en-AU"/>
            </a:br>
            <a:br>
              <a:rPr lang="en-AU" b="1"/>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18</a:t>
            </a:fld>
            <a:endParaRPr lang="en-AU"/>
          </a:p>
        </p:txBody>
      </p:sp>
    </p:spTree>
    <p:extLst>
      <p:ext uri="{BB962C8B-B14F-4D97-AF65-F5344CB8AC3E}">
        <p14:creationId xmlns:p14="http://schemas.microsoft.com/office/powerpoint/2010/main" val="1036582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I want to quickly highlight the recently launched Customer eligibility pre-check page.</a:t>
            </a:r>
            <a:br>
              <a:rPr lang="en-AU"/>
            </a:br>
            <a:br>
              <a:rPr lang="en-AU"/>
            </a:br>
            <a:r>
              <a:rPr lang="en-AU"/>
              <a:t>I receive weekly requests on customer eligibility… so I thought I share the link that I personally use.</a:t>
            </a:r>
            <a:br>
              <a:rPr lang="en-AU"/>
            </a:br>
            <a:br>
              <a:rPr lang="en-AU"/>
            </a:br>
            <a:r>
              <a:rPr lang="en-AU"/>
              <a:t>Microsoft have made it much easier for customers and partners to get a pre-check done.</a:t>
            </a:r>
            <a:br>
              <a:rPr lang="en-AU"/>
            </a:br>
            <a:br>
              <a:rPr lang="en-AU"/>
            </a:br>
            <a:r>
              <a:rPr lang="en-AU"/>
              <a:t>If you are working with a new nonprofit customer, then I would highly recommend you to….take them through this process.</a:t>
            </a:r>
            <a:br>
              <a:rPr lang="en-AU"/>
            </a:br>
            <a:br>
              <a:rPr lang="en-AU"/>
            </a:br>
            <a:r>
              <a:rPr lang="en-AU"/>
              <a:t>Once you have done the pre-check, the customer will still need to submit their application.</a:t>
            </a:r>
            <a:br>
              <a:rPr lang="en-AU"/>
            </a:br>
            <a:br>
              <a:rPr lang="en-AU"/>
            </a:br>
            <a:r>
              <a:rPr lang="en-AU"/>
              <a:t>However, if you are stuck or if you have any questions, then please reach out to me anytime.</a:t>
            </a:r>
            <a:br>
              <a:rPr lang="en-AU"/>
            </a:br>
            <a:br>
              <a:rPr lang="en-AU"/>
            </a:br>
            <a:r>
              <a:rPr lang="en-AU"/>
              <a:t>We have got direct access to Microsoft TSI team…</a:t>
            </a:r>
            <a:br>
              <a:rPr lang="en-AU"/>
            </a:br>
            <a:br>
              <a:rPr lang="en-AU" b="1"/>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19</a:t>
            </a:fld>
            <a:endParaRPr lang="en-AU"/>
          </a:p>
        </p:txBody>
      </p:sp>
    </p:spTree>
    <p:extLst>
      <p:ext uri="{BB962C8B-B14F-4D97-AF65-F5344CB8AC3E}">
        <p14:creationId xmlns:p14="http://schemas.microsoft.com/office/powerpoint/2010/main" val="3011088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Welcome to </a:t>
            </a:r>
            <a:r>
              <a:rPr lang="en-AU" err="1"/>
              <a:t>Opoint</a:t>
            </a:r>
            <a:r>
              <a:rPr lang="en-AU"/>
              <a:t> 2024, Happy New year. If you are joining for the first time welcome and thank you, we hope that you find the next 30 mins informative and possibly a little entertaining. </a:t>
            </a:r>
          </a:p>
          <a:p>
            <a:endParaRPr lang="en-AU"/>
          </a:p>
          <a:p>
            <a:r>
              <a:rPr lang="en-AU"/>
              <a:t>If you have attended our previous </a:t>
            </a:r>
            <a:r>
              <a:rPr lang="en-AU" err="1"/>
              <a:t>onpoints</a:t>
            </a:r>
            <a:r>
              <a:rPr lang="en-AU"/>
              <a:t> welcome back and thanks for all your support. You will find this year we are doing things a little different this year. More about that in a moment.</a:t>
            </a:r>
          </a:p>
          <a:p>
            <a:r>
              <a:rPr lang="en-AU"/>
              <a:t>Then we do a quick catchup on our carefully hand curated Microsoft relevant news for the previous week, </a:t>
            </a:r>
          </a:p>
          <a:p>
            <a:r>
              <a:rPr lang="en-AU"/>
              <a:t>Followed by the subject de </a:t>
            </a:r>
            <a:r>
              <a:rPr lang="fr-FR"/>
              <a:t>semaine</a:t>
            </a:r>
            <a:r>
              <a:rPr lang="en-AU"/>
              <a:t> (week in English) today we will explain on why you should choose Dicker Data as your Distributor and the benefits of being a Dicker Partner.</a:t>
            </a:r>
          </a:p>
          <a:p>
            <a:r>
              <a:rPr lang="en-AU"/>
              <a:t>Then we close out with an open Q&amp;A session /prize draw</a:t>
            </a:r>
          </a:p>
          <a:p>
            <a:endParaRPr lang="en-AU"/>
          </a:p>
          <a:p>
            <a:r>
              <a:rPr lang="en-AU"/>
              <a:t>For those of you new to </a:t>
            </a:r>
            <a:r>
              <a:rPr lang="en-AU" err="1"/>
              <a:t>Powerpoint</a:t>
            </a:r>
            <a:r>
              <a:rPr lang="en-AU"/>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a:p>
          <a:p>
            <a:r>
              <a:rPr lang="en-AU"/>
              <a:t>All links to sites are available by clicking on the link in the slide or will be posted to the chat window. We recommend you click on all relevant links and then review post call.</a:t>
            </a:r>
          </a:p>
          <a:p>
            <a:endParaRPr lang="en-AU"/>
          </a:p>
          <a:p>
            <a:r>
              <a:rPr lang="en-AU"/>
              <a:t>Calls will be recorded and made available post call, The teams generated recording will not be available external so don’t panic we will make the recording available to you later . </a:t>
            </a:r>
          </a:p>
          <a:p>
            <a:r>
              <a:rPr lang="en-AU"/>
              <a:t>Participation in these calls means that you agree to </a:t>
            </a:r>
            <a:r>
              <a:rPr lang="en-AU" err="1"/>
              <a:t>Microsofts</a:t>
            </a:r>
            <a:r>
              <a:rPr lang="en-AU"/>
              <a:t> terms and conditions for digital meetings a link is available on this slide should you wish to review these. or to test the live link feature</a:t>
            </a:r>
          </a:p>
          <a:p>
            <a:endParaRPr lang="en-AU"/>
          </a:p>
          <a:p>
            <a:r>
              <a:rPr lang="en-AU"/>
              <a:t>Introduce speakers Role and location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 just wanted to add this slide here because…..often customers and partners are unsure of nonprofit discounts and offers</a:t>
            </a:r>
          </a:p>
          <a:p>
            <a:endParaRPr lang="en-AU"/>
          </a:p>
          <a:p>
            <a:r>
              <a:rPr lang="en-AU"/>
              <a:t>So….We have compiled all the hero offers into one slide… </a:t>
            </a:r>
            <a:br>
              <a:rPr lang="en-AU"/>
            </a:br>
            <a:br>
              <a:rPr lang="en-AU"/>
            </a:br>
            <a:r>
              <a:rPr lang="en-AU"/>
              <a:t>These are the most popular nonprofit offers….. that customers are taking advantage today.</a:t>
            </a:r>
          </a:p>
          <a:p>
            <a:endParaRPr lang="en-AU"/>
          </a:p>
          <a:p>
            <a:r>
              <a:rPr lang="en-AU"/>
              <a:t>I do want to address that the 2K USD Azure Grant is currently not available through CSP….it is for direct subscription only… </a:t>
            </a:r>
            <a:br>
              <a:rPr lang="en-AU"/>
            </a:br>
            <a:br>
              <a:rPr lang="en-AU"/>
            </a:br>
            <a:r>
              <a:rPr lang="en-AU"/>
              <a:t>However we do have another program called Azure Credit offer that partners are taking advantage of…. </a:t>
            </a:r>
            <a:br>
              <a:rPr lang="en-AU"/>
            </a:br>
            <a:br>
              <a:rPr lang="en-AU"/>
            </a:br>
            <a:r>
              <a:rPr lang="en-AU"/>
              <a:t>I will go through that offer in my Azure slides….</a:t>
            </a:r>
            <a:br>
              <a:rPr lang="en-AU"/>
            </a:br>
            <a:endParaRPr lang="en-AU"/>
          </a:p>
          <a:p>
            <a:r>
              <a:rPr lang="en-AU"/>
              <a:t>Aside from discounted offers and grants, there are number of other TSI specific programs that you can leverage.</a:t>
            </a:r>
            <a:br>
              <a:rPr lang="en-AU"/>
            </a:br>
            <a:br>
              <a:rPr lang="en-AU"/>
            </a:br>
            <a:r>
              <a:rPr lang="en-AU"/>
              <a:t>One such program is a Free Security assessment…</a:t>
            </a:r>
            <a:br>
              <a:rPr lang="en-AU"/>
            </a:br>
            <a:br>
              <a:rPr lang="en-AU"/>
            </a:br>
            <a:br>
              <a:rPr lang="en-AU" b="1"/>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20</a:t>
            </a:fld>
            <a:endParaRPr lang="en-AU"/>
          </a:p>
        </p:txBody>
      </p:sp>
    </p:spTree>
    <p:extLst>
      <p:ext uri="{BB962C8B-B14F-4D97-AF65-F5344CB8AC3E}">
        <p14:creationId xmlns:p14="http://schemas.microsoft.com/office/powerpoint/2010/main" val="1469614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Security is a huge challenge for the nonprofit sector.</a:t>
            </a:r>
            <a:br>
              <a:rPr lang="en-AU"/>
            </a:br>
            <a:br>
              <a:rPr lang="en-AU"/>
            </a:br>
            <a:r>
              <a:rPr lang="en-AU"/>
              <a:t>They are the second most targeted sector after finance</a:t>
            </a:r>
          </a:p>
          <a:p>
            <a:endParaRPr lang="en-AU"/>
          </a:p>
          <a:p>
            <a:r>
              <a:rPr lang="en-AU"/>
              <a:t>They are often perceived as weak link…..and seen as prime targets due to the valuable data they capture… </a:t>
            </a:r>
            <a:br>
              <a:rPr lang="en-AU"/>
            </a:br>
            <a:br>
              <a:rPr lang="en-AU"/>
            </a:br>
            <a:r>
              <a:rPr lang="en-AU"/>
              <a:t>Their lack of resourcing, and cyber training…increases their risk factor.</a:t>
            </a:r>
            <a:br>
              <a:rPr lang="en-AU"/>
            </a:br>
            <a:br>
              <a:rPr lang="en-AU"/>
            </a:br>
            <a:r>
              <a:rPr lang="en-AU"/>
              <a:t>As more nonprofits adopt AI tools, they are also introducing new cyber complexities as well.</a:t>
            </a:r>
            <a:br>
              <a:rPr lang="en-AU"/>
            </a:br>
            <a:br>
              <a:rPr lang="en-AU"/>
            </a:br>
            <a:r>
              <a:rPr lang="en-AU"/>
              <a:t>Nonprofits often lack sufficient funding for robust cybersecurity measures and cyber security assessments.</a:t>
            </a:r>
            <a:br>
              <a:rPr lang="en-AU"/>
            </a:br>
            <a:br>
              <a:rPr lang="en-AU"/>
            </a:br>
            <a:r>
              <a:rPr lang="en-AU"/>
              <a:t>So, Microsoft TSI team have created…..a free cybersecurity assessment initiative for nonprofits…..</a:t>
            </a:r>
            <a:br>
              <a:rPr lang="en-AU"/>
            </a:br>
            <a:br>
              <a:rPr lang="en-AU" b="1"/>
            </a:br>
            <a:r>
              <a:rPr lang="en-AU" b="1"/>
              <a:t>NEXT</a:t>
            </a:r>
            <a:br>
              <a:rPr lang="en-AU"/>
            </a:br>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21</a:t>
            </a:fld>
            <a:endParaRPr lang="en-AU"/>
          </a:p>
        </p:txBody>
      </p:sp>
    </p:spTree>
    <p:extLst>
      <p:ext uri="{BB962C8B-B14F-4D97-AF65-F5344CB8AC3E}">
        <p14:creationId xmlns:p14="http://schemas.microsoft.com/office/powerpoint/2010/main" val="2978324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It is a free Security Assessment…..just for nonprofits…..</a:t>
            </a:r>
            <a:br>
              <a:rPr lang="en-AU"/>
            </a:br>
            <a:br>
              <a:rPr lang="en-AU"/>
            </a:br>
            <a:r>
              <a:rPr lang="en-AU"/>
              <a:t>Most of you in the call would already have….. your own cyber security assessment programs in place.</a:t>
            </a:r>
            <a:br>
              <a:rPr lang="en-AU"/>
            </a:br>
            <a:br>
              <a:rPr lang="en-AU"/>
            </a:br>
            <a:r>
              <a:rPr lang="en-AU"/>
              <a:t>However this assessment is free …..and…. maybe you can potentially include it …..as part of your overall security assessment program.</a:t>
            </a:r>
            <a:br>
              <a:rPr lang="en-AU"/>
            </a:br>
            <a:br>
              <a:rPr lang="en-AU"/>
            </a:br>
            <a:r>
              <a:rPr lang="en-AU"/>
              <a:t>It’s a very easy process.  Customers can simply go the link….. and fill out the form.</a:t>
            </a:r>
          </a:p>
          <a:p>
            <a:endParaRPr lang="en-AU"/>
          </a:p>
          <a:p>
            <a:r>
              <a:rPr lang="en-AU"/>
              <a:t>A key thing to remember here is…… to please ask customers to fill in…… your details in the partner section..</a:t>
            </a:r>
            <a:br>
              <a:rPr lang="en-AU"/>
            </a:br>
            <a:br>
              <a:rPr lang="en-AU"/>
            </a:br>
            <a:r>
              <a:rPr lang="en-AU"/>
              <a:t>Once the form is submitted, a team from Block 64…..who do the assessment will reach out. </a:t>
            </a:r>
            <a:br>
              <a:rPr lang="en-AU"/>
            </a:br>
            <a:br>
              <a:rPr lang="en-AU"/>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22</a:t>
            </a:fld>
            <a:endParaRPr lang="en-AU"/>
          </a:p>
        </p:txBody>
      </p:sp>
    </p:spTree>
    <p:extLst>
      <p:ext uri="{BB962C8B-B14F-4D97-AF65-F5344CB8AC3E}">
        <p14:creationId xmlns:p14="http://schemas.microsoft.com/office/powerpoint/2010/main" val="3634068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After the assessment, the customers will receive a comprehensive security assessment report. </a:t>
            </a:r>
            <a:br>
              <a:rPr lang="en-AU"/>
            </a:br>
            <a:br>
              <a:rPr lang="en-AU"/>
            </a:br>
            <a:r>
              <a:rPr lang="en-AU"/>
              <a:t>I am happy to share a sample report with you as well.</a:t>
            </a:r>
            <a:br>
              <a:rPr lang="en-AU"/>
            </a:br>
            <a:br>
              <a:rPr lang="en-AU"/>
            </a:br>
            <a:r>
              <a:rPr lang="en-AU"/>
              <a:t>Here are some of the screenshots from this sample report.</a:t>
            </a:r>
            <a:br>
              <a:rPr lang="en-AU"/>
            </a:br>
            <a:br>
              <a:rPr lang="en-AU"/>
            </a:br>
            <a:r>
              <a:rPr lang="en-AU"/>
              <a:t>As you can see it is very comprehensive report.</a:t>
            </a:r>
            <a:br>
              <a:rPr lang="en-AU"/>
            </a:br>
            <a:br>
              <a:rPr lang="en-AU"/>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23</a:t>
            </a:fld>
            <a:endParaRPr lang="en-AU"/>
          </a:p>
        </p:txBody>
      </p:sp>
    </p:spTree>
    <p:extLst>
      <p:ext uri="{BB962C8B-B14F-4D97-AF65-F5344CB8AC3E}">
        <p14:creationId xmlns:p14="http://schemas.microsoft.com/office/powerpoint/2010/main" val="1755902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report goes into plenty of details </a:t>
            </a:r>
            <a:br>
              <a:rPr lang="en-AU"/>
            </a:br>
            <a:br>
              <a:rPr lang="en-AU"/>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24</a:t>
            </a:fld>
            <a:endParaRPr lang="en-AU"/>
          </a:p>
        </p:txBody>
      </p:sp>
    </p:spTree>
    <p:extLst>
      <p:ext uri="{BB962C8B-B14F-4D97-AF65-F5344CB8AC3E}">
        <p14:creationId xmlns:p14="http://schemas.microsoft.com/office/powerpoint/2010/main" val="2206129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At the end of the report….. customers receive a number call to actions.</a:t>
            </a:r>
            <a:br>
              <a:rPr lang="en-AU"/>
            </a:br>
            <a:br>
              <a:rPr lang="en-AU"/>
            </a:br>
            <a:r>
              <a:rPr lang="en-AU"/>
              <a:t>This is a great list of actions that you can support your customers with.</a:t>
            </a:r>
            <a:br>
              <a:rPr lang="en-AU"/>
            </a:br>
            <a:br>
              <a:rPr lang="en-AU"/>
            </a:br>
            <a:r>
              <a:rPr lang="en-AU"/>
              <a:t>Again this is a free assessment for nonprofit customers.</a:t>
            </a:r>
            <a:br>
              <a:rPr lang="en-AU"/>
            </a:br>
            <a:br>
              <a:rPr lang="en-AU"/>
            </a:br>
            <a:r>
              <a:rPr lang="en-AU"/>
              <a:t>So, please take advantage of this offer. </a:t>
            </a:r>
          </a:p>
          <a:p>
            <a:endParaRPr lang="en-AU" b="1"/>
          </a:p>
          <a:p>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25</a:t>
            </a:fld>
            <a:endParaRPr lang="en-AU"/>
          </a:p>
        </p:txBody>
      </p:sp>
    </p:spTree>
    <p:extLst>
      <p:ext uri="{BB962C8B-B14F-4D97-AF65-F5344CB8AC3E}">
        <p14:creationId xmlns:p14="http://schemas.microsoft.com/office/powerpoint/2010/main" val="3723133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a:t>Just a quick reminder to the team….</a:t>
            </a:r>
            <a:br>
              <a:rPr lang="en-AU" b="0"/>
            </a:br>
            <a:br>
              <a:rPr lang="en-AU" b="0"/>
            </a:br>
            <a:r>
              <a:rPr lang="en-AU" b="0"/>
              <a:t>Microsoft TSI team will be doing a 30 mins presentation on security in Nonprofit topic…… in our next TSI Community call.</a:t>
            </a:r>
            <a:br>
              <a:rPr lang="en-AU" b="0"/>
            </a:br>
            <a:br>
              <a:rPr lang="en-AU" b="0"/>
            </a:br>
            <a:r>
              <a:rPr lang="en-AU" b="0"/>
              <a:t>Please do sign up for this session by scanning the QR code.</a:t>
            </a:r>
          </a:p>
          <a:p>
            <a:endParaRPr lang="en-AU" b="0"/>
          </a:p>
          <a:p>
            <a:r>
              <a:rPr lang="en-AU" b="0"/>
              <a:t>My intent is to run these community calls monthly…. Where I will bring in a speaker from Microsoft who will share key updates…</a:t>
            </a:r>
            <a:br>
              <a:rPr lang="en-AU" b="0"/>
            </a:br>
            <a:endParaRPr lang="en-AU" b="0"/>
          </a:p>
          <a:p>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26</a:t>
            </a:fld>
            <a:endParaRPr lang="en-AU"/>
          </a:p>
        </p:txBody>
      </p:sp>
    </p:spTree>
    <p:extLst>
      <p:ext uri="{BB962C8B-B14F-4D97-AF65-F5344CB8AC3E}">
        <p14:creationId xmlns:p14="http://schemas.microsoft.com/office/powerpoint/2010/main" val="399579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Another topic that is front and </a:t>
            </a:r>
            <a:r>
              <a:rPr lang="en-AU" err="1"/>
              <a:t>center</a:t>
            </a:r>
            <a:r>
              <a:rPr lang="en-AU"/>
              <a:t> of nonprofit customers is AI.</a:t>
            </a:r>
            <a:br>
              <a:rPr lang="en-AU"/>
            </a:br>
            <a:endParaRPr lang="en-AU"/>
          </a:p>
          <a:p>
            <a:r>
              <a:rPr lang="en-AU"/>
              <a:t>Nonprofits have to do more…. with less….. </a:t>
            </a:r>
            <a:br>
              <a:rPr lang="en-AU"/>
            </a:br>
            <a:br>
              <a:rPr lang="en-AU"/>
            </a:br>
            <a:r>
              <a:rPr lang="en-AU"/>
              <a:t>So, AI can play a huge role here…</a:t>
            </a:r>
            <a:br>
              <a:rPr lang="en-AU"/>
            </a:br>
            <a:br>
              <a:rPr lang="en-AU"/>
            </a:br>
            <a:r>
              <a:rPr lang="en-AU"/>
              <a:t>I know you have seen plenty of Copilot and AI slides….so I won’t go through each use cases in details…</a:t>
            </a:r>
            <a:br>
              <a:rPr lang="en-AU"/>
            </a:br>
            <a:br>
              <a:rPr lang="en-AU"/>
            </a:br>
            <a:r>
              <a:rPr lang="en-AU"/>
              <a:t>However here are some of the potential use cases that customers can think about……..when they are thinking about how to use copilot in their day to day functions.</a:t>
            </a:r>
          </a:p>
          <a:p>
            <a:br>
              <a:rPr lang="en-AU"/>
            </a:br>
            <a:r>
              <a:rPr lang="en-AU"/>
              <a:t>Recently together with partners, we ran a number of customer events……. and in each event, the highlight was the Live Copilot demos. </a:t>
            </a:r>
            <a:br>
              <a:rPr lang="en-AU"/>
            </a:br>
            <a:br>
              <a:rPr lang="en-AU"/>
            </a:br>
            <a:r>
              <a:rPr lang="en-AU"/>
              <a:t>We showed Copilot scenarios in Outlook, Teams, Excel, Whiteboard…..</a:t>
            </a:r>
            <a:br>
              <a:rPr lang="en-AU"/>
            </a:br>
            <a:endParaRPr lang="en-AU"/>
          </a:p>
          <a:p>
            <a:r>
              <a:rPr lang="en-AU"/>
              <a:t>While showing the live demos ….a number of customers were already thinking about use cases. </a:t>
            </a:r>
            <a:br>
              <a:rPr lang="en-AU"/>
            </a:br>
            <a:br>
              <a:rPr lang="en-AU"/>
            </a:br>
            <a:r>
              <a:rPr lang="en-AU"/>
              <a:t>E.g. one of the program manager at the event was envisioning about adopting….. Copilot as part of her workflow related to the program delivery… </a:t>
            </a:r>
          </a:p>
          <a:p>
            <a:endParaRPr lang="en-AU"/>
          </a:p>
          <a:p>
            <a:r>
              <a:rPr lang="en-AU"/>
              <a:t>So…..Live Copilot demos for customers….are a big hit….</a:t>
            </a:r>
            <a:br>
              <a:rPr lang="en-AU"/>
            </a:br>
            <a:br>
              <a:rPr lang="en-AU" b="1"/>
            </a:br>
            <a:r>
              <a:rPr lang="en-AU" b="1"/>
              <a:t>NEXT</a:t>
            </a:r>
            <a:br>
              <a:rPr lang="en-AU"/>
            </a:br>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27</a:t>
            </a:fld>
            <a:endParaRPr lang="en-AU"/>
          </a:p>
        </p:txBody>
      </p:sp>
    </p:spTree>
    <p:extLst>
      <p:ext uri="{BB962C8B-B14F-4D97-AF65-F5344CB8AC3E}">
        <p14:creationId xmlns:p14="http://schemas.microsoft.com/office/powerpoint/2010/main" val="3773828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Going back to the use case….</a:t>
            </a:r>
            <a:br>
              <a:rPr lang="en-AU"/>
            </a:br>
            <a:br>
              <a:rPr lang="en-AU"/>
            </a:br>
            <a:r>
              <a:rPr lang="en-AU"/>
              <a:t>Let’s say…. if we drill down into a specific use case… </a:t>
            </a:r>
            <a:br>
              <a:rPr lang="en-AU"/>
            </a:br>
            <a:br>
              <a:rPr lang="en-AU"/>
            </a:br>
            <a:r>
              <a:rPr lang="en-AU"/>
              <a:t>E.g. Most nonprofits have to prepare annual report for their board and stakeholders…</a:t>
            </a:r>
            <a:br>
              <a:rPr lang="en-AU"/>
            </a:br>
            <a:br>
              <a:rPr lang="en-AU"/>
            </a:br>
            <a:r>
              <a:rPr lang="en-AU"/>
              <a:t>Here is a simplified view on how different copilots can save time in preparing these annual reports.</a:t>
            </a:r>
            <a:br>
              <a:rPr lang="en-AU"/>
            </a:br>
            <a:br>
              <a:rPr lang="en-AU"/>
            </a:br>
            <a:r>
              <a:rPr lang="en-AU"/>
              <a:t>So again plenty to think about…</a:t>
            </a:r>
          </a:p>
          <a:p>
            <a:endParaRPr lang="en-AU"/>
          </a:p>
          <a:p>
            <a:r>
              <a:rPr lang="en-AU"/>
              <a:t>I would love to hear from you…. MS TSI team are always looking for partner feedback as well….</a:t>
            </a:r>
          </a:p>
          <a:p>
            <a:endParaRPr lang="en-AU"/>
          </a:p>
          <a:p>
            <a:br>
              <a:rPr lang="en-AU"/>
            </a:br>
            <a:br>
              <a:rPr lang="en-AU"/>
            </a:br>
            <a:br>
              <a:rPr lang="en-AU"/>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28</a:t>
            </a:fld>
            <a:endParaRPr lang="en-AU"/>
          </a:p>
        </p:txBody>
      </p:sp>
    </p:spTree>
    <p:extLst>
      <p:ext uri="{BB962C8B-B14F-4D97-AF65-F5344CB8AC3E}">
        <p14:creationId xmlns:p14="http://schemas.microsoft.com/office/powerpoint/2010/main" val="1955952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Here are some early insights that Microsoft team have shared with us recently</a:t>
            </a:r>
            <a:br>
              <a:rPr lang="en-AU"/>
            </a:br>
            <a:br>
              <a:rPr lang="en-AU"/>
            </a:br>
            <a:r>
              <a:rPr lang="en-AU"/>
              <a:t>According to Microsoft TSI team, the average copilot seat size is less than 10 seats..</a:t>
            </a:r>
            <a:br>
              <a:rPr lang="en-AU"/>
            </a:br>
            <a:br>
              <a:rPr lang="en-AU"/>
            </a:br>
            <a:r>
              <a:rPr lang="en-AU"/>
              <a:t>So a number of customers are experimenting with few use cases….. And…..trying to work out…. how they can </a:t>
            </a:r>
            <a:r>
              <a:rPr lang="en-AU" b="1"/>
              <a:t>adopt</a:t>
            </a:r>
            <a:r>
              <a:rPr lang="en-AU"/>
              <a:t> Copilot into their workflow. </a:t>
            </a:r>
            <a:br>
              <a:rPr lang="en-AU"/>
            </a:br>
            <a:br>
              <a:rPr lang="en-AU"/>
            </a:br>
            <a:r>
              <a:rPr lang="en-AU"/>
              <a:t>It is taking an </a:t>
            </a:r>
            <a:r>
              <a:rPr lang="en-AU" sz="1200"/>
              <a:t>average of ~3 months for customers…… to realise the value of Copilot…..</a:t>
            </a:r>
            <a:br>
              <a:rPr lang="en-AU" sz="1200"/>
            </a:br>
            <a:endParaRPr lang="en-AU"/>
          </a:p>
          <a:p>
            <a:r>
              <a:rPr lang="en-AU"/>
              <a:t>If you are able to do run…..Copilot focused events and do demos… then its’s worth considering……. as it is generating a lot of interest. </a:t>
            </a:r>
            <a:br>
              <a:rPr lang="en-AU"/>
            </a:br>
            <a:br>
              <a:rPr lang="en-AU"/>
            </a:br>
            <a:r>
              <a:rPr lang="en-AU"/>
              <a:t>And more often it’s also leading to data and security conversations for partners…</a:t>
            </a:r>
            <a:br>
              <a:rPr lang="en-AU"/>
            </a:br>
            <a:br>
              <a:rPr lang="en-AU"/>
            </a:br>
            <a:br>
              <a:rPr lang="en-AU" b="1"/>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29</a:t>
            </a:fld>
            <a:endParaRPr lang="en-AU"/>
          </a:p>
        </p:txBody>
      </p:sp>
    </p:spTree>
    <p:extLst>
      <p:ext uri="{BB962C8B-B14F-4D97-AF65-F5344CB8AC3E}">
        <p14:creationId xmlns:p14="http://schemas.microsoft.com/office/powerpoint/2010/main" val="3873494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Moving on to Azure….</a:t>
            </a:r>
            <a:br>
              <a:rPr lang="en-AU"/>
            </a:br>
            <a:br>
              <a:rPr lang="en-AU"/>
            </a:br>
            <a:r>
              <a:rPr lang="en-AU"/>
              <a:t>Azure is one of the fastest growing category in nonprofits for Microsoft TSI team.</a:t>
            </a:r>
            <a:br>
              <a:rPr lang="en-AU"/>
            </a:br>
            <a:br>
              <a:rPr lang="en-AU"/>
            </a:br>
            <a:r>
              <a:rPr lang="en-AU"/>
              <a:t>In our recent Community call…..The Microsoft Azure lead shared a number of useful stats….</a:t>
            </a:r>
          </a:p>
          <a:p>
            <a:endParaRPr lang="en-AU"/>
          </a:p>
          <a:p>
            <a:r>
              <a:rPr lang="en-AU"/>
              <a:t>As you can see Azure is growing at 38% year over year in ANZ… </a:t>
            </a:r>
            <a:br>
              <a:rPr lang="en-AU"/>
            </a:br>
            <a:br>
              <a:rPr lang="en-AU"/>
            </a:br>
            <a:r>
              <a:rPr lang="en-AU"/>
              <a:t>It is a 50-50 split between CSP and direct Pay as you go…… in terms of the Azure consumed revenue</a:t>
            </a:r>
            <a:br>
              <a:rPr lang="en-AU"/>
            </a:br>
            <a:br>
              <a:rPr lang="en-AU"/>
            </a:br>
            <a:r>
              <a:rPr lang="en-AU"/>
              <a:t>The Azure consumption is 3 times more……… when customers are purchasing through a CSP</a:t>
            </a:r>
            <a:br>
              <a:rPr lang="en-AU"/>
            </a:br>
            <a:br>
              <a:rPr lang="en-AU"/>
            </a:br>
            <a:r>
              <a:rPr lang="en-AU"/>
              <a:t>The organisation size of 100-299 seats makes up…….almost 50% of the total CSP Azure consumption.</a:t>
            </a:r>
            <a:br>
              <a:rPr lang="en-AU"/>
            </a:br>
            <a:br>
              <a:rPr lang="en-AU" b="1"/>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30</a:t>
            </a:fld>
            <a:endParaRPr lang="en-AU"/>
          </a:p>
        </p:txBody>
      </p:sp>
    </p:spTree>
    <p:extLst>
      <p:ext uri="{BB962C8B-B14F-4D97-AF65-F5344CB8AC3E}">
        <p14:creationId xmlns:p14="http://schemas.microsoft.com/office/powerpoint/2010/main" val="3594930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Here are some of the Top workloads for </a:t>
            </a:r>
            <a:r>
              <a:rPr lang="en-AU" b="1"/>
              <a:t>Infra</a:t>
            </a:r>
            <a:r>
              <a:rPr lang="en-AU"/>
              <a:t>, </a:t>
            </a:r>
            <a:r>
              <a:rPr lang="en-AU" b="1"/>
              <a:t>Data and AI </a:t>
            </a:r>
            <a:r>
              <a:rPr lang="en-AU"/>
              <a:t>and </a:t>
            </a:r>
            <a:r>
              <a:rPr lang="en-AU" b="1"/>
              <a:t>Security</a:t>
            </a:r>
            <a:br>
              <a:rPr lang="en-AU"/>
            </a:br>
            <a:br>
              <a:rPr lang="en-AU"/>
            </a:br>
            <a:r>
              <a:rPr lang="en-AU"/>
              <a:t>I highly encourage our partners to connect with Dicker Data Azure team.</a:t>
            </a:r>
            <a:br>
              <a:rPr lang="en-AU"/>
            </a:br>
            <a:br>
              <a:rPr lang="en-AU"/>
            </a:br>
            <a:r>
              <a:rPr lang="en-AU"/>
              <a:t>They can guide you and can go through each of these workloads,…..potential use cases……</a:t>
            </a:r>
          </a:p>
          <a:p>
            <a:endParaRPr lang="en-AU"/>
          </a:p>
          <a:p>
            <a:r>
              <a:rPr lang="en-AU"/>
              <a:t>We can take you through…..our Azure specific offers and programs.</a:t>
            </a:r>
            <a:br>
              <a:rPr lang="en-AU"/>
            </a:br>
            <a:br>
              <a:rPr lang="en-AU" b="1"/>
            </a:br>
            <a:r>
              <a:rPr lang="en-AU" b="1"/>
              <a:t>NEXT</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31</a:t>
            </a:fld>
            <a:endParaRPr lang="en-AU"/>
          </a:p>
        </p:txBody>
      </p:sp>
    </p:spTree>
    <p:extLst>
      <p:ext uri="{BB962C8B-B14F-4D97-AF65-F5344CB8AC3E}">
        <p14:creationId xmlns:p14="http://schemas.microsoft.com/office/powerpoint/2010/main" val="166373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One such program that our partners are using today…. is the Azure Credit offer.</a:t>
            </a:r>
            <a:br>
              <a:rPr lang="en-AU"/>
            </a:br>
            <a:br>
              <a:rPr lang="en-AU"/>
            </a:br>
            <a:r>
              <a:rPr lang="en-AU"/>
              <a:t>So, If you are working on a new Azure opportunity, where you can potentially generate over 5K USD worth of incremental Azure consumption per annum, </a:t>
            </a:r>
          </a:p>
          <a:p>
            <a:endParaRPr lang="en-AU"/>
          </a:p>
          <a:p>
            <a:r>
              <a:rPr lang="en-AU"/>
              <a:t>then customers can get 10% in Azure credit.</a:t>
            </a:r>
            <a:br>
              <a:rPr lang="en-AU"/>
            </a:br>
            <a:br>
              <a:rPr lang="en-AU"/>
            </a:br>
            <a:r>
              <a:rPr lang="en-AU"/>
              <a:t>The credit is applied on the first month of the billing as well.</a:t>
            </a:r>
            <a:br>
              <a:rPr lang="en-AU"/>
            </a:br>
            <a:br>
              <a:rPr lang="en-AU"/>
            </a:br>
            <a:r>
              <a:rPr lang="en-AU"/>
              <a:t>I can guide you through the process as well.</a:t>
            </a:r>
            <a:br>
              <a:rPr lang="en-AU"/>
            </a:br>
            <a:br>
              <a:rPr lang="en-AU" b="1"/>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32</a:t>
            </a:fld>
            <a:endParaRPr lang="en-AU"/>
          </a:p>
        </p:txBody>
      </p:sp>
    </p:spTree>
    <p:extLst>
      <p:ext uri="{BB962C8B-B14F-4D97-AF65-F5344CB8AC3E}">
        <p14:creationId xmlns:p14="http://schemas.microsoft.com/office/powerpoint/2010/main" val="2018983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OK let me shift gears now and cover marketing…</a:t>
            </a:r>
            <a:br>
              <a:rPr lang="en-AU"/>
            </a:br>
            <a:br>
              <a:rPr lang="en-AU"/>
            </a:br>
            <a:r>
              <a:rPr lang="en-AU"/>
              <a:t>Marketing is something that most partners are looking to do more of …..this year…</a:t>
            </a:r>
            <a:br>
              <a:rPr lang="en-AU"/>
            </a:br>
            <a:br>
              <a:rPr lang="en-AU"/>
            </a:br>
            <a:r>
              <a:rPr lang="en-AU"/>
              <a:t>The first initiative that I would like you to consider is your content strategy via Microsoft Digital Marketing Content on demand.</a:t>
            </a:r>
            <a:br>
              <a:rPr lang="en-AU"/>
            </a:br>
            <a:br>
              <a:rPr lang="en-AU"/>
            </a:br>
            <a:r>
              <a:rPr lang="en-AU"/>
              <a:t>There are several pre-built nonprofit specific campaigns………… available to partners at no cost. </a:t>
            </a:r>
          </a:p>
          <a:p>
            <a:endParaRPr lang="en-AU"/>
          </a:p>
          <a:p>
            <a:r>
              <a:rPr lang="en-AU"/>
              <a:t>It is very easy to activate a campaign at DMC and your get content weekly. </a:t>
            </a:r>
          </a:p>
          <a:p>
            <a:endParaRPr lang="en-AU"/>
          </a:p>
          <a:p>
            <a:r>
              <a:rPr lang="en-AU"/>
              <a:t>Content strategy is very important to boost your brand….. and lead nurturing.</a:t>
            </a:r>
            <a:br>
              <a:rPr lang="en-AU"/>
            </a:br>
            <a:br>
              <a:rPr lang="en-AU"/>
            </a:br>
            <a:r>
              <a:rPr lang="en-AU"/>
              <a:t>There is a recently launched Copilot for M365 nonprofit campaign….available now as well. </a:t>
            </a:r>
            <a:br>
              <a:rPr lang="en-AU"/>
            </a:br>
            <a:br>
              <a:rPr lang="en-AU"/>
            </a:br>
            <a:br>
              <a:rPr lang="en-AU" b="1"/>
            </a:br>
            <a:r>
              <a:rPr lang="en-AU" b="1"/>
              <a:t>NEXT</a:t>
            </a:r>
            <a:br>
              <a:rPr lang="en-AU"/>
            </a:br>
            <a:br>
              <a:rPr lang="en-AU"/>
            </a:br>
            <a:br>
              <a:rPr lang="en-AU"/>
            </a:br>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33</a:t>
            </a:fld>
            <a:endParaRPr lang="en-AU"/>
          </a:p>
        </p:txBody>
      </p:sp>
    </p:spTree>
    <p:extLst>
      <p:ext uri="{BB962C8B-B14F-4D97-AF65-F5344CB8AC3E}">
        <p14:creationId xmlns:p14="http://schemas.microsoft.com/office/powerpoint/2010/main" val="4264806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Events are another great way to generate new leads and capture new audience.</a:t>
            </a:r>
            <a:br>
              <a:rPr lang="en-AU"/>
            </a:br>
            <a:br>
              <a:rPr lang="en-AU"/>
            </a:br>
            <a:r>
              <a:rPr lang="en-AU"/>
              <a:t>Microsoft TSI team send a monthly newsletter that goes out to their ANZ customer database.</a:t>
            </a:r>
            <a:br>
              <a:rPr lang="en-AU"/>
            </a:br>
            <a:br>
              <a:rPr lang="en-AU"/>
            </a:br>
            <a:r>
              <a:rPr lang="en-AU"/>
              <a:t>We currently use it to promote partner events and webinar.</a:t>
            </a:r>
            <a:br>
              <a:rPr lang="en-AU"/>
            </a:br>
            <a:br>
              <a:rPr lang="en-AU"/>
            </a:br>
            <a:r>
              <a:rPr lang="en-AU"/>
              <a:t>It is a good way to also capture new contacts as well……because the registration page will be hosted by yourself</a:t>
            </a:r>
            <a:br>
              <a:rPr lang="en-AU"/>
            </a:br>
            <a:br>
              <a:rPr lang="en-AU"/>
            </a:br>
            <a:r>
              <a:rPr lang="en-AU"/>
              <a:t>I also have some TSI specific co-marketing funding available…..that we can support partners with. </a:t>
            </a:r>
            <a:br>
              <a:rPr lang="en-AU"/>
            </a:br>
            <a:br>
              <a:rPr lang="en-AU"/>
            </a:br>
            <a:r>
              <a:rPr lang="en-AU"/>
              <a:t>E.g. I can help with catering for an event, maybe Telemarketing,</a:t>
            </a:r>
            <a:br>
              <a:rPr lang="en-AU"/>
            </a:br>
            <a:br>
              <a:rPr lang="en-AU"/>
            </a:br>
            <a:r>
              <a:rPr lang="en-AU"/>
              <a:t>I can also help with organising a Microsoft speaker for your event.</a:t>
            </a:r>
            <a:br>
              <a:rPr lang="en-AU"/>
            </a:br>
            <a:br>
              <a:rPr lang="en-AU"/>
            </a:br>
            <a:r>
              <a:rPr lang="en-AU"/>
              <a:t>I would love to setup a 30 mins call with you……and go through your nonprofit marketing initiatives.</a:t>
            </a:r>
            <a:br>
              <a:rPr lang="en-AU"/>
            </a:br>
            <a:br>
              <a:rPr lang="en-AU"/>
            </a:br>
            <a:r>
              <a:rPr lang="en-AU" b="1"/>
              <a:t>NEXT</a:t>
            </a:r>
            <a:br>
              <a:rPr lang="en-AU"/>
            </a:br>
            <a:br>
              <a:rPr lang="en-AU"/>
            </a:br>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34</a:t>
            </a:fld>
            <a:endParaRPr lang="en-AU"/>
          </a:p>
        </p:txBody>
      </p:sp>
    </p:spTree>
    <p:extLst>
      <p:ext uri="{BB962C8B-B14F-4D97-AF65-F5344CB8AC3E}">
        <p14:creationId xmlns:p14="http://schemas.microsoft.com/office/powerpoint/2010/main" val="326882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 here are some of the learnings and recommendations on what is working</a:t>
            </a:r>
            <a:br>
              <a:rPr lang="en-AU"/>
            </a:br>
            <a:br>
              <a:rPr lang="en-AU"/>
            </a:br>
            <a:r>
              <a:rPr lang="en-AU"/>
              <a:t>We are seeing that short, straightforward event titles are generating strongest responses. </a:t>
            </a:r>
          </a:p>
          <a:p>
            <a:endParaRPr lang="en-AU"/>
          </a:p>
          <a:p>
            <a:r>
              <a:rPr lang="en-AU"/>
              <a:t>E.g. </a:t>
            </a:r>
            <a:r>
              <a:rPr lang="en-AU" b="1"/>
              <a:t>Live Demo ……………Microsoft </a:t>
            </a:r>
            <a:r>
              <a:rPr lang="en-AU" b="1" err="1"/>
              <a:t>Copilot:”Are</a:t>
            </a:r>
            <a:r>
              <a:rPr lang="en-AU" b="1"/>
              <a:t> you ready? ……</a:t>
            </a:r>
            <a:r>
              <a:rPr lang="en-AU"/>
              <a:t>“, “</a:t>
            </a:r>
            <a:r>
              <a:rPr lang="en-AU" b="1"/>
              <a:t>Power BI for Nonprofits</a:t>
            </a:r>
            <a:r>
              <a:rPr lang="en-AU"/>
              <a:t>”</a:t>
            </a:r>
            <a:br>
              <a:rPr lang="en-AU"/>
            </a:br>
            <a:br>
              <a:rPr lang="en-AU"/>
            </a:br>
            <a:r>
              <a:rPr lang="en-AU"/>
              <a:t>If you are running a nonprofit focused event…. then please do include “Nonprofit” in the event title</a:t>
            </a:r>
            <a:br>
              <a:rPr lang="en-AU"/>
            </a:br>
            <a:br>
              <a:rPr lang="en-AU"/>
            </a:br>
            <a:r>
              <a:rPr lang="en-AU"/>
              <a:t>Copilot, AI, and Security are the top performing event topics…..</a:t>
            </a:r>
            <a:br>
              <a:rPr lang="en-AU"/>
            </a:br>
            <a:br>
              <a:rPr lang="en-AU"/>
            </a:br>
            <a:r>
              <a:rPr lang="en-AU"/>
              <a:t>And Having a single primary call to action….. with secondary call to actions work really well.</a:t>
            </a:r>
            <a:br>
              <a:rPr lang="en-AU"/>
            </a:br>
            <a:br>
              <a:rPr lang="en-AU"/>
            </a:br>
            <a:r>
              <a:rPr lang="en-AU"/>
              <a:t>Also….running a joint event with Microsoft is a………..great way to promote your brand</a:t>
            </a:r>
            <a:br>
              <a:rPr lang="en-AU"/>
            </a:br>
            <a:br>
              <a:rPr lang="en-AU"/>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35</a:t>
            </a:fld>
            <a:endParaRPr lang="en-AU"/>
          </a:p>
        </p:txBody>
      </p:sp>
    </p:spTree>
    <p:extLst>
      <p:ext uri="{BB962C8B-B14F-4D97-AF65-F5344CB8AC3E}">
        <p14:creationId xmlns:p14="http://schemas.microsoft.com/office/powerpoint/2010/main" val="964943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Microsoft TSI have recently advised that they can also promote joint events through their Facebook and X pages as well.</a:t>
            </a:r>
            <a:br>
              <a:rPr lang="en-AU"/>
            </a:br>
            <a:br>
              <a:rPr lang="en-AU"/>
            </a:br>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36</a:t>
            </a:fld>
            <a:endParaRPr lang="en-AU"/>
          </a:p>
        </p:txBody>
      </p:sp>
    </p:spTree>
    <p:extLst>
      <p:ext uri="{BB962C8B-B14F-4D97-AF65-F5344CB8AC3E}">
        <p14:creationId xmlns:p14="http://schemas.microsoft.com/office/powerpoint/2010/main" val="3777877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you are running an nonprofit Microsoft focused event or sharing a nonprofit customer success story, </a:t>
            </a:r>
          </a:p>
          <a:p>
            <a:endParaRPr lang="en-AU"/>
          </a:p>
          <a:p>
            <a:r>
              <a:rPr lang="en-AU"/>
              <a:t>then please do tag Microsoft for Nonprofits </a:t>
            </a:r>
            <a:r>
              <a:rPr lang="en-AU" err="1"/>
              <a:t>linkedin</a:t>
            </a:r>
            <a:r>
              <a:rPr lang="en-AU"/>
              <a:t> page for amplifying your message.</a:t>
            </a:r>
            <a:br>
              <a:rPr lang="en-AU"/>
            </a:br>
            <a:br>
              <a:rPr lang="en-AU"/>
            </a:br>
            <a:r>
              <a:rPr lang="en-AU"/>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37</a:t>
            </a:fld>
            <a:endParaRPr lang="en-AU"/>
          </a:p>
        </p:txBody>
      </p:sp>
    </p:spTree>
    <p:extLst>
      <p:ext uri="{BB962C8B-B14F-4D97-AF65-F5344CB8AC3E}">
        <p14:creationId xmlns:p14="http://schemas.microsoft.com/office/powerpoint/2010/main" val="4267317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Last one….Microsoft are very keen to showcase your customer story at Microsoft TSI Partner page. </a:t>
            </a:r>
            <a:br>
              <a:rPr lang="en-AU"/>
            </a:br>
            <a:br>
              <a:rPr lang="en-AU"/>
            </a:br>
            <a:r>
              <a:rPr lang="en-AU"/>
              <a:t>Again a great way to promote your offering within the Microsoft partner ecosystem……and also to the Microsoft team.</a:t>
            </a:r>
          </a:p>
          <a:p>
            <a:endParaRPr lang="en-AU"/>
          </a:p>
          <a:p>
            <a:r>
              <a:rPr lang="en-AU" b="1"/>
              <a:t>NEXT</a:t>
            </a:r>
          </a:p>
        </p:txBody>
      </p:sp>
      <p:sp>
        <p:nvSpPr>
          <p:cNvPr id="4" name="Slide Number Placeholder 3"/>
          <p:cNvSpPr>
            <a:spLocks noGrp="1"/>
          </p:cNvSpPr>
          <p:nvPr>
            <p:ph type="sldNum" sz="quarter" idx="5"/>
          </p:nvPr>
        </p:nvSpPr>
        <p:spPr/>
        <p:txBody>
          <a:bodyPr/>
          <a:lstStyle/>
          <a:p>
            <a:fld id="{EEDE68B3-A1FE-4367-B7EC-594F9F4C4465}" type="slidenum">
              <a:rPr lang="en-AU" smtClean="0"/>
              <a:t>38</a:t>
            </a:fld>
            <a:endParaRPr lang="en-AU"/>
          </a:p>
        </p:txBody>
      </p:sp>
    </p:spTree>
    <p:extLst>
      <p:ext uri="{BB962C8B-B14F-4D97-AF65-F5344CB8AC3E}">
        <p14:creationId xmlns:p14="http://schemas.microsoft.com/office/powerpoint/2010/main" val="2403388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It is a simple template….. and we can get your story… published within 2 weeks….</a:t>
            </a:r>
            <a:br>
              <a:rPr lang="en-AU"/>
            </a:br>
            <a:br>
              <a:rPr lang="en-AU"/>
            </a:br>
            <a:r>
              <a:rPr lang="en-AU"/>
              <a:t>So team, I shared a fair bit of information with you today. </a:t>
            </a:r>
          </a:p>
          <a:p>
            <a:endParaRPr lang="en-AU"/>
          </a:p>
          <a:p>
            <a:r>
              <a:rPr lang="en-AU"/>
              <a:t>As next steps, I would love to sit down and discuss your nonprofit sector strategy.</a:t>
            </a:r>
            <a:br>
              <a:rPr lang="en-AU"/>
            </a:br>
            <a:br>
              <a:rPr lang="en-AU"/>
            </a:br>
            <a:r>
              <a:rPr lang="en-AU"/>
              <a:t>Hope you find the content useful today. Thank you.</a:t>
            </a:r>
          </a:p>
        </p:txBody>
      </p:sp>
      <p:sp>
        <p:nvSpPr>
          <p:cNvPr id="4" name="Slide Number Placeholder 3"/>
          <p:cNvSpPr>
            <a:spLocks noGrp="1"/>
          </p:cNvSpPr>
          <p:nvPr>
            <p:ph type="sldNum" sz="quarter" idx="5"/>
          </p:nvPr>
        </p:nvSpPr>
        <p:spPr/>
        <p:txBody>
          <a:bodyPr/>
          <a:lstStyle/>
          <a:p>
            <a:fld id="{EEDE68B3-A1FE-4367-B7EC-594F9F4C4465}" type="slidenum">
              <a:rPr lang="en-AU" smtClean="0"/>
              <a:t>39</a:t>
            </a:fld>
            <a:endParaRPr lang="en-AU"/>
          </a:p>
        </p:txBody>
      </p:sp>
    </p:spTree>
    <p:extLst>
      <p:ext uri="{BB962C8B-B14F-4D97-AF65-F5344CB8AC3E}">
        <p14:creationId xmlns:p14="http://schemas.microsoft.com/office/powerpoint/2010/main" val="392443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4</a:t>
            </a:fld>
            <a:endParaRPr lang="en-AU"/>
          </a:p>
        </p:txBody>
      </p:sp>
    </p:spTree>
    <p:extLst>
      <p:ext uri="{BB962C8B-B14F-4D97-AF65-F5344CB8AC3E}">
        <p14:creationId xmlns:p14="http://schemas.microsoft.com/office/powerpoint/2010/main" val="1677760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your attendance and if you have any questions we will stop recording. Feel free to ask in the chat window.</a:t>
            </a:r>
          </a:p>
          <a:p>
            <a:endParaRPr lang="en-AU"/>
          </a:p>
          <a:p>
            <a:r>
              <a:rPr lang="en-AU"/>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40</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a:solidFill>
                  <a:srgbClr val="333333"/>
                </a:solidFill>
                <a:effectLst/>
                <a:latin typeface="Segoe UI" panose="020B0502040204020203" pitchFamily="34" charset="0"/>
              </a:rPr>
              <a:t>a day packed with real-world insights, best practices, and crucial information on how AI can help organizations drive innovation, efficiency and growth.  </a:t>
            </a:r>
          </a:p>
          <a:p>
            <a:pPr algn="l"/>
            <a:r>
              <a:rPr lang="en-AU" b="0" i="0">
                <a:solidFill>
                  <a:srgbClr val="333333"/>
                </a:solidFill>
                <a:effectLst/>
                <a:latin typeface="Segoe UI" panose="020B0502040204020203" pitchFamily="34" charset="0"/>
              </a:rPr>
              <a:t>Don't miss this opportunity to connect with decision makers, industry peers and Microsoft Leaders to share insights and ideas on how to address the biggest challenges and create new opportunities in the era of AI.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5</a:t>
            </a:fld>
            <a:endParaRPr lang="en-AU"/>
          </a:p>
        </p:txBody>
      </p:sp>
    </p:spTree>
    <p:extLst>
      <p:ext uri="{BB962C8B-B14F-4D97-AF65-F5344CB8AC3E}">
        <p14:creationId xmlns:p14="http://schemas.microsoft.com/office/powerpoint/2010/main" val="3280675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6</a:t>
            </a:fld>
            <a:endParaRPr lang="en-AU"/>
          </a:p>
        </p:txBody>
      </p:sp>
    </p:spTree>
    <p:extLst>
      <p:ext uri="{BB962C8B-B14F-4D97-AF65-F5344CB8AC3E}">
        <p14:creationId xmlns:p14="http://schemas.microsoft.com/office/powerpoint/2010/main" val="1322142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7</a:t>
            </a:fld>
            <a:endParaRPr lang="en-AU"/>
          </a:p>
        </p:txBody>
      </p:sp>
    </p:spTree>
    <p:extLst>
      <p:ext uri="{BB962C8B-B14F-4D97-AF65-F5344CB8AC3E}">
        <p14:creationId xmlns:p14="http://schemas.microsoft.com/office/powerpoint/2010/main" val="2096129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8</a:t>
            </a:fld>
            <a:endParaRPr lang="en-AU"/>
          </a:p>
        </p:txBody>
      </p:sp>
    </p:spTree>
    <p:extLst>
      <p:ext uri="{BB962C8B-B14F-4D97-AF65-F5344CB8AC3E}">
        <p14:creationId xmlns:p14="http://schemas.microsoft.com/office/powerpoint/2010/main" val="1022912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Ebook</a:t>
            </a:r>
            <a:r>
              <a:rPr lang="en-AU"/>
              <a:t> download</a:t>
            </a:r>
          </a:p>
        </p:txBody>
      </p:sp>
      <p:sp>
        <p:nvSpPr>
          <p:cNvPr id="4" name="Slide Number Placeholder 3"/>
          <p:cNvSpPr>
            <a:spLocks noGrp="1"/>
          </p:cNvSpPr>
          <p:nvPr>
            <p:ph type="sldNum" sz="quarter" idx="5"/>
          </p:nvPr>
        </p:nvSpPr>
        <p:spPr/>
        <p:txBody>
          <a:bodyPr/>
          <a:lstStyle/>
          <a:p>
            <a:fld id="{EEDE68B3-A1FE-4367-B7EC-594F9F4C4465}" type="slidenum">
              <a:rPr lang="en-AU" smtClean="0"/>
              <a:t>9</a:t>
            </a:fld>
            <a:endParaRPr lang="en-AU"/>
          </a:p>
        </p:txBody>
      </p:sp>
    </p:spTree>
    <p:extLst>
      <p:ext uri="{BB962C8B-B14F-4D97-AF65-F5344CB8AC3E}">
        <p14:creationId xmlns:p14="http://schemas.microsoft.com/office/powerpoint/2010/main" val="148278044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1.sv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1.sv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Master" Target="../slideMasters/slideMaster5.xml"/><Relationship Id="rId4" Type="http://schemas.openxmlformats.org/officeDocument/2006/relationships/image" Target="../media/image49.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5.xml"/><Relationship Id="rId5" Type="http://schemas.openxmlformats.org/officeDocument/2006/relationships/image" Target="../media/image53.jpeg"/><Relationship Id="rId4" Type="http://schemas.openxmlformats.org/officeDocument/2006/relationships/image" Target="../media/image52.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5.xml"/><Relationship Id="rId4" Type="http://schemas.openxmlformats.org/officeDocument/2006/relationships/image" Target="../media/image58.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5.xml"/><Relationship Id="rId5" Type="http://schemas.openxmlformats.org/officeDocument/2006/relationships/image" Target="../media/image62.jpeg"/><Relationship Id="rId4" Type="http://schemas.openxmlformats.org/officeDocument/2006/relationships/image" Target="../media/image61.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5.xml"/><Relationship Id="rId4" Type="http://schemas.openxmlformats.org/officeDocument/2006/relationships/image" Target="../media/image70.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5.xml"/><Relationship Id="rId5" Type="http://schemas.openxmlformats.org/officeDocument/2006/relationships/image" Target="../media/image71.jpeg"/><Relationship Id="rId4" Type="http://schemas.openxmlformats.org/officeDocument/2006/relationships/image" Target="../media/image70.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Master" Target="../slideMasters/slideMaster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image" Target="../media/image15.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2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9.svg"/><Relationship Id="rId7" Type="http://schemas.openxmlformats.org/officeDocument/2006/relationships/image" Target="../media/image15.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783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789038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4662454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8764211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373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eft Bar Windows">
    <p:bg>
      <p:bgPr>
        <a:solidFill>
          <a:schemeClr val="bg1"/>
        </a:solidFill>
        <a:effectLst/>
      </p:bgPr>
    </p:bg>
    <p:spTree>
      <p:nvGrpSpPr>
        <p:cNvPr id="1" name=""/>
        <p:cNvGrpSpPr/>
        <p:nvPr/>
      </p:nvGrpSpPr>
      <p:grpSpPr>
        <a:xfrm>
          <a:off x="0" y="0"/>
          <a:ext cx="0" cy="0"/>
          <a:chOff x="0" y="0"/>
          <a:chExt cx="0" cy="0"/>
        </a:xfrm>
      </p:grpSpPr>
      <p:pic>
        <p:nvPicPr>
          <p:cNvPr id="2" name="Picture 1" descr="A close-up of a ribbon&#10;&#10;Description automatically generated">
            <a:extLst>
              <a:ext uri="{FF2B5EF4-FFF2-40B4-BE49-F238E27FC236}">
                <a16:creationId xmlns:a16="http://schemas.microsoft.com/office/drawing/2014/main" id="{7D58299E-9AC2-FCD6-ED21-D29674FD19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Background blur crop" descr="A close-up of a ribbon&#10;&#10;Description automatically generated">
            <a:extLst>
              <a:ext uri="{FF2B5EF4-FFF2-40B4-BE49-F238E27FC236}">
                <a16:creationId xmlns:a16="http://schemas.microsoft.com/office/drawing/2014/main" id="{735CCDD1-6D25-F844-4FE0-E4D2BFE30A7F}"/>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60400" y="2419350"/>
            <a:ext cx="4899026" cy="2019300"/>
          </a:xfrm>
          <a:prstGeom prst="roundRect">
            <a:avLst>
              <a:gd name="adj" fmla="val 8491"/>
            </a:avLst>
          </a:prstGeom>
        </p:spPr>
      </p:pic>
      <p:sp>
        <p:nvSpPr>
          <p:cNvPr id="9" name="Rectangle: Rounded Corners 8">
            <a:extLst>
              <a:ext uri="{FF2B5EF4-FFF2-40B4-BE49-F238E27FC236}">
                <a16:creationId xmlns:a16="http://schemas.microsoft.com/office/drawing/2014/main" id="{88AE7281-C62E-0DB0-56E2-6CFEC213AC04}"/>
              </a:ext>
            </a:extLst>
          </p:cNvPr>
          <p:cNvSpPr/>
          <p:nvPr userDrawn="1"/>
        </p:nvSpPr>
        <p:spPr>
          <a:xfrm>
            <a:off x="495300" y="2298700"/>
            <a:ext cx="5229226" cy="2258770"/>
          </a:xfrm>
          <a:prstGeom prst="roundRect">
            <a:avLst>
              <a:gd name="adj" fmla="val 8434"/>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984155-66BC-DAC5-5E10-46E1D44CF3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774700" y="2647950"/>
            <a:ext cx="4699000" cy="1562104"/>
          </a:xfrm>
          <a:prstGeom prst="roundRect">
            <a:avLst>
              <a:gd name="adj" fmla="val 15039"/>
            </a:avLst>
          </a:prstGeom>
          <a:solidFill>
            <a:schemeClr val="bg1"/>
          </a:solidFill>
        </p:spPr>
        <p:txBody>
          <a:bodyPr lIns="182880" tIns="182880" rIns="182880" bIns="182880" anchor="ctr" anchorCtr="0"/>
          <a:lstStyle>
            <a:lvl1pPr>
              <a:lnSpc>
                <a:spcPct val="90000"/>
              </a:lnSpc>
              <a:defRPr>
                <a:gradFill>
                  <a:gsLst>
                    <a:gs pos="21000">
                      <a:srgbClr val="0078D4"/>
                    </a:gs>
                    <a:gs pos="100000">
                      <a:srgbClr val="C03BC4"/>
                    </a:gs>
                  </a:gsLst>
                </a:gradFill>
              </a:defRPr>
            </a:lvl1pPr>
          </a:lstStyle>
          <a:p>
            <a:r>
              <a:rPr lang="en-US"/>
              <a:t>Click to edit Master title style</a:t>
            </a:r>
          </a:p>
        </p:txBody>
      </p:sp>
    </p:spTree>
    <p:extLst>
      <p:ext uri="{BB962C8B-B14F-4D97-AF65-F5344CB8AC3E}">
        <p14:creationId xmlns:p14="http://schemas.microsoft.com/office/powerpoint/2010/main" val="2662187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5155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8386907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282254807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950682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315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88339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255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443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855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4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17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160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816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4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065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999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631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3290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14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933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740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7359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4835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029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2763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4297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33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196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81813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79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1932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130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33279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0928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23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035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17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6742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96817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262901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649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135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1623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49568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412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00562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76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059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29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282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32.emf"/><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image" Target="../media/image41.svg"/><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image" Target="../media/image40.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theme" Target="../theme/theme5.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0782252"/>
      </p:ext>
    </p:extLst>
  </p:cSld>
  <p:clrMap bg1="lt1" tx1="dk1" bg2="lt2" tx2="dk2" accent1="accent1" accent2="accent2" accent3="accent3" accent4="accent4" accent5="accent5" accent6="accent6" hlink="hlink" folHlink="folHlink"/>
  <p:sldLayoutIdLst>
    <p:sldLayoutId id="2147483673"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488368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90769405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37063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nonprofit.microsoft.com/en-us/getting-started"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hyperlink" Target="https://nonprofit.microsoft.com/en-us/getting-started"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hyperlink" Target="https://dickerdata-my.sharepoint.com/:t:/g/personal/paul_caldwell_dickerdata_co_nz/EfXeBnuU5jJNpafOMCS6xskBBVjVMJYrMYxamhr-7-ItOw?e=CA72e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aka.ms/MicrosoftNonprofitOffers"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nonprofits.tsi.microsoft.com/en-US/security-assessment/"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s://www.dickerdata.com.au/microsoft/nonprofit-community-calls?utm_medium=email&amp;_hsmi=296815014&amp;_hsenc=p2ANqtz-8MYbqcimBslKKaQMAg6r1IQdxWT7lYm-lHBZENQDMgen0G7iNXzbkUOkAW7ya68GIxmhIEjq_LFKIB_QWZ6-H6XeA5vN7wOGqIqdPmjAcDQJmH6sQ&amp;utm_content=296815014&amp;utm_source=hs_emai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dmc.partner.microsoft.com/product-areas/9/campaigns/656"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hyperlink" Target="https://www.linkedin.com/showcase/microsoft-for-nonprofits/"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aus01.safelinks.protection.outlook.com/?url=http%3A%2F%2Faka.ms%2FSecure%2FTechAccelerator&amp;data=05%7C02%7CPaul.Caldwell%40dickerdata.co.nz%7C3322ec98b0674b5fc30b08dc5275dc3f%7C6e417ab358de417d9aaada5837716c4c%7C0%7C0%7C638475913407407350%7CUnknown%7CTWFpbGZsb3d8eyJWIjoiMC4wLjAwMDAiLCJQIjoiV2luMzIiLCJBTiI6Ik1haWwiLCJXVCI6Mn0%3D%7C0%7C%7C%7C&amp;sdata=Z0YevYnVmv%2BKjlJy6ajN5cRCdB8ABfVcY0Lg4jdPmOo%3D&amp;reserved=0" TargetMode="External"/><Relationship Id="rId7" Type="http://schemas.openxmlformats.org/officeDocument/2006/relationships/hyperlink" Target="https://techcommunity.microsoft.com/t5/security-compliance-and-identity/transform-your-defense-microsoft-security-exposure-management/ev-p/408199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techcommunity.microsoft.com/t5/security-compliance-and-identity/secure-ai-applications-using-microsoft-defender-for-cloud-apps/ec-p/4081991#M1461" TargetMode="External"/><Relationship Id="rId5" Type="http://schemas.openxmlformats.org/officeDocument/2006/relationships/hyperlink" Target="https://techcommunity.microsoft.com/t5/security-compliance-and-identity/copilot-for-security-customize-your-copilot/ev-p/4081970" TargetMode="External"/><Relationship Id="rId4" Type="http://schemas.openxmlformats.org/officeDocument/2006/relationships/image" Target="../media/image7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lnkd.in/g8iVHvbQ" TargetMode="External"/><Relationship Id="rId7"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lnkd.in/g3uPge_e" TargetMode="External"/><Relationship Id="rId5" Type="http://schemas.openxmlformats.org/officeDocument/2006/relationships/hyperlink" Target="https://lnkd.in/gvfkx_Xc" TargetMode="External"/><Relationship Id="rId4" Type="http://schemas.openxmlformats.org/officeDocument/2006/relationships/hyperlink" Target="https://lnkd.in/gP-muFH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us01.safelinks.protection.outlook.com/?url=https%3A%2F%2Flearn.microsoft.com%2Fen-us%2Fpartner-center%2Fannouncements%2F2024-april%23important-notice-changes-to-microsoft-365-office-365-and-microsoft-teams-licensing-worldwide-expansion-of-approach-taken-in-the-european-economic-area-and-switzerland&amp;data=05%7C02%7CPaul.Caldwell%40dickerdata.co.nz%7C427ff57b32af44e13d6608dc52c73f5e%7C6e417ab358de417d9aaada5837716c4c%7C0%7C0%7C638476263191765966%7CUnknown%7CTWFpbGZsb3d8eyJWIjoiMC4wLjAwMDAiLCJQIjoiV2luMzIiLCJBTiI6Ik1haWwiLCJXVCI6Mn0%3D%7C0%7C%7C%7C&amp;sdata=sG7JptnX%2FC9jkvAKnRNw9ILd8ORvbP%2BjtjnCNqdAyCo%3D&amp;reserved=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aus01.safelinks.protection.outlook.com/?url=https%3A%2F%2Fcloudpartners.transform.microsoft.com%2Fresources%2Fm365-and-teams-worldwide-licensing-training&amp;data=05%7C02%7CPaul.Caldwell%40dickerdata.co.nz%7C427ff57b32af44e13d6608dc52c73f5e%7C6e417ab358de417d9aaada5837716c4c%7C0%7C0%7C638476263191791791%7CUnknown%7CTWFpbGZsb3d8eyJWIjoiMC4wLjAwMDAiLCJQIjoiV2luMzIiLCJBTiI6Ik1haWwiLCJXVCI6Mn0%3D%7C0%7C%7C%7C&amp;sdata=HW0B%2BJ1kwRUoN4z01D9bBnuCZd0skDcL%2FRt3fWik2zw%3D&amp;reserved=0" TargetMode="External"/><Relationship Id="rId5" Type="http://schemas.openxmlformats.org/officeDocument/2006/relationships/hyperlink" Target="https://aus01.safelinks.protection.outlook.com/?url=https%3A%2F%2Fwww.microsoft.com%2Fen-us%2Flicensing%2Fnews%2FMicrosoft365-Teams-WW&amp;data=05%7C02%7CPaul.Caldwell%40dickerdata.co.nz%7C427ff57b32af44e13d6608dc52c73f5e%7C6e417ab358de417d9aaada5837716c4c%7C0%7C0%7C638476263191786324%7CUnknown%7CTWFpbGZsb3d8eyJWIjoiMC4wLjAwMDAiLCJQIjoiV2luMzIiLCJBTiI6Ik1haWwiLCJXVCI6Mn0%3D%7C0%7C%7C%7C&amp;sdata=c4kjIO%2BowGc4cExws2trfnjdf66LOYvBvUiWtaXIPfc%3D&amp;reserved=0" TargetMode="External"/><Relationship Id="rId4" Type="http://schemas.openxmlformats.org/officeDocument/2006/relationships/hyperlink" Target="https://aus01.safelinks.protection.outlook.com/?url=https%3A%2F%2Fcloudpartners.transform.microsoft.com%2Fpartner-gtm%2Fcsp%3Ftab%3Dmicrosoft-365-teams-licensing&amp;data=05%7C02%7CPaul.Caldwell%40dickerdata.co.nz%7C427ff57b32af44e13d6608dc52c73f5e%7C6e417ab358de417d9aaada5837716c4c%7C0%7C0%7C638476263191780054%7CUnknown%7CTWFpbGZsb3d8eyJWIjoiMC4wLjAwMDAiLCJQIjoiV2luMzIiLCJBTiI6Ik1haWwiLCJXVCI6Mn0%3D%7C0%7C%7C%7C&amp;sdata=M%2FsR5I0koSIxXtWgD%2Fw97zcxMN9Fjk2NSqKXQRbQ1t0%3D&amp;reserved=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msevents.microsoft.com/event?id=378942385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hyperlink" Target="https://clouddamcdnprodep.azureedge.net/gdc/gdcieULMS/origina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383871" y="3429000"/>
            <a:ext cx="10025257" cy="1740759"/>
          </a:xfrm>
        </p:spPr>
        <p:txBody>
          <a:bodyPr/>
          <a:lstStyle/>
          <a:p>
            <a:r>
              <a:rPr lang="en-AU"/>
              <a:t>Dicker Data Webinar</a:t>
            </a:r>
            <a:br>
              <a:rPr lang="en-AU"/>
            </a:br>
            <a:br>
              <a:rPr lang="en-AU"/>
            </a:br>
            <a:r>
              <a:rPr lang="en-AU"/>
              <a:t> </a:t>
            </a:r>
            <a:r>
              <a:rPr lang="en-AU" sz="4400"/>
              <a:t>TECH FOR SOCIAL IMPACT!!</a:t>
            </a:r>
          </a:p>
        </p:txBody>
      </p:sp>
    </p:spTree>
    <p:extLst>
      <p:ext uri="{BB962C8B-B14F-4D97-AF65-F5344CB8AC3E}">
        <p14:creationId xmlns:p14="http://schemas.microsoft.com/office/powerpoint/2010/main" val="377350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2CFC-C540-5B98-1E72-EA74CAFDBEEC}"/>
              </a:ext>
            </a:extLst>
          </p:cNvPr>
          <p:cNvSpPr>
            <a:spLocks noGrp="1"/>
          </p:cNvSpPr>
          <p:nvPr>
            <p:ph type="title"/>
          </p:nvPr>
        </p:nvSpPr>
        <p:spPr>
          <a:xfrm>
            <a:off x="3453353" y="3429000"/>
            <a:ext cx="8738647" cy="937393"/>
          </a:xfrm>
        </p:spPr>
        <p:txBody>
          <a:bodyPr/>
          <a:lstStyle/>
          <a:p>
            <a:r>
              <a:rPr lang="en-AU"/>
              <a:t>TECH FOR SOCIAL IMPACT</a:t>
            </a:r>
            <a:br>
              <a:rPr lang="en-AU"/>
            </a:br>
            <a:r>
              <a:rPr lang="en-AU" i="1"/>
              <a:t>(NZ/AU)</a:t>
            </a:r>
          </a:p>
        </p:txBody>
      </p:sp>
      <p:sp>
        <p:nvSpPr>
          <p:cNvPr id="4" name="Content Placeholder 3">
            <a:extLst>
              <a:ext uri="{FF2B5EF4-FFF2-40B4-BE49-F238E27FC236}">
                <a16:creationId xmlns:a16="http://schemas.microsoft.com/office/drawing/2014/main" id="{7D3AF522-62CC-E428-A3BE-8DB79AEC9F57}"/>
              </a:ext>
            </a:extLst>
          </p:cNvPr>
          <p:cNvSpPr>
            <a:spLocks noGrp="1"/>
          </p:cNvSpPr>
          <p:nvPr>
            <p:ph sz="quarter" idx="10"/>
          </p:nvPr>
        </p:nvSpPr>
        <p:spPr/>
        <p:txBody>
          <a:bodyPr/>
          <a:lstStyle/>
          <a:p>
            <a:endParaRPr lang="en-AU"/>
          </a:p>
        </p:txBody>
      </p:sp>
    </p:spTree>
    <p:extLst>
      <p:ext uri="{BB962C8B-B14F-4D97-AF65-F5344CB8AC3E}">
        <p14:creationId xmlns:p14="http://schemas.microsoft.com/office/powerpoint/2010/main" val="3349129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9864-3022-E900-9B71-89C4A052D3F5}"/>
              </a:ext>
            </a:extLst>
          </p:cNvPr>
          <p:cNvSpPr>
            <a:spLocks noGrp="1"/>
          </p:cNvSpPr>
          <p:nvPr>
            <p:ph type="title"/>
          </p:nvPr>
        </p:nvSpPr>
        <p:spPr/>
        <p:txBody>
          <a:bodyPr/>
          <a:lstStyle/>
          <a:p>
            <a:r>
              <a:rPr lang="en-AU"/>
              <a:t>Introduction </a:t>
            </a:r>
          </a:p>
        </p:txBody>
      </p:sp>
      <p:sp>
        <p:nvSpPr>
          <p:cNvPr id="3" name="Content Placeholder 2">
            <a:extLst>
              <a:ext uri="{FF2B5EF4-FFF2-40B4-BE49-F238E27FC236}">
                <a16:creationId xmlns:a16="http://schemas.microsoft.com/office/drawing/2014/main" id="{169A9DF6-403A-EC12-105B-CD0342B47584}"/>
              </a:ext>
            </a:extLst>
          </p:cNvPr>
          <p:cNvSpPr>
            <a:spLocks noGrp="1"/>
          </p:cNvSpPr>
          <p:nvPr>
            <p:ph idx="1"/>
          </p:nvPr>
        </p:nvSpPr>
        <p:spPr/>
        <p:txBody>
          <a:bodyPr/>
          <a:lstStyle/>
          <a:p>
            <a:r>
              <a:rPr lang="en-AU"/>
              <a:t>TSI PDM ANZ</a:t>
            </a:r>
          </a:p>
        </p:txBody>
      </p:sp>
      <p:sp>
        <p:nvSpPr>
          <p:cNvPr id="4" name="Content Placeholder 3">
            <a:extLst>
              <a:ext uri="{FF2B5EF4-FFF2-40B4-BE49-F238E27FC236}">
                <a16:creationId xmlns:a16="http://schemas.microsoft.com/office/drawing/2014/main" id="{902749D0-4A16-D816-9CC1-4592F16FA689}"/>
              </a:ext>
            </a:extLst>
          </p:cNvPr>
          <p:cNvSpPr>
            <a:spLocks noGrp="1"/>
          </p:cNvSpPr>
          <p:nvPr>
            <p:ph sz="quarter" idx="10"/>
          </p:nvPr>
        </p:nvSpPr>
        <p:spPr/>
        <p:txBody>
          <a:bodyPr/>
          <a:lstStyle/>
          <a:p>
            <a:endParaRPr lang="en-AU"/>
          </a:p>
        </p:txBody>
      </p:sp>
      <p:pic>
        <p:nvPicPr>
          <p:cNvPr id="5" name="Picture 4">
            <a:extLst>
              <a:ext uri="{FF2B5EF4-FFF2-40B4-BE49-F238E27FC236}">
                <a16:creationId xmlns:a16="http://schemas.microsoft.com/office/drawing/2014/main" id="{39A45F2C-CF82-AE43-EB61-56D88A6072E6}"/>
              </a:ext>
            </a:extLst>
          </p:cNvPr>
          <p:cNvPicPr>
            <a:picLocks noChangeAspect="1"/>
          </p:cNvPicPr>
          <p:nvPr/>
        </p:nvPicPr>
        <p:blipFill>
          <a:blip r:embed="rId3"/>
          <a:stretch>
            <a:fillRect/>
          </a:stretch>
        </p:blipFill>
        <p:spPr>
          <a:xfrm>
            <a:off x="3836408" y="868418"/>
            <a:ext cx="1878592" cy="1878592"/>
          </a:xfrm>
          <a:prstGeom prst="rect">
            <a:avLst/>
          </a:prstGeom>
        </p:spPr>
      </p:pic>
    </p:spTree>
    <p:extLst>
      <p:ext uri="{BB962C8B-B14F-4D97-AF65-F5344CB8AC3E}">
        <p14:creationId xmlns:p14="http://schemas.microsoft.com/office/powerpoint/2010/main" val="1831525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a:t>Key takeaways</a:t>
            </a:r>
          </a:p>
        </p:txBody>
      </p:sp>
      <p:sp>
        <p:nvSpPr>
          <p:cNvPr id="6" name="Content Placeholder 5">
            <a:extLst>
              <a:ext uri="{FF2B5EF4-FFF2-40B4-BE49-F238E27FC236}">
                <a16:creationId xmlns:a16="http://schemas.microsoft.com/office/drawing/2014/main" id="{3FE380F3-F980-D3E0-427A-7F8A17A36C9E}"/>
              </a:ext>
            </a:extLst>
          </p:cNvPr>
          <p:cNvSpPr>
            <a:spLocks noGrp="1"/>
          </p:cNvSpPr>
          <p:nvPr>
            <p:ph idx="1"/>
          </p:nvPr>
        </p:nvSpPr>
        <p:spPr/>
        <p:txBody>
          <a:bodyPr/>
          <a:lstStyle/>
          <a:p>
            <a:r>
              <a:rPr lang="en-AU" sz="2000"/>
              <a:t>Microsoft Tech for Social Impact (TSI) introduction</a:t>
            </a:r>
          </a:p>
          <a:p>
            <a:r>
              <a:rPr lang="en-AU" sz="2000"/>
              <a:t>Sector</a:t>
            </a:r>
          </a:p>
          <a:p>
            <a:r>
              <a:rPr lang="en-AU" sz="2000"/>
              <a:t>Partner opportunity</a:t>
            </a:r>
          </a:p>
          <a:p>
            <a:r>
              <a:rPr lang="en-AU" sz="2000"/>
              <a:t>Customer eligibility</a:t>
            </a:r>
          </a:p>
          <a:p>
            <a:r>
              <a:rPr lang="en-AU" sz="2000"/>
              <a:t>Nonprofit hero offers from Microsoft</a:t>
            </a:r>
          </a:p>
          <a:p>
            <a:r>
              <a:rPr lang="en-AU" sz="2000"/>
              <a:t>Security</a:t>
            </a:r>
          </a:p>
          <a:p>
            <a:r>
              <a:rPr lang="en-AU" sz="2000"/>
              <a:t>AI</a:t>
            </a:r>
          </a:p>
          <a:p>
            <a:r>
              <a:rPr lang="en-AU" sz="2000"/>
              <a:t>Azure</a:t>
            </a:r>
          </a:p>
          <a:p>
            <a:r>
              <a:rPr lang="en-AU" sz="2000"/>
              <a:t>Demand Generation &amp; Partner Co-marketing</a:t>
            </a:r>
          </a:p>
          <a:p>
            <a:r>
              <a:rPr lang="en-AU" sz="2000"/>
              <a:t>Partner spotlight program</a:t>
            </a:r>
          </a:p>
          <a:p>
            <a:endParaRPr lang="en-AU" sz="2000"/>
          </a:p>
        </p:txBody>
      </p:sp>
    </p:spTree>
    <p:extLst>
      <p:ext uri="{BB962C8B-B14F-4D97-AF65-F5344CB8AC3E}">
        <p14:creationId xmlns:p14="http://schemas.microsoft.com/office/powerpoint/2010/main" val="72302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Microsoft Tech for Social Impact</a:t>
            </a:r>
          </a:p>
        </p:txBody>
      </p:sp>
      <p:pic>
        <p:nvPicPr>
          <p:cNvPr id="4" name="Picture 3">
            <a:extLst>
              <a:ext uri="{FF2B5EF4-FFF2-40B4-BE49-F238E27FC236}">
                <a16:creationId xmlns:a16="http://schemas.microsoft.com/office/drawing/2014/main" id="{0F435B14-7F58-0C73-CDA5-6DA7179B205F}"/>
              </a:ext>
            </a:extLst>
          </p:cNvPr>
          <p:cNvPicPr>
            <a:picLocks noChangeAspect="1"/>
          </p:cNvPicPr>
          <p:nvPr/>
        </p:nvPicPr>
        <p:blipFill>
          <a:blip r:embed="rId3"/>
          <a:stretch>
            <a:fillRect/>
          </a:stretch>
        </p:blipFill>
        <p:spPr>
          <a:xfrm>
            <a:off x="460316" y="1863310"/>
            <a:ext cx="5865341" cy="3772291"/>
          </a:xfrm>
          <a:prstGeom prst="rect">
            <a:avLst/>
          </a:prstGeom>
        </p:spPr>
      </p:pic>
      <p:pic>
        <p:nvPicPr>
          <p:cNvPr id="7" name="Picture 6">
            <a:extLst>
              <a:ext uri="{FF2B5EF4-FFF2-40B4-BE49-F238E27FC236}">
                <a16:creationId xmlns:a16="http://schemas.microsoft.com/office/drawing/2014/main" id="{29918748-E790-FD12-5FD4-1C1836149884}"/>
              </a:ext>
            </a:extLst>
          </p:cNvPr>
          <p:cNvPicPr>
            <a:picLocks noChangeAspect="1"/>
          </p:cNvPicPr>
          <p:nvPr/>
        </p:nvPicPr>
        <p:blipFill>
          <a:blip r:embed="rId4"/>
          <a:stretch>
            <a:fillRect/>
          </a:stretch>
        </p:blipFill>
        <p:spPr>
          <a:xfrm>
            <a:off x="6618515" y="2232642"/>
            <a:ext cx="5212968" cy="3240326"/>
          </a:xfrm>
          <a:prstGeom prst="rect">
            <a:avLst/>
          </a:prstGeom>
        </p:spPr>
      </p:pic>
      <p:sp>
        <p:nvSpPr>
          <p:cNvPr id="9" name="TextBox 8">
            <a:extLst>
              <a:ext uri="{FF2B5EF4-FFF2-40B4-BE49-F238E27FC236}">
                <a16:creationId xmlns:a16="http://schemas.microsoft.com/office/drawing/2014/main" id="{8854D30B-11A4-3CD7-0352-442CDAF09C25}"/>
              </a:ext>
            </a:extLst>
          </p:cNvPr>
          <p:cNvSpPr txBox="1"/>
          <p:nvPr/>
        </p:nvSpPr>
        <p:spPr>
          <a:xfrm>
            <a:off x="6618515" y="1863310"/>
            <a:ext cx="6422570" cy="369332"/>
          </a:xfrm>
          <a:prstGeom prst="rect">
            <a:avLst/>
          </a:prstGeom>
          <a:noFill/>
        </p:spPr>
        <p:txBody>
          <a:bodyPr wrap="square">
            <a:spAutoFit/>
          </a:bodyPr>
          <a:lstStyle/>
          <a:p>
            <a:pPr marL="0" indent="0">
              <a:buNone/>
            </a:pPr>
            <a:r>
              <a:rPr lang="en-AU" sz="1800"/>
              <a:t>In fiscal year 2023, Microsoft provided</a:t>
            </a:r>
          </a:p>
        </p:txBody>
      </p:sp>
    </p:spTree>
    <p:extLst>
      <p:ext uri="{BB962C8B-B14F-4D97-AF65-F5344CB8AC3E}">
        <p14:creationId xmlns:p14="http://schemas.microsoft.com/office/powerpoint/2010/main" val="145689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Microsoft Tech for Social Impact</a:t>
            </a:r>
          </a:p>
        </p:txBody>
      </p:sp>
      <p:sp>
        <p:nvSpPr>
          <p:cNvPr id="9" name="TextBox 8">
            <a:extLst>
              <a:ext uri="{FF2B5EF4-FFF2-40B4-BE49-F238E27FC236}">
                <a16:creationId xmlns:a16="http://schemas.microsoft.com/office/drawing/2014/main" id="{8854D30B-11A4-3CD7-0352-442CDAF09C25}"/>
              </a:ext>
            </a:extLst>
          </p:cNvPr>
          <p:cNvSpPr txBox="1"/>
          <p:nvPr/>
        </p:nvSpPr>
        <p:spPr>
          <a:xfrm>
            <a:off x="1108744" y="1950260"/>
            <a:ext cx="10092655" cy="830997"/>
          </a:xfrm>
          <a:prstGeom prst="rect">
            <a:avLst/>
          </a:prstGeom>
          <a:noFill/>
        </p:spPr>
        <p:txBody>
          <a:bodyPr wrap="square">
            <a:spAutoFit/>
          </a:bodyPr>
          <a:lstStyle/>
          <a:p>
            <a:pPr marL="0" indent="0">
              <a:buNone/>
            </a:pPr>
            <a:r>
              <a:rPr lang="en-AU" sz="2400" b="1" i="1"/>
              <a:t>Double the number of nonprofits </a:t>
            </a:r>
            <a:r>
              <a:rPr lang="en-AU" sz="2400" i="1"/>
              <a:t>we serve, making the Microsoft Cloud the most accessible, affordable and trusted cloud in the industry</a:t>
            </a:r>
          </a:p>
        </p:txBody>
      </p:sp>
      <p:sp>
        <p:nvSpPr>
          <p:cNvPr id="2" name="TextBox 1">
            <a:extLst>
              <a:ext uri="{FF2B5EF4-FFF2-40B4-BE49-F238E27FC236}">
                <a16:creationId xmlns:a16="http://schemas.microsoft.com/office/drawing/2014/main" id="{39F23F51-8F9A-E6E8-A79E-E5D380C59462}"/>
              </a:ext>
            </a:extLst>
          </p:cNvPr>
          <p:cNvSpPr txBox="1"/>
          <p:nvPr/>
        </p:nvSpPr>
        <p:spPr>
          <a:xfrm>
            <a:off x="1180300" y="3559626"/>
            <a:ext cx="9831399" cy="830997"/>
          </a:xfrm>
          <a:prstGeom prst="rect">
            <a:avLst/>
          </a:prstGeom>
          <a:noFill/>
        </p:spPr>
        <p:txBody>
          <a:bodyPr wrap="square">
            <a:spAutoFit/>
          </a:bodyPr>
          <a:lstStyle/>
          <a:p>
            <a:pPr marL="342900" indent="-342900">
              <a:buFont typeface="Wingdings" panose="05000000000000000000" pitchFamily="2" charset="2"/>
              <a:buChar char="ü"/>
            </a:pPr>
            <a:r>
              <a:rPr lang="en-AU" sz="2400"/>
              <a:t>Investing in partner initiatives</a:t>
            </a:r>
          </a:p>
          <a:p>
            <a:pPr marL="342900" indent="-342900">
              <a:buFont typeface="Wingdings" panose="05000000000000000000" pitchFamily="2" charset="2"/>
              <a:buChar char="ü"/>
            </a:pPr>
            <a:r>
              <a:rPr lang="en-AU" sz="2400"/>
              <a:t>Dedicated TSI team</a:t>
            </a:r>
          </a:p>
        </p:txBody>
      </p:sp>
    </p:spTree>
    <p:extLst>
      <p:ext uri="{BB962C8B-B14F-4D97-AF65-F5344CB8AC3E}">
        <p14:creationId xmlns:p14="http://schemas.microsoft.com/office/powerpoint/2010/main" val="3675896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Sector - NZ</a:t>
            </a:r>
          </a:p>
        </p:txBody>
      </p:sp>
      <p:pic>
        <p:nvPicPr>
          <p:cNvPr id="3" name="Picture 2">
            <a:extLst>
              <a:ext uri="{FF2B5EF4-FFF2-40B4-BE49-F238E27FC236}">
                <a16:creationId xmlns:a16="http://schemas.microsoft.com/office/drawing/2014/main" id="{4AD5D4A2-02D9-DC0F-1A22-84B9D9E4863E}"/>
              </a:ext>
            </a:extLst>
          </p:cNvPr>
          <p:cNvPicPr>
            <a:picLocks noChangeAspect="1"/>
          </p:cNvPicPr>
          <p:nvPr/>
        </p:nvPicPr>
        <p:blipFill>
          <a:blip r:embed="rId3"/>
          <a:stretch>
            <a:fillRect/>
          </a:stretch>
        </p:blipFill>
        <p:spPr>
          <a:xfrm>
            <a:off x="956345" y="1418369"/>
            <a:ext cx="9467850" cy="4781550"/>
          </a:xfrm>
          <a:prstGeom prst="rect">
            <a:avLst/>
          </a:prstGeom>
        </p:spPr>
      </p:pic>
    </p:spTree>
    <p:extLst>
      <p:ext uri="{BB962C8B-B14F-4D97-AF65-F5344CB8AC3E}">
        <p14:creationId xmlns:p14="http://schemas.microsoft.com/office/powerpoint/2010/main" val="3326107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Sector - AU</a:t>
            </a:r>
          </a:p>
        </p:txBody>
      </p:sp>
      <p:pic>
        <p:nvPicPr>
          <p:cNvPr id="2" name="Picture 1">
            <a:extLst>
              <a:ext uri="{FF2B5EF4-FFF2-40B4-BE49-F238E27FC236}">
                <a16:creationId xmlns:a16="http://schemas.microsoft.com/office/drawing/2014/main" id="{DCA6E751-21C8-40FC-EDCE-A13DBC13F227}"/>
              </a:ext>
            </a:extLst>
          </p:cNvPr>
          <p:cNvPicPr>
            <a:picLocks noChangeAspect="1"/>
          </p:cNvPicPr>
          <p:nvPr/>
        </p:nvPicPr>
        <p:blipFill>
          <a:blip r:embed="rId3"/>
          <a:stretch>
            <a:fillRect/>
          </a:stretch>
        </p:blipFill>
        <p:spPr>
          <a:xfrm>
            <a:off x="956344" y="1484214"/>
            <a:ext cx="9576371" cy="4805016"/>
          </a:xfrm>
          <a:prstGeom prst="rect">
            <a:avLst/>
          </a:prstGeom>
        </p:spPr>
      </p:pic>
    </p:spTree>
    <p:extLst>
      <p:ext uri="{BB962C8B-B14F-4D97-AF65-F5344CB8AC3E}">
        <p14:creationId xmlns:p14="http://schemas.microsoft.com/office/powerpoint/2010/main" val="597005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Partner opportunity</a:t>
            </a:r>
          </a:p>
        </p:txBody>
      </p:sp>
      <p:sp>
        <p:nvSpPr>
          <p:cNvPr id="3" name="TextBox 2">
            <a:extLst>
              <a:ext uri="{FF2B5EF4-FFF2-40B4-BE49-F238E27FC236}">
                <a16:creationId xmlns:a16="http://schemas.microsoft.com/office/drawing/2014/main" id="{E2002973-6431-E18C-F8AB-C56D69742B60}"/>
              </a:ext>
            </a:extLst>
          </p:cNvPr>
          <p:cNvSpPr txBox="1"/>
          <p:nvPr/>
        </p:nvSpPr>
        <p:spPr>
          <a:xfrm>
            <a:off x="1190520" y="1782992"/>
            <a:ext cx="3797793" cy="3170099"/>
          </a:xfrm>
          <a:prstGeom prst="rect">
            <a:avLst/>
          </a:prstGeom>
          <a:noFill/>
        </p:spPr>
        <p:txBody>
          <a:bodyPr wrap="square">
            <a:spAutoFit/>
          </a:bodyPr>
          <a:lstStyle/>
          <a:p>
            <a:pPr marL="0" indent="0">
              <a:buNone/>
            </a:pPr>
            <a:r>
              <a:rPr lang="en-AU" sz="2000" b="1"/>
              <a:t>Partner Services</a:t>
            </a:r>
            <a:br>
              <a:rPr lang="en-AU" sz="2000" b="1"/>
            </a:br>
            <a:endParaRPr lang="en-AU" sz="2000" b="1"/>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1F1F1F"/>
                </a:solidFill>
                <a:effectLst/>
                <a:uLnTx/>
                <a:uFillTx/>
                <a:latin typeface="Roboto" panose="02000000000000000000" pitchFamily="2" charset="0"/>
                <a:ea typeface="Roboto" panose="02000000000000000000" pitchFamily="2" charset="0"/>
                <a:cs typeface="Roboto" panose="02000000000000000000" pitchFamily="2" charset="0"/>
              </a:rPr>
              <a:t>Consulting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a:ln>
                <a:noFill/>
              </a:ln>
              <a:solidFill>
                <a:srgbClr val="1F1F1F"/>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1F1F1F"/>
                </a:solidFill>
                <a:effectLst/>
                <a:uLnTx/>
                <a:uFillTx/>
                <a:latin typeface="Roboto" panose="02000000000000000000" pitchFamily="2" charset="0"/>
                <a:ea typeface="Roboto" panose="02000000000000000000" pitchFamily="2" charset="0"/>
                <a:cs typeface="Roboto" panose="02000000000000000000" pitchFamily="2" charset="0"/>
              </a:rPr>
              <a:t>Migration, Deployment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a:ln>
                <a:noFill/>
              </a:ln>
              <a:solidFill>
                <a:srgbClr val="1F1F1F"/>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1F1F1F"/>
                </a:solidFill>
                <a:effectLst/>
                <a:uLnTx/>
                <a:uFillTx/>
                <a:latin typeface="Roboto" panose="02000000000000000000" pitchFamily="2" charset="0"/>
                <a:ea typeface="Roboto" panose="02000000000000000000" pitchFamily="2" charset="0"/>
                <a:cs typeface="Roboto" panose="02000000000000000000" pitchFamily="2" charset="0"/>
              </a:rPr>
              <a:t>Training and adoption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a:ln>
                <a:noFill/>
              </a:ln>
              <a:solidFill>
                <a:srgbClr val="1F1F1F"/>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1F1F1F"/>
                </a:solidFill>
                <a:effectLst/>
                <a:uLnTx/>
                <a:uFillTx/>
                <a:latin typeface="Roboto" panose="02000000000000000000" pitchFamily="2" charset="0"/>
                <a:ea typeface="Roboto" panose="02000000000000000000" pitchFamily="2" charset="0"/>
                <a:cs typeface="Roboto" panose="02000000000000000000" pitchFamily="2" charset="0"/>
              </a:rPr>
              <a:t>Managed Services</a:t>
            </a:r>
          </a:p>
          <a:p>
            <a:pPr marL="0" indent="0">
              <a:buNone/>
            </a:pPr>
            <a:endParaRPr lang="en-AU" sz="2000" i="1"/>
          </a:p>
        </p:txBody>
      </p:sp>
      <p:sp>
        <p:nvSpPr>
          <p:cNvPr id="4" name="TextBox 3">
            <a:extLst>
              <a:ext uri="{FF2B5EF4-FFF2-40B4-BE49-F238E27FC236}">
                <a16:creationId xmlns:a16="http://schemas.microsoft.com/office/drawing/2014/main" id="{5A71C25E-30AA-B9B8-7A09-1E546F808FE0}"/>
              </a:ext>
            </a:extLst>
          </p:cNvPr>
          <p:cNvSpPr txBox="1"/>
          <p:nvPr/>
        </p:nvSpPr>
        <p:spPr>
          <a:xfrm>
            <a:off x="6505935" y="1782992"/>
            <a:ext cx="3797793" cy="1938992"/>
          </a:xfrm>
          <a:prstGeom prst="rect">
            <a:avLst/>
          </a:prstGeom>
          <a:noFill/>
        </p:spPr>
        <p:txBody>
          <a:bodyPr wrap="square">
            <a:spAutoFit/>
          </a:bodyPr>
          <a:lstStyle/>
          <a:p>
            <a:pPr marL="0" indent="0">
              <a:buNone/>
            </a:pPr>
            <a:r>
              <a:rPr lang="en-AU" sz="2000" b="1"/>
              <a:t>Societal Impact</a:t>
            </a:r>
            <a:br>
              <a:rPr lang="en-AU" sz="2000" b="1"/>
            </a:br>
            <a:endParaRPr lang="en-AU" sz="2000" b="1"/>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1F1F1F"/>
                </a:solidFill>
                <a:effectLst/>
                <a:uLnTx/>
                <a:uFillTx/>
                <a:latin typeface="Roboto" panose="02000000000000000000" pitchFamily="2" charset="0"/>
                <a:ea typeface="Roboto" panose="02000000000000000000" pitchFamily="2" charset="0"/>
                <a:cs typeface="Roboto" panose="02000000000000000000" pitchFamily="2" charset="0"/>
              </a:rPr>
              <a:t>Cross sector reference 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a:ln>
                <a:noFill/>
              </a:ln>
              <a:solidFill>
                <a:srgbClr val="1F1F1F"/>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1F1F1F"/>
                </a:solidFill>
                <a:effectLst/>
                <a:uLnTx/>
                <a:uFillTx/>
                <a:latin typeface="Roboto" panose="02000000000000000000" pitchFamily="2" charset="0"/>
                <a:ea typeface="Roboto" panose="02000000000000000000" pitchFamily="2" charset="0"/>
                <a:cs typeface="Roboto" panose="02000000000000000000" pitchFamily="2" charset="0"/>
              </a:rPr>
              <a:t>Benefit community</a:t>
            </a:r>
          </a:p>
          <a:p>
            <a:pPr marL="0" indent="0">
              <a:buNone/>
            </a:pPr>
            <a:endParaRPr lang="en-AU" sz="2000" i="1"/>
          </a:p>
        </p:txBody>
      </p:sp>
    </p:spTree>
    <p:extLst>
      <p:ext uri="{BB962C8B-B14F-4D97-AF65-F5344CB8AC3E}">
        <p14:creationId xmlns:p14="http://schemas.microsoft.com/office/powerpoint/2010/main" val="2176684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Customer eligibility pre-check</a:t>
            </a:r>
          </a:p>
        </p:txBody>
      </p:sp>
      <p:sp>
        <p:nvSpPr>
          <p:cNvPr id="3" name="TextBox 2">
            <a:hlinkClick r:id="rId3"/>
            <a:extLst>
              <a:ext uri="{FF2B5EF4-FFF2-40B4-BE49-F238E27FC236}">
                <a16:creationId xmlns:a16="http://schemas.microsoft.com/office/drawing/2014/main" id="{0ADD29AD-AC8F-9280-9C58-69828138FE80}"/>
              </a:ext>
            </a:extLst>
          </p:cNvPr>
          <p:cNvSpPr txBox="1"/>
          <p:nvPr/>
        </p:nvSpPr>
        <p:spPr>
          <a:xfrm>
            <a:off x="1149803" y="1583982"/>
            <a:ext cx="8389536" cy="369332"/>
          </a:xfrm>
          <a:prstGeom prst="rect">
            <a:avLst/>
          </a:prstGeom>
          <a:noFill/>
        </p:spPr>
        <p:txBody>
          <a:bodyPr wrap="square">
            <a:spAutoFit/>
          </a:bodyPr>
          <a:lstStyle/>
          <a:p>
            <a:r>
              <a:rPr lang="en-AU" b="1"/>
              <a:t>https://nonprofit.microsoft.com/en-us/getting-started</a:t>
            </a:r>
          </a:p>
        </p:txBody>
      </p:sp>
      <p:pic>
        <p:nvPicPr>
          <p:cNvPr id="6" name="Picture 5">
            <a:extLst>
              <a:ext uri="{FF2B5EF4-FFF2-40B4-BE49-F238E27FC236}">
                <a16:creationId xmlns:a16="http://schemas.microsoft.com/office/drawing/2014/main" id="{0F773D52-AD17-49EF-DB4F-D74F7036F903}"/>
              </a:ext>
            </a:extLst>
          </p:cNvPr>
          <p:cNvPicPr>
            <a:picLocks noChangeAspect="1"/>
          </p:cNvPicPr>
          <p:nvPr/>
        </p:nvPicPr>
        <p:blipFill rotWithShape="1">
          <a:blip r:embed="rId4"/>
          <a:srcRect l="10268" r="17946" b="8148"/>
          <a:stretch/>
        </p:blipFill>
        <p:spPr>
          <a:xfrm>
            <a:off x="2003847" y="2120478"/>
            <a:ext cx="6423509" cy="4623222"/>
          </a:xfrm>
          <a:prstGeom prst="rect">
            <a:avLst/>
          </a:prstGeom>
        </p:spPr>
      </p:pic>
    </p:spTree>
    <p:extLst>
      <p:ext uri="{BB962C8B-B14F-4D97-AF65-F5344CB8AC3E}">
        <p14:creationId xmlns:p14="http://schemas.microsoft.com/office/powerpoint/2010/main" val="982787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Customer eligibility pre-check</a:t>
            </a:r>
          </a:p>
        </p:txBody>
      </p:sp>
      <p:sp>
        <p:nvSpPr>
          <p:cNvPr id="3" name="TextBox 2">
            <a:hlinkClick r:id="rId3"/>
            <a:extLst>
              <a:ext uri="{FF2B5EF4-FFF2-40B4-BE49-F238E27FC236}">
                <a16:creationId xmlns:a16="http://schemas.microsoft.com/office/drawing/2014/main" id="{0ADD29AD-AC8F-9280-9C58-69828138FE80}"/>
              </a:ext>
            </a:extLst>
          </p:cNvPr>
          <p:cNvSpPr txBox="1"/>
          <p:nvPr/>
        </p:nvSpPr>
        <p:spPr>
          <a:xfrm>
            <a:off x="1149803" y="1583982"/>
            <a:ext cx="8389536" cy="369332"/>
          </a:xfrm>
          <a:prstGeom prst="rect">
            <a:avLst/>
          </a:prstGeom>
          <a:noFill/>
        </p:spPr>
        <p:txBody>
          <a:bodyPr wrap="square">
            <a:spAutoFit/>
          </a:bodyPr>
          <a:lstStyle/>
          <a:p>
            <a:r>
              <a:rPr lang="en-AU" b="1"/>
              <a:t>https://nonprofit.microsoft.com/en-us/getting-started</a:t>
            </a:r>
          </a:p>
        </p:txBody>
      </p:sp>
      <p:pic>
        <p:nvPicPr>
          <p:cNvPr id="4" name="Picture 3">
            <a:extLst>
              <a:ext uri="{FF2B5EF4-FFF2-40B4-BE49-F238E27FC236}">
                <a16:creationId xmlns:a16="http://schemas.microsoft.com/office/drawing/2014/main" id="{68A971E8-F02F-4082-459E-6B6417792ED1}"/>
              </a:ext>
            </a:extLst>
          </p:cNvPr>
          <p:cNvPicPr>
            <a:picLocks noChangeAspect="1"/>
          </p:cNvPicPr>
          <p:nvPr/>
        </p:nvPicPr>
        <p:blipFill rotWithShape="1">
          <a:blip r:embed="rId4"/>
          <a:srcRect l="6875" r="19627" b="18209"/>
          <a:stretch/>
        </p:blipFill>
        <p:spPr>
          <a:xfrm>
            <a:off x="1313089" y="2222502"/>
            <a:ext cx="6822032" cy="4270373"/>
          </a:xfrm>
          <a:prstGeom prst="rect">
            <a:avLst/>
          </a:prstGeom>
        </p:spPr>
      </p:pic>
    </p:spTree>
    <p:extLst>
      <p:ext uri="{BB962C8B-B14F-4D97-AF65-F5344CB8AC3E}">
        <p14:creationId xmlns:p14="http://schemas.microsoft.com/office/powerpoint/2010/main" val="2441091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a:t>Agenda</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0"/>
          </p:nvPr>
        </p:nvSpPr>
        <p:spPr>
          <a:xfrm>
            <a:off x="1753049" y="1956073"/>
            <a:ext cx="3621247" cy="532151"/>
          </a:xfrm>
        </p:spPr>
        <p:txBody>
          <a:bodyPr/>
          <a:lstStyle/>
          <a:p>
            <a:r>
              <a:rPr lang="en-AU"/>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1"/>
          </p:nvPr>
        </p:nvSpPr>
        <p:spPr>
          <a:xfrm>
            <a:off x="1753049" y="2680917"/>
            <a:ext cx="3621247" cy="532151"/>
          </a:xfrm>
        </p:spPr>
        <p:txBody>
          <a:bodyPr>
            <a:normAutofit/>
          </a:bodyPr>
          <a:lstStyle/>
          <a:p>
            <a:r>
              <a:rPr lang="en-AU"/>
              <a:t>Main Topic: TSI</a:t>
            </a:r>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2"/>
          </p:nvPr>
        </p:nvSpPr>
        <p:spPr>
          <a:xfrm>
            <a:off x="1753048" y="3365545"/>
            <a:ext cx="3621247" cy="532151"/>
          </a:xfrm>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3241331" y="5960724"/>
            <a:ext cx="3621247" cy="53215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3"/>
              </a:rPr>
              <a:t>Code of Conduct</a:t>
            </a:r>
            <a:endParaRPr lang="en-AU"/>
          </a:p>
        </p:txBody>
      </p:sp>
    </p:spTree>
    <p:extLst>
      <p:ext uri="{BB962C8B-B14F-4D97-AF65-F5344CB8AC3E}">
        <p14:creationId xmlns:p14="http://schemas.microsoft.com/office/powerpoint/2010/main" val="109459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Nonprofit hero offers from Microsoft</a:t>
            </a:r>
          </a:p>
        </p:txBody>
      </p:sp>
      <p:sp>
        <p:nvSpPr>
          <p:cNvPr id="3" name="TextBox 2">
            <a:hlinkClick r:id="rId3"/>
            <a:extLst>
              <a:ext uri="{FF2B5EF4-FFF2-40B4-BE49-F238E27FC236}">
                <a16:creationId xmlns:a16="http://schemas.microsoft.com/office/drawing/2014/main" id="{0ADD29AD-AC8F-9280-9C58-69828138FE80}"/>
              </a:ext>
            </a:extLst>
          </p:cNvPr>
          <p:cNvSpPr txBox="1"/>
          <p:nvPr/>
        </p:nvSpPr>
        <p:spPr>
          <a:xfrm>
            <a:off x="1149803" y="1475155"/>
            <a:ext cx="8389536" cy="369332"/>
          </a:xfrm>
          <a:prstGeom prst="rect">
            <a:avLst/>
          </a:prstGeom>
          <a:noFill/>
        </p:spPr>
        <p:txBody>
          <a:bodyPr wrap="square">
            <a:spAutoFit/>
          </a:bodyPr>
          <a:lstStyle/>
          <a:p>
            <a:r>
              <a:rPr lang="en-AU" b="1"/>
              <a:t>https://aka.ms/MicrosoftNonprofitOffers</a:t>
            </a:r>
          </a:p>
        </p:txBody>
      </p:sp>
      <p:pic>
        <p:nvPicPr>
          <p:cNvPr id="4" name="Picture 3">
            <a:extLst>
              <a:ext uri="{FF2B5EF4-FFF2-40B4-BE49-F238E27FC236}">
                <a16:creationId xmlns:a16="http://schemas.microsoft.com/office/drawing/2014/main" id="{74E8CF27-432C-35BC-757C-ED5F19F9DD39}"/>
              </a:ext>
            </a:extLst>
          </p:cNvPr>
          <p:cNvPicPr>
            <a:picLocks noChangeAspect="1"/>
          </p:cNvPicPr>
          <p:nvPr/>
        </p:nvPicPr>
        <p:blipFill>
          <a:blip r:embed="rId4"/>
          <a:stretch>
            <a:fillRect/>
          </a:stretch>
        </p:blipFill>
        <p:spPr>
          <a:xfrm>
            <a:off x="880145" y="1844487"/>
            <a:ext cx="10021099" cy="4626875"/>
          </a:xfrm>
          <a:prstGeom prst="rect">
            <a:avLst/>
          </a:prstGeom>
        </p:spPr>
      </p:pic>
    </p:spTree>
    <p:extLst>
      <p:ext uri="{BB962C8B-B14F-4D97-AF65-F5344CB8AC3E}">
        <p14:creationId xmlns:p14="http://schemas.microsoft.com/office/powerpoint/2010/main" val="4015621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Security landscape for nonprofit sector</a:t>
            </a:r>
          </a:p>
        </p:txBody>
      </p:sp>
      <p:sp>
        <p:nvSpPr>
          <p:cNvPr id="10" name="TextBox 9">
            <a:extLst>
              <a:ext uri="{FF2B5EF4-FFF2-40B4-BE49-F238E27FC236}">
                <a16:creationId xmlns:a16="http://schemas.microsoft.com/office/drawing/2014/main" id="{A6160A39-36FE-95E7-CA92-9CF319059A9F}"/>
              </a:ext>
            </a:extLst>
          </p:cNvPr>
          <p:cNvSpPr txBox="1"/>
          <p:nvPr/>
        </p:nvSpPr>
        <p:spPr>
          <a:xfrm>
            <a:off x="956345" y="1720921"/>
            <a:ext cx="10114426" cy="830997"/>
          </a:xfrm>
          <a:prstGeom prst="rect">
            <a:avLst/>
          </a:prstGeom>
          <a:noFill/>
        </p:spPr>
        <p:txBody>
          <a:bodyPr wrap="square">
            <a:spAutoFit/>
          </a:bodyPr>
          <a:lstStyle/>
          <a:p>
            <a:r>
              <a:rPr lang="en-AU"/>
              <a:t>Nonprofit organizations are the </a:t>
            </a:r>
            <a:r>
              <a:rPr lang="en-AU" sz="2400" b="1">
                <a:solidFill>
                  <a:schemeClr val="accent1">
                    <a:lumMod val="75000"/>
                  </a:schemeClr>
                </a:solidFill>
              </a:rPr>
              <a:t>second most common targets of nation-state actors </a:t>
            </a:r>
            <a:r>
              <a:rPr lang="en-AU"/>
              <a:t>detected by Microsoft</a:t>
            </a:r>
            <a:r>
              <a:rPr lang="en-AU" sz="2400"/>
              <a:t>. </a:t>
            </a:r>
            <a:r>
              <a:rPr lang="en-AU"/>
              <a:t>NGOs received 31 percent of all notifications in the past year*</a:t>
            </a:r>
          </a:p>
        </p:txBody>
      </p:sp>
      <p:sp>
        <p:nvSpPr>
          <p:cNvPr id="12" name="TextBox 11">
            <a:extLst>
              <a:ext uri="{FF2B5EF4-FFF2-40B4-BE49-F238E27FC236}">
                <a16:creationId xmlns:a16="http://schemas.microsoft.com/office/drawing/2014/main" id="{F0140E61-A236-57CA-52AF-9F3B0197B3E8}"/>
              </a:ext>
            </a:extLst>
          </p:cNvPr>
          <p:cNvSpPr txBox="1"/>
          <p:nvPr/>
        </p:nvSpPr>
        <p:spPr>
          <a:xfrm>
            <a:off x="956345" y="2986454"/>
            <a:ext cx="10266826" cy="830997"/>
          </a:xfrm>
          <a:prstGeom prst="rect">
            <a:avLst/>
          </a:prstGeom>
          <a:noFill/>
        </p:spPr>
        <p:txBody>
          <a:bodyPr wrap="square">
            <a:spAutoFit/>
          </a:bodyPr>
          <a:lstStyle/>
          <a:p>
            <a:r>
              <a:rPr lang="en-AU"/>
              <a:t>Nonprofits’ access to sensitive vulnerable population data make them a </a:t>
            </a:r>
            <a:r>
              <a:rPr lang="en-AU" sz="2400" b="1">
                <a:solidFill>
                  <a:schemeClr val="accent1">
                    <a:lumMod val="75000"/>
                  </a:schemeClr>
                </a:solidFill>
              </a:rPr>
              <a:t>Prime target as a perceived weak link</a:t>
            </a:r>
            <a:endParaRPr lang="en-AU" b="1">
              <a:solidFill>
                <a:schemeClr val="accent1">
                  <a:lumMod val="75000"/>
                </a:schemeClr>
              </a:solidFill>
            </a:endParaRPr>
          </a:p>
        </p:txBody>
      </p:sp>
      <p:sp>
        <p:nvSpPr>
          <p:cNvPr id="14" name="TextBox 13">
            <a:extLst>
              <a:ext uri="{FF2B5EF4-FFF2-40B4-BE49-F238E27FC236}">
                <a16:creationId xmlns:a16="http://schemas.microsoft.com/office/drawing/2014/main" id="{22B270DF-57C4-4BCD-0B57-87DA85ADDC5C}"/>
              </a:ext>
            </a:extLst>
          </p:cNvPr>
          <p:cNvSpPr txBox="1"/>
          <p:nvPr/>
        </p:nvSpPr>
        <p:spPr>
          <a:xfrm>
            <a:off x="956345" y="4213749"/>
            <a:ext cx="10266826" cy="830997"/>
          </a:xfrm>
          <a:prstGeom prst="rect">
            <a:avLst/>
          </a:prstGeom>
          <a:noFill/>
        </p:spPr>
        <p:txBody>
          <a:bodyPr wrap="square">
            <a:spAutoFit/>
          </a:bodyPr>
          <a:lstStyle/>
          <a:p>
            <a:r>
              <a:rPr lang="en-AU"/>
              <a:t>More than </a:t>
            </a:r>
            <a:r>
              <a:rPr lang="en-AU" sz="2400" b="1">
                <a:solidFill>
                  <a:schemeClr val="accent1">
                    <a:lumMod val="75000"/>
                  </a:schemeClr>
                </a:solidFill>
              </a:rPr>
              <a:t>70%</a:t>
            </a:r>
            <a:r>
              <a:rPr lang="en-AU" sz="2000" b="1">
                <a:solidFill>
                  <a:schemeClr val="accent1">
                    <a:lumMod val="75000"/>
                  </a:schemeClr>
                </a:solidFill>
              </a:rPr>
              <a:t> </a:t>
            </a:r>
            <a:r>
              <a:rPr lang="en-AU"/>
              <a:t>of nonprofit organisations </a:t>
            </a:r>
            <a:r>
              <a:rPr lang="en-AU" sz="2400" b="1">
                <a:solidFill>
                  <a:schemeClr val="accent1">
                    <a:lumMod val="75000"/>
                  </a:schemeClr>
                </a:solidFill>
              </a:rPr>
              <a:t>haven’t conducted a vulnerability assessment</a:t>
            </a:r>
            <a:r>
              <a:rPr lang="en-AU" sz="2000" b="1">
                <a:solidFill>
                  <a:schemeClr val="accent1">
                    <a:lumMod val="75000"/>
                  </a:schemeClr>
                </a:solidFill>
              </a:rPr>
              <a:t> </a:t>
            </a:r>
            <a:r>
              <a:rPr lang="en-AU"/>
              <a:t>to understand risk exposure and </a:t>
            </a:r>
            <a:r>
              <a:rPr lang="en-AU" sz="2400" b="1">
                <a:solidFill>
                  <a:schemeClr val="accent1">
                    <a:lumMod val="75000"/>
                  </a:schemeClr>
                </a:solidFill>
              </a:rPr>
              <a:t>80% don’t have a cybersecurity strategy**</a:t>
            </a:r>
            <a:endParaRPr lang="en-AU" b="1">
              <a:solidFill>
                <a:schemeClr val="accent1">
                  <a:lumMod val="75000"/>
                </a:schemeClr>
              </a:solidFill>
            </a:endParaRPr>
          </a:p>
        </p:txBody>
      </p:sp>
      <p:sp>
        <p:nvSpPr>
          <p:cNvPr id="16" name="TextBox 15">
            <a:extLst>
              <a:ext uri="{FF2B5EF4-FFF2-40B4-BE49-F238E27FC236}">
                <a16:creationId xmlns:a16="http://schemas.microsoft.com/office/drawing/2014/main" id="{A14FE716-4A91-6722-117C-7BD67EA8DEB5}"/>
              </a:ext>
            </a:extLst>
          </p:cNvPr>
          <p:cNvSpPr txBox="1"/>
          <p:nvPr/>
        </p:nvSpPr>
        <p:spPr>
          <a:xfrm>
            <a:off x="7702885" y="6385350"/>
            <a:ext cx="4327871" cy="415498"/>
          </a:xfrm>
          <a:prstGeom prst="rect">
            <a:avLst/>
          </a:prstGeom>
          <a:noFill/>
        </p:spPr>
        <p:txBody>
          <a:bodyPr wrap="square">
            <a:spAutoFit/>
          </a:bodyPr>
          <a:lstStyle/>
          <a:p>
            <a:r>
              <a:rPr lang="en-AU" sz="1050">
                <a:solidFill>
                  <a:schemeClr val="bg1">
                    <a:lumMod val="65000"/>
                  </a:schemeClr>
                </a:solidFill>
              </a:rPr>
              <a:t>*Based on The Microsoft Digital </a:t>
            </a:r>
            <a:r>
              <a:rPr lang="en-AU" sz="1050" err="1">
                <a:solidFill>
                  <a:schemeClr val="bg1">
                    <a:lumMod val="65000"/>
                  </a:schemeClr>
                </a:solidFill>
              </a:rPr>
              <a:t>Defense</a:t>
            </a:r>
            <a:r>
              <a:rPr lang="en-AU" sz="1050">
                <a:solidFill>
                  <a:schemeClr val="bg1">
                    <a:lumMod val="65000"/>
                  </a:schemeClr>
                </a:solidFill>
              </a:rPr>
              <a:t> Report </a:t>
            </a:r>
            <a:br>
              <a:rPr lang="en-AU" sz="1050">
                <a:solidFill>
                  <a:schemeClr val="bg1">
                    <a:lumMod val="65000"/>
                  </a:schemeClr>
                </a:solidFill>
              </a:rPr>
            </a:br>
            <a:r>
              <a:rPr lang="en-AU" sz="1050">
                <a:solidFill>
                  <a:schemeClr val="bg1">
                    <a:lumMod val="65000"/>
                  </a:schemeClr>
                </a:solidFill>
              </a:rPr>
              <a:t>**</a:t>
            </a:r>
            <a:r>
              <a:rPr lang="en-AU" sz="1050" err="1">
                <a:solidFill>
                  <a:schemeClr val="bg1">
                    <a:lumMod val="65000"/>
                  </a:schemeClr>
                </a:solidFill>
              </a:rPr>
              <a:t>Donorbox</a:t>
            </a:r>
            <a:r>
              <a:rPr lang="en-AU" sz="1050">
                <a:solidFill>
                  <a:schemeClr val="bg1">
                    <a:lumMod val="65000"/>
                  </a:schemeClr>
                </a:solidFill>
              </a:rPr>
              <a:t> </a:t>
            </a:r>
          </a:p>
        </p:txBody>
      </p:sp>
    </p:spTree>
    <p:extLst>
      <p:ext uri="{BB962C8B-B14F-4D97-AF65-F5344CB8AC3E}">
        <p14:creationId xmlns:p14="http://schemas.microsoft.com/office/powerpoint/2010/main" val="2185062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Security Assessment</a:t>
            </a:r>
          </a:p>
        </p:txBody>
      </p:sp>
      <p:sp>
        <p:nvSpPr>
          <p:cNvPr id="3" name="TextBox 2">
            <a:extLst>
              <a:ext uri="{FF2B5EF4-FFF2-40B4-BE49-F238E27FC236}">
                <a16:creationId xmlns:a16="http://schemas.microsoft.com/office/drawing/2014/main" id="{93EB0F54-A8A6-F7FC-CB77-60751D56A434}"/>
              </a:ext>
            </a:extLst>
          </p:cNvPr>
          <p:cNvSpPr txBox="1"/>
          <p:nvPr/>
        </p:nvSpPr>
        <p:spPr>
          <a:xfrm>
            <a:off x="880145" y="1504322"/>
            <a:ext cx="4584484" cy="3200876"/>
          </a:xfrm>
          <a:prstGeom prst="rect">
            <a:avLst/>
          </a:prstGeom>
          <a:noFill/>
        </p:spPr>
        <p:txBody>
          <a:bodyPr wrap="square">
            <a:spAutoFit/>
          </a:bodyPr>
          <a:lstStyle/>
          <a:p>
            <a:r>
              <a:rPr lang="en-AU" sz="2400" b="1">
                <a:effectLst/>
                <a:latin typeface="Aptos" panose="020B0004020202020204" pitchFamily="34" charset="0"/>
                <a:ea typeface="Aptos" panose="020B0004020202020204" pitchFamily="34" charset="0"/>
                <a:cs typeface="Aptos" panose="020B0004020202020204" pitchFamily="34" charset="0"/>
              </a:rPr>
              <a:t>Security Assessment</a:t>
            </a:r>
            <a:endParaRPr lang="en-AU"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AU" sz="1800">
                <a:effectLst/>
                <a:latin typeface="Aptos" panose="020B0004020202020204" pitchFamily="34" charset="0"/>
                <a:ea typeface="Times New Roman" panose="02020603050405020304" pitchFamily="18" charset="0"/>
                <a:cs typeface="Aptos" panose="020B0004020202020204" pitchFamily="34" charset="0"/>
              </a:rPr>
              <a:t>Free security assessments for nonprofit organisations </a:t>
            </a:r>
            <a:endParaRPr lang="en-AU"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AU" sz="1800">
                <a:effectLst/>
                <a:latin typeface="Aptos" panose="020B0004020202020204" pitchFamily="34" charset="0"/>
                <a:ea typeface="Times New Roman" panose="02020603050405020304" pitchFamily="18" charset="0"/>
                <a:cs typeface="Aptos" panose="020B0004020202020204" pitchFamily="34" charset="0"/>
              </a:rPr>
              <a:t>Evaluate your security risks and identify an action plan to better protect your organisation </a:t>
            </a:r>
            <a:endParaRPr lang="en-AU"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AU" sz="1800">
                <a:effectLst/>
                <a:latin typeface="Aptos" panose="020B0004020202020204" pitchFamily="34" charset="0"/>
                <a:ea typeface="Times New Roman" panose="02020603050405020304" pitchFamily="18" charset="0"/>
                <a:cs typeface="Aptos" panose="020B0004020202020204" pitchFamily="34" charset="0"/>
              </a:rPr>
              <a:t>Determine cloud optimisation opportunities</a:t>
            </a:r>
            <a:endParaRPr lang="en-AU" sz="1800">
              <a:effectLst/>
              <a:latin typeface="Aptos" panose="020B0004020202020204" pitchFamily="34" charset="0"/>
              <a:ea typeface="Aptos" panose="020B0004020202020204" pitchFamily="34" charset="0"/>
              <a:cs typeface="Aptos" panose="020B0004020202020204" pitchFamily="34" charset="0"/>
            </a:endParaRPr>
          </a:p>
          <a:p>
            <a:r>
              <a:rPr lang="en-AU" sz="1600">
                <a:effectLst/>
                <a:latin typeface="Aptos" panose="020B0004020202020204" pitchFamily="34" charset="0"/>
                <a:ea typeface="Aptos" panose="020B0004020202020204" pitchFamily="34" charset="0"/>
                <a:cs typeface="Aptos" panose="020B0004020202020204" pitchFamily="34" charset="0"/>
              </a:rPr>
              <a:t> </a:t>
            </a:r>
            <a:endParaRPr lang="en-AU" sz="1800">
              <a:effectLst/>
              <a:latin typeface="Aptos" panose="020B0004020202020204" pitchFamily="34" charset="0"/>
              <a:ea typeface="Aptos" panose="020B0004020202020204" pitchFamily="34" charset="0"/>
              <a:cs typeface="Aptos" panose="020B0004020202020204" pitchFamily="34" charset="0"/>
            </a:endParaRPr>
          </a:p>
          <a:p>
            <a:r>
              <a:rPr lang="en-AU" sz="1800" b="1">
                <a:effectLst/>
                <a:latin typeface="Aptos" panose="020B0004020202020204" pitchFamily="34" charset="0"/>
                <a:ea typeface="Aptos" panose="020B0004020202020204" pitchFamily="34" charset="0"/>
                <a:cs typeface="Aptos" panose="020B0004020202020204" pitchFamily="34" charset="0"/>
              </a:rPr>
              <a:t>How to access:</a:t>
            </a:r>
            <a:r>
              <a:rPr lang="en-AU" sz="1800">
                <a:effectLst/>
                <a:latin typeface="Aptos" panose="020B0004020202020204" pitchFamily="34" charset="0"/>
                <a:ea typeface="Aptos" panose="020B0004020202020204" pitchFamily="34" charset="0"/>
                <a:cs typeface="Aptos" panose="020B0004020202020204" pitchFamily="34" charset="0"/>
              </a:rPr>
              <a:t> Sign-up for a free security assessment on our </a:t>
            </a:r>
            <a:r>
              <a:rPr lang="en-AU" sz="1800" u="sng">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nonprofit website</a:t>
            </a:r>
            <a:r>
              <a:rPr lang="en-AU" sz="1800" u="sng">
                <a:solidFill>
                  <a:srgbClr val="0000FF"/>
                </a:solidFill>
                <a:effectLst/>
                <a:latin typeface="Aptos" panose="020B0004020202020204" pitchFamily="34" charset="0"/>
                <a:ea typeface="Aptos" panose="020B0004020202020204" pitchFamily="34" charset="0"/>
                <a:cs typeface="Aptos" panose="020B0004020202020204" pitchFamily="34" charset="0"/>
              </a:rPr>
              <a:t>.</a:t>
            </a:r>
            <a:endParaRPr lang="en-AU" sz="1800">
              <a:effectLst/>
              <a:latin typeface="Aptos" panose="020B0004020202020204" pitchFamily="34" charset="0"/>
              <a:ea typeface="Aptos" panose="020B0004020202020204" pitchFamily="34" charset="0"/>
              <a:cs typeface="Aptos" panose="020B0004020202020204" pitchFamily="34" charset="0"/>
            </a:endParaRPr>
          </a:p>
        </p:txBody>
      </p:sp>
      <p:sp>
        <p:nvSpPr>
          <p:cNvPr id="8" name="TextBox 7">
            <a:extLst>
              <a:ext uri="{FF2B5EF4-FFF2-40B4-BE49-F238E27FC236}">
                <a16:creationId xmlns:a16="http://schemas.microsoft.com/office/drawing/2014/main" id="{F71AD6FA-B5A4-F96C-232E-D97F32B7F858}"/>
              </a:ext>
            </a:extLst>
          </p:cNvPr>
          <p:cNvSpPr txBox="1"/>
          <p:nvPr/>
        </p:nvSpPr>
        <p:spPr>
          <a:xfrm>
            <a:off x="6080473" y="1504322"/>
            <a:ext cx="4943712" cy="276999"/>
          </a:xfrm>
          <a:prstGeom prst="rect">
            <a:avLst/>
          </a:prstGeom>
          <a:noFill/>
        </p:spPr>
        <p:txBody>
          <a:bodyPr wrap="square">
            <a:spAutoFit/>
          </a:bodyPr>
          <a:lstStyle/>
          <a:p>
            <a:r>
              <a:rPr lang="en-AU" sz="1200" b="1">
                <a:solidFill>
                  <a:srgbClr val="10384E"/>
                </a:solidFill>
                <a:hlinkClick r:id="rId3"/>
              </a:rPr>
              <a:t>https://nonprofits.tsi.microsoft.com/en-US/security-assessment/</a:t>
            </a:r>
            <a:endParaRPr lang="en-AU" sz="1200" b="1">
              <a:solidFill>
                <a:srgbClr val="10384E"/>
              </a:solidFill>
            </a:endParaRPr>
          </a:p>
        </p:txBody>
      </p:sp>
      <p:pic>
        <p:nvPicPr>
          <p:cNvPr id="11" name="Picture 10">
            <a:extLst>
              <a:ext uri="{FF2B5EF4-FFF2-40B4-BE49-F238E27FC236}">
                <a16:creationId xmlns:a16="http://schemas.microsoft.com/office/drawing/2014/main" id="{7CE9995E-665A-78FC-83E5-0ED238589FFD}"/>
              </a:ext>
            </a:extLst>
          </p:cNvPr>
          <p:cNvPicPr>
            <a:picLocks noChangeAspect="1"/>
          </p:cNvPicPr>
          <p:nvPr/>
        </p:nvPicPr>
        <p:blipFill>
          <a:blip r:embed="rId4"/>
          <a:stretch>
            <a:fillRect/>
          </a:stretch>
        </p:blipFill>
        <p:spPr>
          <a:xfrm>
            <a:off x="6024952" y="1795415"/>
            <a:ext cx="5328848" cy="4831753"/>
          </a:xfrm>
          <a:prstGeom prst="rect">
            <a:avLst/>
          </a:prstGeom>
        </p:spPr>
      </p:pic>
    </p:spTree>
    <p:extLst>
      <p:ext uri="{BB962C8B-B14F-4D97-AF65-F5344CB8AC3E}">
        <p14:creationId xmlns:p14="http://schemas.microsoft.com/office/powerpoint/2010/main" val="4078750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Security Assessment</a:t>
            </a:r>
          </a:p>
        </p:txBody>
      </p:sp>
      <p:pic>
        <p:nvPicPr>
          <p:cNvPr id="7" name="Picture 6">
            <a:extLst>
              <a:ext uri="{FF2B5EF4-FFF2-40B4-BE49-F238E27FC236}">
                <a16:creationId xmlns:a16="http://schemas.microsoft.com/office/drawing/2014/main" id="{93745A46-27C5-77B5-E675-8FAA600C6BBA}"/>
              </a:ext>
            </a:extLst>
          </p:cNvPr>
          <p:cNvPicPr>
            <a:picLocks noChangeAspect="1"/>
          </p:cNvPicPr>
          <p:nvPr/>
        </p:nvPicPr>
        <p:blipFill>
          <a:blip r:embed="rId3"/>
          <a:stretch>
            <a:fillRect/>
          </a:stretch>
        </p:blipFill>
        <p:spPr>
          <a:xfrm>
            <a:off x="956345" y="1423291"/>
            <a:ext cx="7999734" cy="5106864"/>
          </a:xfrm>
          <a:prstGeom prst="rect">
            <a:avLst/>
          </a:prstGeom>
        </p:spPr>
      </p:pic>
    </p:spTree>
    <p:extLst>
      <p:ext uri="{BB962C8B-B14F-4D97-AF65-F5344CB8AC3E}">
        <p14:creationId xmlns:p14="http://schemas.microsoft.com/office/powerpoint/2010/main" val="3719403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Security Assessment</a:t>
            </a:r>
          </a:p>
        </p:txBody>
      </p:sp>
      <p:pic>
        <p:nvPicPr>
          <p:cNvPr id="3" name="Picture 2">
            <a:extLst>
              <a:ext uri="{FF2B5EF4-FFF2-40B4-BE49-F238E27FC236}">
                <a16:creationId xmlns:a16="http://schemas.microsoft.com/office/drawing/2014/main" id="{36DCFAB8-1969-C979-1D2D-D34E177845B3}"/>
              </a:ext>
            </a:extLst>
          </p:cNvPr>
          <p:cNvPicPr>
            <a:picLocks noChangeAspect="1"/>
          </p:cNvPicPr>
          <p:nvPr/>
        </p:nvPicPr>
        <p:blipFill>
          <a:blip r:embed="rId3"/>
          <a:stretch>
            <a:fillRect/>
          </a:stretch>
        </p:blipFill>
        <p:spPr>
          <a:xfrm>
            <a:off x="1085850" y="1490053"/>
            <a:ext cx="8289558" cy="4764914"/>
          </a:xfrm>
          <a:prstGeom prst="rect">
            <a:avLst/>
          </a:prstGeom>
        </p:spPr>
      </p:pic>
    </p:spTree>
    <p:extLst>
      <p:ext uri="{BB962C8B-B14F-4D97-AF65-F5344CB8AC3E}">
        <p14:creationId xmlns:p14="http://schemas.microsoft.com/office/powerpoint/2010/main" val="206625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Security Assessment</a:t>
            </a:r>
          </a:p>
        </p:txBody>
      </p:sp>
      <p:pic>
        <p:nvPicPr>
          <p:cNvPr id="4" name="Picture 3">
            <a:extLst>
              <a:ext uri="{FF2B5EF4-FFF2-40B4-BE49-F238E27FC236}">
                <a16:creationId xmlns:a16="http://schemas.microsoft.com/office/drawing/2014/main" id="{A6A45A6A-6DCA-31DA-CFBA-E54E15874289}"/>
              </a:ext>
            </a:extLst>
          </p:cNvPr>
          <p:cNvPicPr>
            <a:picLocks noChangeAspect="1"/>
          </p:cNvPicPr>
          <p:nvPr/>
        </p:nvPicPr>
        <p:blipFill>
          <a:blip r:embed="rId3"/>
          <a:stretch>
            <a:fillRect/>
          </a:stretch>
        </p:blipFill>
        <p:spPr>
          <a:xfrm>
            <a:off x="470683" y="1858354"/>
            <a:ext cx="11514147" cy="3811641"/>
          </a:xfrm>
          <a:prstGeom prst="rect">
            <a:avLst/>
          </a:prstGeom>
        </p:spPr>
      </p:pic>
    </p:spTree>
    <p:extLst>
      <p:ext uri="{BB962C8B-B14F-4D97-AF65-F5344CB8AC3E}">
        <p14:creationId xmlns:p14="http://schemas.microsoft.com/office/powerpoint/2010/main" val="136758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Security Assessment</a:t>
            </a:r>
          </a:p>
        </p:txBody>
      </p:sp>
      <p:pic>
        <p:nvPicPr>
          <p:cNvPr id="7" name="Picture 6">
            <a:extLst>
              <a:ext uri="{FF2B5EF4-FFF2-40B4-BE49-F238E27FC236}">
                <a16:creationId xmlns:a16="http://schemas.microsoft.com/office/drawing/2014/main" id="{476CA4EA-28A5-6DD3-363A-0764455682BA}"/>
              </a:ext>
            </a:extLst>
          </p:cNvPr>
          <p:cNvPicPr>
            <a:picLocks noChangeAspect="1"/>
          </p:cNvPicPr>
          <p:nvPr/>
        </p:nvPicPr>
        <p:blipFill>
          <a:blip r:embed="rId3"/>
          <a:stretch>
            <a:fillRect/>
          </a:stretch>
        </p:blipFill>
        <p:spPr>
          <a:xfrm>
            <a:off x="8017002" y="2115246"/>
            <a:ext cx="3179201" cy="3186112"/>
          </a:xfrm>
          <a:prstGeom prst="rect">
            <a:avLst/>
          </a:prstGeom>
        </p:spPr>
      </p:pic>
      <p:graphicFrame>
        <p:nvGraphicFramePr>
          <p:cNvPr id="8" name="Table 7">
            <a:extLst>
              <a:ext uri="{FF2B5EF4-FFF2-40B4-BE49-F238E27FC236}">
                <a16:creationId xmlns:a16="http://schemas.microsoft.com/office/drawing/2014/main" id="{422022E3-B81C-92AB-9480-22EFA5879D39}"/>
              </a:ext>
            </a:extLst>
          </p:cNvPr>
          <p:cNvGraphicFramePr>
            <a:graphicFrameLocks noGrp="1"/>
          </p:cNvGraphicFramePr>
          <p:nvPr>
            <p:extLst>
              <p:ext uri="{D42A27DB-BD31-4B8C-83A1-F6EECF244321}">
                <p14:modId xmlns:p14="http://schemas.microsoft.com/office/powerpoint/2010/main" val="105995702"/>
              </p:ext>
            </p:extLst>
          </p:nvPr>
        </p:nvGraphicFramePr>
        <p:xfrm>
          <a:off x="1409700" y="1985251"/>
          <a:ext cx="6016336" cy="1874520"/>
        </p:xfrm>
        <a:graphic>
          <a:graphicData uri="http://schemas.openxmlformats.org/drawingml/2006/table">
            <a:tbl>
              <a:tblPr/>
              <a:tblGrid>
                <a:gridCol w="1607868">
                  <a:extLst>
                    <a:ext uri="{9D8B030D-6E8A-4147-A177-3AD203B41FA5}">
                      <a16:colId xmlns:a16="http://schemas.microsoft.com/office/drawing/2014/main" val="1439791809"/>
                    </a:ext>
                  </a:extLst>
                </a:gridCol>
                <a:gridCol w="4408468">
                  <a:extLst>
                    <a:ext uri="{9D8B030D-6E8A-4147-A177-3AD203B41FA5}">
                      <a16:colId xmlns:a16="http://schemas.microsoft.com/office/drawing/2014/main" val="739199666"/>
                    </a:ext>
                  </a:extLst>
                </a:gridCol>
              </a:tblGrid>
              <a:tr h="0">
                <a:tc>
                  <a:txBody>
                    <a:bodyPr/>
                    <a:lstStyle/>
                    <a:p>
                      <a:pPr fontAlgn="ctr"/>
                      <a:r>
                        <a:rPr lang="en-AU" b="1" i="0" u="none" strike="noStrike">
                          <a:solidFill>
                            <a:srgbClr val="C20047"/>
                          </a:solidFill>
                          <a:effectLst/>
                          <a:latin typeface="Montserrat" panose="00000500000000000000" pitchFamily="2" charset="0"/>
                        </a:rPr>
                        <a:t>9AM AEST​</a:t>
                      </a:r>
                      <a:endParaRPr lang="en-AU" b="0" i="0" u="none" strike="noStrike">
                        <a:solidFill>
                          <a:srgbClr val="18181B"/>
                        </a:solidFill>
                        <a:effectLst/>
                        <a:latin typeface="Montserrat" panose="00000500000000000000" pitchFamily="2" charset="0"/>
                      </a:endParaRPr>
                    </a:p>
                    <a:p>
                      <a:pPr fontAlgn="ctr"/>
                      <a:r>
                        <a:rPr lang="en-AU" b="1" i="0" u="none" strike="noStrike">
                          <a:solidFill>
                            <a:srgbClr val="C20047"/>
                          </a:solidFill>
                          <a:effectLst/>
                          <a:latin typeface="Montserrat" panose="00000500000000000000" pitchFamily="2" charset="0"/>
                        </a:rPr>
                        <a:t>Wed 17th Apr 2024</a:t>
                      </a:r>
                      <a:r>
                        <a:rPr lang="en-AU" b="0" i="0" u="none" strike="noStrike">
                          <a:solidFill>
                            <a:srgbClr val="18181B"/>
                          </a:solidFill>
                          <a:effectLst/>
                          <a:latin typeface="Montserrat" panose="00000500000000000000" pitchFamily="2" charset="0"/>
                        </a:rPr>
                        <a:t>​</a:t>
                      </a:r>
                    </a:p>
                  </a:txBody>
                  <a:tcPr marL="114300" marR="114300" marT="114300" marB="114300" anchor="ctr">
                    <a:lnL w="6350" cap="flat" cmpd="sng" algn="ctr">
                      <a:solidFill>
                        <a:srgbClr val="D001F0"/>
                      </a:solidFill>
                      <a:prstDash val="solid"/>
                      <a:round/>
                      <a:headEnd type="none" w="med" len="med"/>
                      <a:tailEnd type="none" w="med" len="med"/>
                    </a:lnL>
                    <a:lnR w="6350" cap="flat" cmpd="sng" algn="ctr">
                      <a:solidFill>
                        <a:srgbClr val="D001F0"/>
                      </a:solidFill>
                      <a:prstDash val="solid"/>
                      <a:round/>
                      <a:headEnd type="none" w="med" len="med"/>
                      <a:tailEnd type="none" w="med" len="med"/>
                    </a:lnR>
                    <a:lnT w="6350" cap="flat" cmpd="sng" algn="ctr">
                      <a:solidFill>
                        <a:srgbClr val="D001F0"/>
                      </a:solidFill>
                      <a:prstDash val="solid"/>
                      <a:round/>
                      <a:headEnd type="none" w="med" len="med"/>
                      <a:tailEnd type="none" w="med" len="med"/>
                    </a:lnT>
                    <a:lnB w="6350" cap="flat" cmpd="sng" algn="ctr">
                      <a:solidFill>
                        <a:srgbClr val="D001F0"/>
                      </a:solidFill>
                      <a:prstDash val="solid"/>
                      <a:round/>
                      <a:headEnd type="none" w="med" len="med"/>
                      <a:tailEnd type="none" w="med" len="med"/>
                    </a:lnB>
                    <a:solidFill>
                      <a:srgbClr val="FAFAFA"/>
                    </a:solidFill>
                  </a:tcPr>
                </a:tc>
                <a:tc>
                  <a:txBody>
                    <a:bodyPr/>
                    <a:lstStyle/>
                    <a:p>
                      <a:pPr fontAlgn="ctr"/>
                      <a:r>
                        <a:rPr lang="en-AU" b="1" i="0" u="none" strike="noStrike">
                          <a:solidFill>
                            <a:srgbClr val="18181B"/>
                          </a:solidFill>
                          <a:effectLst/>
                          <a:latin typeface="Montserrat" panose="00000500000000000000" pitchFamily="2" charset="0"/>
                        </a:rPr>
                        <a:t>Security</a:t>
                      </a:r>
                      <a:r>
                        <a:rPr lang="en-AU" b="0" i="0" u="none" strike="noStrike">
                          <a:solidFill>
                            <a:srgbClr val="18181B"/>
                          </a:solidFill>
                          <a:effectLst/>
                          <a:latin typeface="Montserrat" panose="00000500000000000000" pitchFamily="2" charset="0"/>
                        </a:rPr>
                        <a:t> in the Nonprofit Sector – discover how partners can provide nonprofit organisations with modern work solutions. Learn more about Microsoft Security Program for Nonprofits.</a:t>
                      </a:r>
                    </a:p>
                  </a:txBody>
                  <a:tcPr marL="114300" marR="114300" marT="114300" marB="114300" anchor="ctr">
                    <a:lnL w="6350" cap="flat" cmpd="sng" algn="ctr">
                      <a:solidFill>
                        <a:srgbClr val="D001F0"/>
                      </a:solidFill>
                      <a:prstDash val="solid"/>
                      <a:round/>
                      <a:headEnd type="none" w="med" len="med"/>
                      <a:tailEnd type="none" w="med" len="med"/>
                    </a:lnL>
                    <a:lnR w="6350" cap="flat" cmpd="sng" algn="ctr">
                      <a:solidFill>
                        <a:srgbClr val="D001F0"/>
                      </a:solidFill>
                      <a:prstDash val="solid"/>
                      <a:round/>
                      <a:headEnd type="none" w="med" len="med"/>
                      <a:tailEnd type="none" w="med" len="med"/>
                    </a:lnR>
                    <a:lnT w="6350" cap="flat" cmpd="sng" algn="ctr">
                      <a:solidFill>
                        <a:srgbClr val="D001F0"/>
                      </a:solidFill>
                      <a:prstDash val="solid"/>
                      <a:round/>
                      <a:headEnd type="none" w="med" len="med"/>
                      <a:tailEnd type="none" w="med" len="med"/>
                    </a:lnT>
                    <a:lnB w="6350" cap="flat" cmpd="sng" algn="ctr">
                      <a:solidFill>
                        <a:srgbClr val="D001F0"/>
                      </a:solidFill>
                      <a:prstDash val="solid"/>
                      <a:round/>
                      <a:headEnd type="none" w="med" len="med"/>
                      <a:tailEnd type="none" w="med" len="med"/>
                    </a:lnB>
                    <a:solidFill>
                      <a:srgbClr val="FAFAFA"/>
                    </a:solidFill>
                  </a:tcPr>
                </a:tc>
                <a:extLst>
                  <a:ext uri="{0D108BD9-81ED-4DB2-BD59-A6C34878D82A}">
                    <a16:rowId xmlns:a16="http://schemas.microsoft.com/office/drawing/2014/main" val="1089866333"/>
                  </a:ext>
                </a:extLst>
              </a:tr>
            </a:tbl>
          </a:graphicData>
        </a:graphic>
      </p:graphicFrame>
      <p:sp>
        <p:nvSpPr>
          <p:cNvPr id="10" name="TextBox 9">
            <a:extLst>
              <a:ext uri="{FF2B5EF4-FFF2-40B4-BE49-F238E27FC236}">
                <a16:creationId xmlns:a16="http://schemas.microsoft.com/office/drawing/2014/main" id="{159ABB5D-D871-D950-EAC9-FCC5E2526545}"/>
              </a:ext>
            </a:extLst>
          </p:cNvPr>
          <p:cNvSpPr txBox="1"/>
          <p:nvPr/>
        </p:nvSpPr>
        <p:spPr>
          <a:xfrm>
            <a:off x="1409700" y="4357838"/>
            <a:ext cx="6421580" cy="369332"/>
          </a:xfrm>
          <a:prstGeom prst="rect">
            <a:avLst/>
          </a:prstGeom>
          <a:noFill/>
        </p:spPr>
        <p:txBody>
          <a:bodyPr wrap="square">
            <a:spAutoFit/>
          </a:bodyPr>
          <a:lstStyle/>
          <a:p>
            <a:r>
              <a:rPr lang="en-AU">
                <a:hlinkClick r:id="rId4"/>
              </a:rPr>
              <a:t>Microsoft Nonprofit Community Calls (dickerdata.com.au)</a:t>
            </a:r>
            <a:endParaRPr lang="en-AU"/>
          </a:p>
        </p:txBody>
      </p:sp>
    </p:spTree>
    <p:extLst>
      <p:ext uri="{BB962C8B-B14F-4D97-AF65-F5344CB8AC3E}">
        <p14:creationId xmlns:p14="http://schemas.microsoft.com/office/powerpoint/2010/main" val="3753999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2800"/>
              <a:t>AI for Nonprofits – Potential Copilot use cases</a:t>
            </a:r>
          </a:p>
        </p:txBody>
      </p:sp>
      <p:sp>
        <p:nvSpPr>
          <p:cNvPr id="11" name="TextBox 10">
            <a:extLst>
              <a:ext uri="{FF2B5EF4-FFF2-40B4-BE49-F238E27FC236}">
                <a16:creationId xmlns:a16="http://schemas.microsoft.com/office/drawing/2014/main" id="{25291CDC-CAFD-ECD8-FECC-255D8AEFF19A}"/>
              </a:ext>
            </a:extLst>
          </p:cNvPr>
          <p:cNvSpPr txBox="1"/>
          <p:nvPr/>
        </p:nvSpPr>
        <p:spPr>
          <a:xfrm>
            <a:off x="1066800" y="6397504"/>
            <a:ext cx="8395854" cy="307777"/>
          </a:xfrm>
          <a:prstGeom prst="rect">
            <a:avLst/>
          </a:prstGeom>
          <a:noFill/>
        </p:spPr>
        <p:txBody>
          <a:bodyPr wrap="square">
            <a:spAutoFit/>
          </a:bodyPr>
          <a:lstStyle/>
          <a:p>
            <a:r>
              <a:rPr lang="en-AU" sz="1400">
                <a:solidFill>
                  <a:schemeClr val="bg1">
                    <a:lumMod val="50000"/>
                  </a:schemeClr>
                </a:solidFill>
              </a:rPr>
              <a:t>Source: AI Nonprofits Research – Intentional Futures November 2023</a:t>
            </a:r>
          </a:p>
        </p:txBody>
      </p:sp>
      <p:pic>
        <p:nvPicPr>
          <p:cNvPr id="13" name="Picture 12">
            <a:extLst>
              <a:ext uri="{FF2B5EF4-FFF2-40B4-BE49-F238E27FC236}">
                <a16:creationId xmlns:a16="http://schemas.microsoft.com/office/drawing/2014/main" id="{966C23BB-4C68-B142-45D6-73948E5CAD59}"/>
              </a:ext>
            </a:extLst>
          </p:cNvPr>
          <p:cNvPicPr>
            <a:picLocks noChangeAspect="1"/>
          </p:cNvPicPr>
          <p:nvPr/>
        </p:nvPicPr>
        <p:blipFill>
          <a:blip r:embed="rId3"/>
          <a:stretch>
            <a:fillRect/>
          </a:stretch>
        </p:blipFill>
        <p:spPr>
          <a:xfrm>
            <a:off x="437086" y="1748713"/>
            <a:ext cx="11317828" cy="3587784"/>
          </a:xfrm>
          <a:prstGeom prst="rect">
            <a:avLst/>
          </a:prstGeom>
        </p:spPr>
      </p:pic>
    </p:spTree>
    <p:extLst>
      <p:ext uri="{BB962C8B-B14F-4D97-AF65-F5344CB8AC3E}">
        <p14:creationId xmlns:p14="http://schemas.microsoft.com/office/powerpoint/2010/main" val="219125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2800"/>
              <a:t>Prepare to create your annual report</a:t>
            </a:r>
          </a:p>
        </p:txBody>
      </p:sp>
      <p:pic>
        <p:nvPicPr>
          <p:cNvPr id="3" name="Picture 2">
            <a:extLst>
              <a:ext uri="{FF2B5EF4-FFF2-40B4-BE49-F238E27FC236}">
                <a16:creationId xmlns:a16="http://schemas.microsoft.com/office/drawing/2014/main" id="{B7A88E08-641F-8AE3-C175-3863258C8094}"/>
              </a:ext>
            </a:extLst>
          </p:cNvPr>
          <p:cNvPicPr>
            <a:picLocks noChangeAspect="1"/>
          </p:cNvPicPr>
          <p:nvPr/>
        </p:nvPicPr>
        <p:blipFill>
          <a:blip r:embed="rId3"/>
          <a:stretch>
            <a:fillRect/>
          </a:stretch>
        </p:blipFill>
        <p:spPr>
          <a:xfrm>
            <a:off x="1242204" y="1647309"/>
            <a:ext cx="7643004" cy="4588391"/>
          </a:xfrm>
          <a:prstGeom prst="rect">
            <a:avLst/>
          </a:prstGeom>
        </p:spPr>
      </p:pic>
    </p:spTree>
    <p:extLst>
      <p:ext uri="{BB962C8B-B14F-4D97-AF65-F5344CB8AC3E}">
        <p14:creationId xmlns:p14="http://schemas.microsoft.com/office/powerpoint/2010/main" val="2517016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2800"/>
              <a:t>Early insights</a:t>
            </a:r>
          </a:p>
        </p:txBody>
      </p:sp>
      <p:sp>
        <p:nvSpPr>
          <p:cNvPr id="4" name="TextBox 3">
            <a:extLst>
              <a:ext uri="{FF2B5EF4-FFF2-40B4-BE49-F238E27FC236}">
                <a16:creationId xmlns:a16="http://schemas.microsoft.com/office/drawing/2014/main" id="{25D1E9E8-E45F-1477-F38E-DE97F4472180}"/>
              </a:ext>
            </a:extLst>
          </p:cNvPr>
          <p:cNvSpPr txBox="1"/>
          <p:nvPr/>
        </p:nvSpPr>
        <p:spPr>
          <a:xfrm>
            <a:off x="1203156" y="1662046"/>
            <a:ext cx="10491539" cy="3477875"/>
          </a:xfrm>
          <a:prstGeom prst="rect">
            <a:avLst/>
          </a:prstGeom>
          <a:noFill/>
        </p:spPr>
        <p:txBody>
          <a:bodyPr wrap="square">
            <a:spAutoFit/>
          </a:bodyPr>
          <a:lstStyle/>
          <a:p>
            <a:pPr marL="285750" indent="-285750">
              <a:buFont typeface="Arial" panose="020B0604020202020204" pitchFamily="34" charset="0"/>
              <a:buChar char="•"/>
            </a:pPr>
            <a:r>
              <a:rPr lang="en-AU" sz="2000"/>
              <a:t>Most customers start off buying &lt;10 seats</a:t>
            </a:r>
            <a:br>
              <a:rPr lang="en-AU" sz="2000"/>
            </a:br>
            <a:endParaRPr lang="en-AU" sz="2000"/>
          </a:p>
          <a:p>
            <a:pPr marL="285750" indent="-285750">
              <a:buFont typeface="Arial" panose="020B0604020202020204" pitchFamily="34" charset="0"/>
              <a:buChar char="•"/>
            </a:pPr>
            <a:r>
              <a:rPr lang="en-AU" sz="2000"/>
              <a:t>Average nonprofit adoption of Copilot for Microsoft 365 is </a:t>
            </a:r>
            <a:r>
              <a:rPr lang="en-AU" sz="2000" b="1"/>
              <a:t>35% higher in CSP </a:t>
            </a:r>
            <a:r>
              <a:rPr lang="en-AU" sz="2000"/>
              <a:t>(compared with Direct) </a:t>
            </a:r>
            <a:r>
              <a:rPr lang="en-AU" sz="2000" err="1"/>
              <a:t>signaling</a:t>
            </a:r>
            <a:r>
              <a:rPr lang="en-AU" sz="2000"/>
              <a:t> that customers who choose a partner to work  with are further along their AI adoption journey</a:t>
            </a:r>
            <a:br>
              <a:rPr lang="en-AU" sz="2000"/>
            </a:br>
            <a:endParaRPr lang="en-AU" sz="2000"/>
          </a:p>
          <a:p>
            <a:pPr marL="285750" indent="-285750">
              <a:buFont typeface="Arial" panose="020B0604020202020204" pitchFamily="34" charset="0"/>
              <a:buChar char="•"/>
            </a:pPr>
            <a:r>
              <a:rPr lang="en-AU" sz="2000"/>
              <a:t>Average of ~3 months for customers to realise the value of Copilot and to expand beyond an initial pilot</a:t>
            </a:r>
            <a:br>
              <a:rPr lang="en-AU" sz="2000"/>
            </a:br>
            <a:endParaRPr lang="en-AU" sz="2000"/>
          </a:p>
          <a:p>
            <a:pPr marL="285750" indent="-285750">
              <a:buFont typeface="Arial" panose="020B0604020202020204" pitchFamily="34" charset="0"/>
              <a:buChar char="•"/>
            </a:pPr>
            <a:r>
              <a:rPr lang="en-AU" sz="2000"/>
              <a:t>The Copilot Workshop is proving to be a highly effective tool to get business stakeholders involved</a:t>
            </a:r>
          </a:p>
        </p:txBody>
      </p:sp>
    </p:spTree>
    <p:extLst>
      <p:ext uri="{BB962C8B-B14F-4D97-AF65-F5344CB8AC3E}">
        <p14:creationId xmlns:p14="http://schemas.microsoft.com/office/powerpoint/2010/main" val="1328498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8489-8070-C274-50D8-54D22D0D8F55}"/>
              </a:ext>
            </a:extLst>
          </p:cNvPr>
          <p:cNvSpPr>
            <a:spLocks noGrp="1"/>
          </p:cNvSpPr>
          <p:nvPr>
            <p:ph type="title"/>
          </p:nvPr>
        </p:nvSpPr>
        <p:spPr/>
        <p:txBody>
          <a:bodyPr/>
          <a:lstStyle/>
          <a:p>
            <a:r>
              <a:rPr lang="en-AU"/>
              <a:t>News</a:t>
            </a:r>
          </a:p>
        </p:txBody>
      </p:sp>
      <p:sp>
        <p:nvSpPr>
          <p:cNvPr id="3" name="Content Placeholder 2">
            <a:extLst>
              <a:ext uri="{FF2B5EF4-FFF2-40B4-BE49-F238E27FC236}">
                <a16:creationId xmlns:a16="http://schemas.microsoft.com/office/drawing/2014/main" id="{84F3BA9F-97B7-1147-AE3E-E0587D9DF9AF}"/>
              </a:ext>
            </a:extLst>
          </p:cNvPr>
          <p:cNvSpPr>
            <a:spLocks noGrp="1"/>
          </p:cNvSpPr>
          <p:nvPr>
            <p:ph idx="1"/>
          </p:nvPr>
        </p:nvSpPr>
        <p:spPr/>
        <p:txBody>
          <a:bodyPr/>
          <a:lstStyle/>
          <a:p>
            <a:r>
              <a:rPr lang="en-AU"/>
              <a:t>Need to know</a:t>
            </a:r>
          </a:p>
        </p:txBody>
      </p:sp>
      <p:sp>
        <p:nvSpPr>
          <p:cNvPr id="4" name="Content Placeholder 3">
            <a:extLst>
              <a:ext uri="{FF2B5EF4-FFF2-40B4-BE49-F238E27FC236}">
                <a16:creationId xmlns:a16="http://schemas.microsoft.com/office/drawing/2014/main" id="{CB8AAF4E-AD83-C2C2-691D-9A5A9B88BA54}"/>
              </a:ext>
            </a:extLst>
          </p:cNvPr>
          <p:cNvSpPr>
            <a:spLocks noGrp="1"/>
          </p:cNvSpPr>
          <p:nvPr>
            <p:ph sz="quarter" idx="10"/>
          </p:nvPr>
        </p:nvSpPr>
        <p:spPr/>
        <p:txBody>
          <a:bodyPr/>
          <a:lstStyle/>
          <a:p>
            <a:endParaRPr lang="en-AU"/>
          </a:p>
        </p:txBody>
      </p:sp>
    </p:spTree>
    <p:extLst>
      <p:ext uri="{BB962C8B-B14F-4D97-AF65-F5344CB8AC3E}">
        <p14:creationId xmlns:p14="http://schemas.microsoft.com/office/powerpoint/2010/main" val="1227838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Azure for Nonprofits</a:t>
            </a:r>
          </a:p>
        </p:txBody>
      </p:sp>
      <p:sp>
        <p:nvSpPr>
          <p:cNvPr id="4" name="TextBox 3">
            <a:extLst>
              <a:ext uri="{FF2B5EF4-FFF2-40B4-BE49-F238E27FC236}">
                <a16:creationId xmlns:a16="http://schemas.microsoft.com/office/drawing/2014/main" id="{03655E87-3CFF-6AA4-F36E-2D9791630D6F}"/>
              </a:ext>
            </a:extLst>
          </p:cNvPr>
          <p:cNvSpPr txBox="1"/>
          <p:nvPr/>
        </p:nvSpPr>
        <p:spPr>
          <a:xfrm>
            <a:off x="1036355" y="1582340"/>
            <a:ext cx="10930855" cy="3139321"/>
          </a:xfrm>
          <a:prstGeom prst="rect">
            <a:avLst/>
          </a:prstGeom>
          <a:noFill/>
        </p:spPr>
        <p:txBody>
          <a:bodyPr wrap="square">
            <a:spAutoFit/>
          </a:bodyPr>
          <a:lstStyle/>
          <a:p>
            <a:r>
              <a:rPr lang="en-AU" b="1"/>
              <a:t>ANZ Azure State of the Business</a:t>
            </a:r>
            <a:br>
              <a:rPr lang="en-AU" b="1"/>
            </a:br>
            <a:endParaRPr lang="en-AU" b="1"/>
          </a:p>
          <a:p>
            <a:pPr marL="285750" indent="-285750">
              <a:buFont typeface="Arial" panose="020B0604020202020204" pitchFamily="34" charset="0"/>
              <a:buChar char="•"/>
            </a:pPr>
            <a:r>
              <a:rPr lang="en-AU"/>
              <a:t>Azure YoY 38% compared WW at 22% YoY</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Nonprofit is growing faster than our worldwide commercial business </a:t>
            </a:r>
          </a:p>
          <a:p>
            <a:endParaRPr lang="en-AU"/>
          </a:p>
          <a:p>
            <a:pPr marL="285750" indent="-285750">
              <a:buFont typeface="Arial" panose="020B0604020202020204" pitchFamily="34" charset="0"/>
              <a:buChar char="•"/>
            </a:pPr>
            <a:r>
              <a:rPr lang="en-AU"/>
              <a:t>50% split CSP and </a:t>
            </a:r>
            <a:r>
              <a:rPr lang="en-AU" err="1"/>
              <a:t>PayG</a:t>
            </a:r>
            <a:r>
              <a:rPr lang="en-AU"/>
              <a:t> ACR </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3x more ACR when ANZ customers are purchasing through a CSP vs </a:t>
            </a:r>
            <a:r>
              <a:rPr lang="en-AU" err="1"/>
              <a:t>PayG</a:t>
            </a:r>
            <a:endParaRPr lang="en-AU"/>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Org Size: 100-299 makes up almost 50% of the total CSP ACR </a:t>
            </a:r>
          </a:p>
        </p:txBody>
      </p:sp>
    </p:spTree>
    <p:extLst>
      <p:ext uri="{BB962C8B-B14F-4D97-AF65-F5344CB8AC3E}">
        <p14:creationId xmlns:p14="http://schemas.microsoft.com/office/powerpoint/2010/main" val="793076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Azure for Nonprofits</a:t>
            </a:r>
          </a:p>
        </p:txBody>
      </p:sp>
      <p:sp>
        <p:nvSpPr>
          <p:cNvPr id="4" name="TextBox 3">
            <a:extLst>
              <a:ext uri="{FF2B5EF4-FFF2-40B4-BE49-F238E27FC236}">
                <a16:creationId xmlns:a16="http://schemas.microsoft.com/office/drawing/2014/main" id="{03655E87-3CFF-6AA4-F36E-2D9791630D6F}"/>
              </a:ext>
            </a:extLst>
          </p:cNvPr>
          <p:cNvSpPr txBox="1"/>
          <p:nvPr/>
        </p:nvSpPr>
        <p:spPr>
          <a:xfrm>
            <a:off x="956345" y="1599000"/>
            <a:ext cx="10930855" cy="646331"/>
          </a:xfrm>
          <a:prstGeom prst="rect">
            <a:avLst/>
          </a:prstGeom>
          <a:noFill/>
        </p:spPr>
        <p:txBody>
          <a:bodyPr wrap="square">
            <a:spAutoFit/>
          </a:bodyPr>
          <a:lstStyle/>
          <a:p>
            <a:r>
              <a:rPr lang="en-AU" b="1"/>
              <a:t>ANZ Azure ACR Penetration and Top Workloads </a:t>
            </a:r>
          </a:p>
          <a:p>
            <a:endParaRPr lang="en-AU" b="1"/>
          </a:p>
        </p:txBody>
      </p:sp>
      <p:graphicFrame>
        <p:nvGraphicFramePr>
          <p:cNvPr id="2" name="Table 1">
            <a:extLst>
              <a:ext uri="{FF2B5EF4-FFF2-40B4-BE49-F238E27FC236}">
                <a16:creationId xmlns:a16="http://schemas.microsoft.com/office/drawing/2014/main" id="{73977EB2-EF02-1637-CC73-99E0167DF241}"/>
              </a:ext>
            </a:extLst>
          </p:cNvPr>
          <p:cNvGraphicFramePr>
            <a:graphicFrameLocks noGrp="1"/>
          </p:cNvGraphicFramePr>
          <p:nvPr>
            <p:extLst>
              <p:ext uri="{D42A27DB-BD31-4B8C-83A1-F6EECF244321}">
                <p14:modId xmlns:p14="http://schemas.microsoft.com/office/powerpoint/2010/main" val="262444602"/>
              </p:ext>
            </p:extLst>
          </p:nvPr>
        </p:nvGraphicFramePr>
        <p:xfrm>
          <a:off x="971585" y="2245331"/>
          <a:ext cx="9875485" cy="3931920"/>
        </p:xfrm>
        <a:graphic>
          <a:graphicData uri="http://schemas.openxmlformats.org/drawingml/2006/table">
            <a:tbl>
              <a:tblPr firstRow="1" bandRow="1">
                <a:tableStyleId>{7E9639D4-E3E2-4D34-9284-5A2195B3D0D7}</a:tableStyleId>
              </a:tblPr>
              <a:tblGrid>
                <a:gridCol w="2227365">
                  <a:extLst>
                    <a:ext uri="{9D8B030D-6E8A-4147-A177-3AD203B41FA5}">
                      <a16:colId xmlns:a16="http://schemas.microsoft.com/office/drawing/2014/main" val="1953318728"/>
                    </a:ext>
                  </a:extLst>
                </a:gridCol>
                <a:gridCol w="3359163">
                  <a:extLst>
                    <a:ext uri="{9D8B030D-6E8A-4147-A177-3AD203B41FA5}">
                      <a16:colId xmlns:a16="http://schemas.microsoft.com/office/drawing/2014/main" val="728329187"/>
                    </a:ext>
                  </a:extLst>
                </a:gridCol>
                <a:gridCol w="4288957">
                  <a:extLst>
                    <a:ext uri="{9D8B030D-6E8A-4147-A177-3AD203B41FA5}">
                      <a16:colId xmlns:a16="http://schemas.microsoft.com/office/drawing/2014/main" val="1561161665"/>
                    </a:ext>
                  </a:extLst>
                </a:gridCol>
              </a:tblGrid>
              <a:tr h="370840">
                <a:tc>
                  <a:txBody>
                    <a:bodyPr/>
                    <a:lstStyle/>
                    <a:p>
                      <a:endParaRPr lang="en-AU"/>
                    </a:p>
                  </a:txBody>
                  <a:tcPr/>
                </a:tc>
                <a:tc>
                  <a:txBody>
                    <a:bodyPr/>
                    <a:lstStyle/>
                    <a:p>
                      <a:r>
                        <a:rPr lang="en-AU"/>
                        <a:t>ACR Penetration</a:t>
                      </a:r>
                    </a:p>
                    <a:p>
                      <a:r>
                        <a:rPr lang="en-AU"/>
                        <a:t>CSP vs </a:t>
                      </a:r>
                      <a:r>
                        <a:rPr lang="en-AU" err="1"/>
                        <a:t>PayG</a:t>
                      </a:r>
                      <a:r>
                        <a:rPr lang="en-AU"/>
                        <a:t> </a:t>
                      </a:r>
                    </a:p>
                  </a:txBody>
                  <a:tcPr/>
                </a:tc>
                <a:tc>
                  <a:txBody>
                    <a:bodyPr/>
                    <a:lstStyle/>
                    <a:p>
                      <a:r>
                        <a:rPr lang="en-AU"/>
                        <a:t>Top Workloads </a:t>
                      </a:r>
                    </a:p>
                  </a:txBody>
                  <a:tcPr/>
                </a:tc>
                <a:extLst>
                  <a:ext uri="{0D108BD9-81ED-4DB2-BD59-A6C34878D82A}">
                    <a16:rowId xmlns:a16="http://schemas.microsoft.com/office/drawing/2014/main" val="2814165561"/>
                  </a:ext>
                </a:extLst>
              </a:tr>
              <a:tr h="370840">
                <a:tc>
                  <a:txBody>
                    <a:bodyPr/>
                    <a:lstStyle/>
                    <a:p>
                      <a:r>
                        <a:rPr lang="en-AU"/>
                        <a:t>Infra</a:t>
                      </a:r>
                    </a:p>
                  </a:txBody>
                  <a:tcPr/>
                </a:tc>
                <a:tc>
                  <a:txBody>
                    <a:bodyPr/>
                    <a:lstStyle/>
                    <a:p>
                      <a:r>
                        <a:rPr lang="en-AU"/>
                        <a:t>98% vs 96%</a:t>
                      </a:r>
                    </a:p>
                  </a:txBody>
                  <a:tcPr/>
                </a:tc>
                <a:tc>
                  <a:txBody>
                    <a:bodyPr/>
                    <a:lstStyle/>
                    <a:p>
                      <a:pPr marL="285750" indent="-285750">
                        <a:buFont typeface="Arial" panose="020B0604020202020204" pitchFamily="34" charset="0"/>
                        <a:buChar char="•"/>
                      </a:pPr>
                      <a:r>
                        <a:rPr lang="en-AU"/>
                        <a:t>Premium SSD Managed Disks</a:t>
                      </a:r>
                    </a:p>
                    <a:p>
                      <a:pPr marL="285750" indent="-285750">
                        <a:buFont typeface="Arial" panose="020B0604020202020204" pitchFamily="34" charset="0"/>
                        <a:buChar char="•"/>
                      </a:pPr>
                      <a:r>
                        <a:rPr lang="en-AU"/>
                        <a:t>Backup </a:t>
                      </a:r>
                    </a:p>
                    <a:p>
                      <a:pPr marL="285750" indent="-285750">
                        <a:buFont typeface="Arial" panose="020B0604020202020204" pitchFamily="34" charset="0"/>
                        <a:buChar char="•"/>
                      </a:pPr>
                      <a:r>
                        <a:rPr lang="en-AU"/>
                        <a:t>Blob Storage </a:t>
                      </a:r>
                    </a:p>
                    <a:p>
                      <a:endParaRPr lang="en-AU"/>
                    </a:p>
                  </a:txBody>
                  <a:tcPr/>
                </a:tc>
                <a:extLst>
                  <a:ext uri="{0D108BD9-81ED-4DB2-BD59-A6C34878D82A}">
                    <a16:rowId xmlns:a16="http://schemas.microsoft.com/office/drawing/2014/main" val="211209613"/>
                  </a:ext>
                </a:extLst>
              </a:tr>
              <a:tr h="370840">
                <a:tc>
                  <a:txBody>
                    <a:bodyPr/>
                    <a:lstStyle/>
                    <a:p>
                      <a:r>
                        <a:rPr lang="en-AU"/>
                        <a:t>Data and AI</a:t>
                      </a:r>
                    </a:p>
                  </a:txBody>
                  <a:tcPr/>
                </a:tc>
                <a:tc>
                  <a:txBody>
                    <a:bodyPr/>
                    <a:lstStyle/>
                    <a:p>
                      <a:r>
                        <a:rPr lang="en-AU"/>
                        <a:t>60% vs 47%</a:t>
                      </a:r>
                    </a:p>
                  </a:txBody>
                  <a:tcPr/>
                </a:tc>
                <a:tc>
                  <a:txBody>
                    <a:bodyPr/>
                    <a:lstStyle/>
                    <a:p>
                      <a:pPr marL="285750" indent="-285750">
                        <a:buFont typeface="Arial" panose="020B0604020202020204" pitchFamily="34" charset="0"/>
                        <a:buChar char="•"/>
                      </a:pPr>
                      <a:r>
                        <a:rPr lang="en-AU"/>
                        <a:t>SQL Database Single Standard </a:t>
                      </a:r>
                    </a:p>
                    <a:p>
                      <a:pPr marL="285750" indent="-285750">
                        <a:buFont typeface="Arial" panose="020B0604020202020204" pitchFamily="34" charset="0"/>
                        <a:buChar char="•"/>
                      </a:pPr>
                      <a:r>
                        <a:rPr lang="en-AU"/>
                        <a:t>Azure Database for MySQL</a:t>
                      </a:r>
                    </a:p>
                    <a:p>
                      <a:endParaRPr lang="en-AU"/>
                    </a:p>
                  </a:txBody>
                  <a:tcPr/>
                </a:tc>
                <a:extLst>
                  <a:ext uri="{0D108BD9-81ED-4DB2-BD59-A6C34878D82A}">
                    <a16:rowId xmlns:a16="http://schemas.microsoft.com/office/drawing/2014/main" val="340613810"/>
                  </a:ext>
                </a:extLst>
              </a:tr>
              <a:tr h="422939">
                <a:tc>
                  <a:txBody>
                    <a:bodyPr/>
                    <a:lstStyle/>
                    <a:p>
                      <a:r>
                        <a:rPr lang="en-AU"/>
                        <a:t>Security</a:t>
                      </a:r>
                    </a:p>
                  </a:txBody>
                  <a:tcPr/>
                </a:tc>
                <a:tc>
                  <a:txBody>
                    <a:bodyPr/>
                    <a:lstStyle/>
                    <a:p>
                      <a:r>
                        <a:rPr lang="en-AU"/>
                        <a:t>61% vs 42%</a:t>
                      </a:r>
                    </a:p>
                  </a:txBody>
                  <a:tcPr/>
                </a:tc>
                <a:tc>
                  <a:txBody>
                    <a:bodyPr/>
                    <a:lstStyle/>
                    <a:p>
                      <a:pPr marL="285750" indent="-285750">
                        <a:buFont typeface="Arial" panose="020B0604020202020204" pitchFamily="34" charset="0"/>
                        <a:buChar char="•"/>
                      </a:pPr>
                      <a:r>
                        <a:rPr lang="en-AU"/>
                        <a:t>Defender for Servers</a:t>
                      </a:r>
                    </a:p>
                    <a:p>
                      <a:pPr marL="285750" indent="-285750">
                        <a:buFont typeface="Arial" panose="020B0604020202020204" pitchFamily="34" charset="0"/>
                        <a:buChar char="•"/>
                      </a:pPr>
                      <a:r>
                        <a:rPr lang="en-AU"/>
                        <a:t>Defender for SQL</a:t>
                      </a:r>
                    </a:p>
                    <a:p>
                      <a:pPr marL="285750" indent="-285750">
                        <a:buFont typeface="Arial" panose="020B0604020202020204" pitchFamily="34" charset="0"/>
                        <a:buChar char="•"/>
                      </a:pPr>
                      <a:r>
                        <a:rPr lang="en-AU"/>
                        <a:t>Defender for Storage</a:t>
                      </a:r>
                    </a:p>
                    <a:p>
                      <a:endParaRPr lang="en-AU"/>
                    </a:p>
                  </a:txBody>
                  <a:tcPr/>
                </a:tc>
                <a:extLst>
                  <a:ext uri="{0D108BD9-81ED-4DB2-BD59-A6C34878D82A}">
                    <a16:rowId xmlns:a16="http://schemas.microsoft.com/office/drawing/2014/main" val="4127137447"/>
                  </a:ext>
                </a:extLst>
              </a:tr>
            </a:tbl>
          </a:graphicData>
        </a:graphic>
      </p:graphicFrame>
    </p:spTree>
    <p:extLst>
      <p:ext uri="{BB962C8B-B14F-4D97-AF65-F5344CB8AC3E}">
        <p14:creationId xmlns:p14="http://schemas.microsoft.com/office/powerpoint/2010/main" val="1238067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p:txBody>
          <a:bodyPr/>
          <a:lstStyle/>
          <a:p>
            <a:r>
              <a:rPr lang="en-AU" sz="3600"/>
              <a:t>TSI Azure Credit Offer program</a:t>
            </a:r>
          </a:p>
        </p:txBody>
      </p:sp>
      <p:sp>
        <p:nvSpPr>
          <p:cNvPr id="10" name="TextBox 9">
            <a:extLst>
              <a:ext uri="{FF2B5EF4-FFF2-40B4-BE49-F238E27FC236}">
                <a16:creationId xmlns:a16="http://schemas.microsoft.com/office/drawing/2014/main" id="{4B93E807-3799-736A-62C3-0212725FBFC3}"/>
              </a:ext>
            </a:extLst>
          </p:cNvPr>
          <p:cNvSpPr txBox="1"/>
          <p:nvPr/>
        </p:nvSpPr>
        <p:spPr>
          <a:xfrm>
            <a:off x="876334" y="3278324"/>
            <a:ext cx="11228036" cy="2306209"/>
          </a:xfrm>
          <a:prstGeom prst="rect">
            <a:avLst/>
          </a:prstGeom>
          <a:noFill/>
        </p:spPr>
        <p:txBody>
          <a:bodyPr wrap="square">
            <a:spAutoFit/>
          </a:bodyPr>
          <a:lstStyle/>
          <a:p>
            <a:pPr>
              <a:lnSpc>
                <a:spcPct val="175000"/>
              </a:lnSpc>
            </a:pPr>
            <a:r>
              <a:rPr lang="en-AU" sz="1400" b="1">
                <a:solidFill>
                  <a:schemeClr val="tx2">
                    <a:lumMod val="75000"/>
                  </a:schemeClr>
                </a:solidFill>
                <a:effectLst/>
                <a:latin typeface="Arial" panose="020B0604020202020204" pitchFamily="34" charset="0"/>
                <a:ea typeface="Aptos" panose="020B0004020202020204" pitchFamily="34" charset="0"/>
                <a:cs typeface="Aptos" panose="020B0004020202020204" pitchFamily="34" charset="0"/>
              </a:rPr>
              <a:t>Key Benefits of Azure Credit Offer (ACO):</a:t>
            </a:r>
            <a:r>
              <a:rPr lang="en-AU" sz="1400">
                <a:solidFill>
                  <a:schemeClr val="tx2">
                    <a:lumMod val="75000"/>
                  </a:schemeClr>
                </a:solidFill>
                <a:effectLst/>
                <a:latin typeface="Arial" panose="020B0604020202020204" pitchFamily="34" charset="0"/>
                <a:ea typeface="Aptos" panose="020B0004020202020204" pitchFamily="34" charset="0"/>
                <a:cs typeface="Aptos" panose="020B0004020202020204" pitchFamily="34" charset="0"/>
              </a:rPr>
              <a:t>​</a:t>
            </a:r>
            <a:endParaRPr lang="en-AU" sz="1400">
              <a:solidFill>
                <a:schemeClr val="tx2">
                  <a:lumMod val="75000"/>
                </a:schemeClr>
              </a:solidFill>
              <a:effectLst/>
              <a:latin typeface="Aptos" panose="020B0004020202020204" pitchFamily="34" charset="0"/>
              <a:ea typeface="Aptos" panose="020B0004020202020204" pitchFamily="34" charset="0"/>
              <a:cs typeface="Aptos" panose="020B0004020202020204" pitchFamily="34" charset="0"/>
            </a:endParaRPr>
          </a:p>
          <a:p>
            <a:pPr marL="285750" lvl="0" indent="-285750">
              <a:lnSpc>
                <a:spcPct val="175000"/>
              </a:lnSpc>
              <a:buSzPts val="1000"/>
              <a:buFont typeface="Arial" panose="020B0604020202020204" pitchFamily="34" charset="0"/>
              <a:buChar char="•"/>
              <a:tabLst>
                <a:tab pos="457200" algn="l"/>
              </a:tabLst>
            </a:pPr>
            <a:r>
              <a:rPr lang="en-AU" sz="1400" b="1">
                <a:solidFill>
                  <a:schemeClr val="tx2">
                    <a:lumMod val="75000"/>
                  </a:schemeClr>
                </a:solidFill>
                <a:effectLst/>
                <a:latin typeface="Arial" panose="020B0604020202020204" pitchFamily="34" charset="0"/>
                <a:ea typeface="Times New Roman" panose="02020603050405020304" pitchFamily="18" charset="0"/>
              </a:rPr>
              <a:t>Mitigate Dual-Costs: </a:t>
            </a:r>
            <a:r>
              <a:rPr lang="en-AU" sz="1400">
                <a:solidFill>
                  <a:schemeClr val="tx2">
                    <a:lumMod val="75000"/>
                  </a:schemeClr>
                </a:solidFill>
                <a:effectLst/>
                <a:latin typeface="Arial" panose="020B0604020202020204" pitchFamily="34" charset="0"/>
                <a:ea typeface="Times New Roman" panose="02020603050405020304" pitchFamily="18" charset="0"/>
              </a:rPr>
              <a:t>Alleviate concerns about dual-costs during migration projects, making Azure adoption smoother.​</a:t>
            </a:r>
          </a:p>
          <a:p>
            <a:pPr marL="285750" lvl="0" indent="-285750">
              <a:lnSpc>
                <a:spcPct val="175000"/>
              </a:lnSpc>
              <a:buSzPts val="1000"/>
              <a:buFont typeface="Arial" panose="020B0604020202020204" pitchFamily="34" charset="0"/>
              <a:buChar char="•"/>
              <a:tabLst>
                <a:tab pos="457200" algn="l"/>
              </a:tabLst>
            </a:pPr>
            <a:r>
              <a:rPr lang="en-AU" sz="1400" b="1">
                <a:solidFill>
                  <a:schemeClr val="tx2">
                    <a:lumMod val="75000"/>
                  </a:schemeClr>
                </a:solidFill>
                <a:effectLst/>
                <a:latin typeface="Arial" panose="020B0604020202020204" pitchFamily="34" charset="0"/>
                <a:ea typeface="Times New Roman" panose="02020603050405020304" pitchFamily="18" charset="0"/>
              </a:rPr>
              <a:t>Boost Cloud Adoption:</a:t>
            </a:r>
            <a:r>
              <a:rPr lang="en-AU" sz="1400">
                <a:solidFill>
                  <a:schemeClr val="tx2">
                    <a:lumMod val="75000"/>
                  </a:schemeClr>
                </a:solidFill>
                <a:effectLst/>
                <a:latin typeface="Arial" panose="020B0604020202020204" pitchFamily="34" charset="0"/>
                <a:ea typeface="Times New Roman" panose="02020603050405020304" pitchFamily="18" charset="0"/>
              </a:rPr>
              <a:t> Accelerate cloud adoption for nonprofit organisations and help them make a more significant impact.​</a:t>
            </a:r>
            <a:endParaRPr lang="en-AU" sz="1200">
              <a:solidFill>
                <a:schemeClr val="tx2">
                  <a:lumMod val="75000"/>
                </a:schemeClr>
              </a:solidFill>
              <a:latin typeface="Calibri" panose="020F0502020204030204" pitchFamily="34" charset="0"/>
              <a:ea typeface="Times New Roman" panose="02020603050405020304" pitchFamily="18" charset="0"/>
            </a:endParaRPr>
          </a:p>
          <a:p>
            <a:pPr marL="285750" lvl="0" indent="-285750">
              <a:lnSpc>
                <a:spcPct val="175000"/>
              </a:lnSpc>
              <a:buSzPts val="1000"/>
              <a:buFont typeface="Arial" panose="020B0604020202020204" pitchFamily="34" charset="0"/>
              <a:buChar char="•"/>
              <a:tabLst>
                <a:tab pos="457200" algn="l"/>
              </a:tabLst>
            </a:pPr>
            <a:r>
              <a:rPr lang="en-AU" sz="1400" b="1">
                <a:solidFill>
                  <a:schemeClr val="tx2">
                    <a:lumMod val="75000"/>
                  </a:schemeClr>
                </a:solidFill>
                <a:effectLst/>
                <a:latin typeface="Arial" panose="020B0604020202020204" pitchFamily="34" charset="0"/>
                <a:ea typeface="Times New Roman" panose="02020603050405020304" pitchFamily="18" charset="0"/>
              </a:rPr>
              <a:t>Competitive Edge:</a:t>
            </a:r>
            <a:r>
              <a:rPr lang="en-AU" sz="1400">
                <a:solidFill>
                  <a:schemeClr val="tx2">
                    <a:lumMod val="75000"/>
                  </a:schemeClr>
                </a:solidFill>
                <a:effectLst/>
                <a:latin typeface="Arial" panose="020B0604020202020204" pitchFamily="34" charset="0"/>
                <a:ea typeface="Times New Roman" panose="02020603050405020304" pitchFamily="18" charset="0"/>
              </a:rPr>
              <a:t> Stand out against other cloud providers with this compelling offer.​</a:t>
            </a:r>
            <a:endParaRPr lang="en-AU" sz="1400">
              <a:solidFill>
                <a:schemeClr val="tx2">
                  <a:lumMod val="75000"/>
                </a:schemeClr>
              </a:solidFill>
              <a:latin typeface="Arial" panose="020B0604020202020204" pitchFamily="34" charset="0"/>
              <a:ea typeface="Times New Roman" panose="02020603050405020304" pitchFamily="18" charset="0"/>
            </a:endParaRPr>
          </a:p>
          <a:p>
            <a:pPr marL="285750" lvl="0" indent="-285750">
              <a:lnSpc>
                <a:spcPct val="175000"/>
              </a:lnSpc>
              <a:buSzPts val="1000"/>
              <a:buFont typeface="Arial" panose="020B0604020202020204" pitchFamily="34" charset="0"/>
              <a:buChar char="•"/>
              <a:tabLst>
                <a:tab pos="457200" algn="l"/>
              </a:tabLst>
            </a:pPr>
            <a:r>
              <a:rPr lang="en-AU" sz="1400" b="1">
                <a:solidFill>
                  <a:schemeClr val="tx2">
                    <a:lumMod val="75000"/>
                  </a:schemeClr>
                </a:solidFill>
                <a:effectLst/>
                <a:latin typeface="Arial" panose="020B0604020202020204" pitchFamily="34" charset="0"/>
                <a:ea typeface="Times New Roman" panose="02020603050405020304" pitchFamily="18" charset="0"/>
              </a:rPr>
              <a:t>Funding for POC/Test:</a:t>
            </a:r>
            <a:r>
              <a:rPr lang="en-AU" sz="1400">
                <a:solidFill>
                  <a:schemeClr val="tx2">
                    <a:lumMod val="75000"/>
                  </a:schemeClr>
                </a:solidFill>
                <a:effectLst/>
                <a:latin typeface="Arial" panose="020B0604020202020204" pitchFamily="34" charset="0"/>
                <a:ea typeface="Times New Roman" panose="02020603050405020304" pitchFamily="18" charset="0"/>
              </a:rPr>
              <a:t> Provide funding for a production POC/Test for a new Azure workload the customer is considering for implementation</a:t>
            </a:r>
            <a:endParaRPr lang="en-AU" sz="1400">
              <a:solidFill>
                <a:schemeClr val="tx2">
                  <a:lumMod val="75000"/>
                </a:schemeClr>
              </a:solidFill>
            </a:endParaRPr>
          </a:p>
        </p:txBody>
      </p:sp>
      <p:sp>
        <p:nvSpPr>
          <p:cNvPr id="12" name="TextBox 11">
            <a:extLst>
              <a:ext uri="{FF2B5EF4-FFF2-40B4-BE49-F238E27FC236}">
                <a16:creationId xmlns:a16="http://schemas.microsoft.com/office/drawing/2014/main" id="{83FFB1C6-6AE4-30ED-CF9E-E9AE8332B1E1}"/>
              </a:ext>
            </a:extLst>
          </p:cNvPr>
          <p:cNvSpPr txBox="1"/>
          <p:nvPr/>
        </p:nvSpPr>
        <p:spPr>
          <a:xfrm>
            <a:off x="956344" y="1650494"/>
            <a:ext cx="10576525" cy="1176925"/>
          </a:xfrm>
          <a:prstGeom prst="rect">
            <a:avLst/>
          </a:prstGeom>
          <a:noFill/>
        </p:spPr>
        <p:txBody>
          <a:bodyPr wrap="square">
            <a:spAutoFit/>
          </a:bodyPr>
          <a:lstStyle/>
          <a:p>
            <a:pPr>
              <a:lnSpc>
                <a:spcPct val="175000"/>
              </a:lnSpc>
            </a:pPr>
            <a:r>
              <a:rPr lang="en-AU" sz="1400" b="1">
                <a:solidFill>
                  <a:schemeClr val="tx2">
                    <a:lumMod val="75000"/>
                  </a:schemeClr>
                </a:solidFill>
                <a:effectLst/>
                <a:latin typeface="Arial" panose="020B0604020202020204" pitchFamily="34" charset="0"/>
                <a:ea typeface="Aptos" panose="020B0004020202020204" pitchFamily="34" charset="0"/>
                <a:cs typeface="Aptos" panose="020B0004020202020204" pitchFamily="34" charset="0"/>
              </a:rPr>
              <a:t>For qualified opportunities</a:t>
            </a:r>
            <a:r>
              <a:rPr lang="en-AU" sz="1400">
                <a:solidFill>
                  <a:schemeClr val="tx2">
                    <a:lumMod val="75000"/>
                  </a:schemeClr>
                </a:solidFill>
                <a:effectLst/>
                <a:latin typeface="Arial" panose="020B0604020202020204" pitchFamily="34" charset="0"/>
                <a:ea typeface="Aptos" panose="020B0004020202020204" pitchFamily="34" charset="0"/>
                <a:cs typeface="Aptos" panose="020B0004020202020204" pitchFamily="34" charset="0"/>
              </a:rPr>
              <a:t> (minimum $5,000 USD of incremental Annual ACR (Azure consumption revenue)), customers can earn 10% in Azure credits. This credit is applied in the 1st month of the ACO approval. For example, with a $5,000 USD incremental ACR, customer can receive $500 USD in Azure credits. ​</a:t>
            </a:r>
            <a:endParaRPr lang="en-AU" sz="1400">
              <a:solidFill>
                <a:schemeClr val="tx2">
                  <a:lumMod val="75000"/>
                </a:schemeClr>
              </a:solidFill>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18434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a:xfrm>
            <a:off x="956346" y="365125"/>
            <a:ext cx="9386868" cy="937393"/>
          </a:xfrm>
        </p:spPr>
        <p:txBody>
          <a:bodyPr/>
          <a:lstStyle/>
          <a:p>
            <a:r>
              <a:rPr lang="en-AU" sz="2800"/>
              <a:t>Digital Marketing Content (DMC) on demand </a:t>
            </a:r>
          </a:p>
        </p:txBody>
      </p:sp>
      <p:sp>
        <p:nvSpPr>
          <p:cNvPr id="10" name="TextBox 9">
            <a:extLst>
              <a:ext uri="{FF2B5EF4-FFF2-40B4-BE49-F238E27FC236}">
                <a16:creationId xmlns:a16="http://schemas.microsoft.com/office/drawing/2014/main" id="{4B93E807-3799-736A-62C3-0212725FBFC3}"/>
              </a:ext>
            </a:extLst>
          </p:cNvPr>
          <p:cNvSpPr txBox="1"/>
          <p:nvPr/>
        </p:nvSpPr>
        <p:spPr>
          <a:xfrm>
            <a:off x="768077" y="1495949"/>
            <a:ext cx="4827181" cy="1929182"/>
          </a:xfrm>
          <a:prstGeom prst="rect">
            <a:avLst/>
          </a:prstGeom>
          <a:noFill/>
        </p:spPr>
        <p:txBody>
          <a:bodyPr wrap="square">
            <a:spAutoFit/>
          </a:bodyPr>
          <a:lstStyle/>
          <a:p>
            <a:pPr marL="285750" indent="-285750">
              <a:lnSpc>
                <a:spcPct val="175000"/>
              </a:lnSpc>
              <a:buFont typeface="Arial" panose="020B0604020202020204" pitchFamily="34" charset="0"/>
              <a:buChar char="•"/>
            </a:pPr>
            <a:r>
              <a:rPr lang="en-AU" sz="1400">
                <a:effectLst/>
                <a:latin typeface="Arial" panose="020B0604020202020204" pitchFamily="34" charset="0"/>
                <a:ea typeface="Aptos" panose="020B0004020202020204" pitchFamily="34" charset="0"/>
                <a:cs typeface="Aptos" panose="020B0004020202020204" pitchFamily="34" charset="0"/>
              </a:rPr>
              <a:t>Turnkey, nonprofit specific go-to-market campaigns available at no cost to partners </a:t>
            </a:r>
          </a:p>
          <a:p>
            <a:pPr marL="285750" indent="-285750">
              <a:lnSpc>
                <a:spcPct val="175000"/>
              </a:lnSpc>
              <a:buFont typeface="Arial" panose="020B0604020202020204" pitchFamily="34" charset="0"/>
              <a:buChar char="•"/>
            </a:pPr>
            <a:r>
              <a:rPr lang="en-AU" sz="1400">
                <a:effectLst/>
                <a:latin typeface="Arial" panose="020B0604020202020204" pitchFamily="34" charset="0"/>
                <a:ea typeface="Aptos" panose="020B0004020202020204" pitchFamily="34" charset="0"/>
                <a:cs typeface="Aptos" panose="020B0004020202020204" pitchFamily="34" charset="0"/>
              </a:rPr>
              <a:t>Content provided by week for partners to build and optimise their digital marketing strategy, drive customer engagement, and capture and close leads</a:t>
            </a:r>
            <a:r>
              <a:rPr lang="en-AU" sz="1400">
                <a:solidFill>
                  <a:schemeClr val="tx2">
                    <a:lumMod val="75000"/>
                  </a:schemeClr>
                </a:solidFill>
                <a:effectLst/>
                <a:latin typeface="Arial" panose="020B0604020202020204" pitchFamily="34" charset="0"/>
                <a:ea typeface="Aptos" panose="020B0004020202020204" pitchFamily="34" charset="0"/>
                <a:cs typeface="Aptos" panose="020B0004020202020204" pitchFamily="34" charset="0"/>
              </a:rPr>
              <a:t>.</a:t>
            </a:r>
            <a:endParaRPr lang="en-AU" sz="1400">
              <a:solidFill>
                <a:schemeClr val="tx2">
                  <a:lumMod val="75000"/>
                </a:schemeClr>
              </a:solidFill>
            </a:endParaRPr>
          </a:p>
        </p:txBody>
      </p:sp>
      <p:sp>
        <p:nvSpPr>
          <p:cNvPr id="3" name="TextBox 2">
            <a:extLst>
              <a:ext uri="{FF2B5EF4-FFF2-40B4-BE49-F238E27FC236}">
                <a16:creationId xmlns:a16="http://schemas.microsoft.com/office/drawing/2014/main" id="{CE6D9D9A-0DEA-D537-1616-315628F67E11}"/>
              </a:ext>
            </a:extLst>
          </p:cNvPr>
          <p:cNvSpPr txBox="1"/>
          <p:nvPr/>
        </p:nvSpPr>
        <p:spPr>
          <a:xfrm>
            <a:off x="1065204" y="3803832"/>
            <a:ext cx="5542425" cy="1384995"/>
          </a:xfrm>
          <a:prstGeom prst="rect">
            <a:avLst/>
          </a:prstGeom>
          <a:noFill/>
        </p:spPr>
        <p:txBody>
          <a:bodyPr wrap="square">
            <a:spAutoFit/>
          </a:bodyPr>
          <a:lstStyle/>
          <a:p>
            <a:r>
              <a:rPr lang="en-AU" b="1">
                <a:solidFill>
                  <a:schemeClr val="accent1">
                    <a:lumMod val="75000"/>
                  </a:schemeClr>
                </a:solidFill>
              </a:rPr>
              <a:t>Try the new Copilot for Microsoft 365 </a:t>
            </a:r>
          </a:p>
          <a:p>
            <a:r>
              <a:rPr lang="en-AU" b="1">
                <a:solidFill>
                  <a:schemeClr val="accent1">
                    <a:lumMod val="75000"/>
                  </a:schemeClr>
                </a:solidFill>
              </a:rPr>
              <a:t>nonprofit campaign today!</a:t>
            </a:r>
          </a:p>
          <a:p>
            <a:r>
              <a:rPr lang="en-AU" b="1">
                <a:hlinkClick r:id="rId3"/>
              </a:rPr>
              <a:t>https://dmc.partner.microsoft.com/product-areas/9/campaigns/656</a:t>
            </a:r>
            <a:endParaRPr lang="en-AU" b="1"/>
          </a:p>
          <a:p>
            <a:r>
              <a:rPr lang="en-AU" sz="1200"/>
              <a:t>Link: https://dmc.partner.microsoft.com/product-areas/9/campaigns/656</a:t>
            </a:r>
          </a:p>
        </p:txBody>
      </p:sp>
      <p:pic>
        <p:nvPicPr>
          <p:cNvPr id="8" name="Picture 7">
            <a:extLst>
              <a:ext uri="{FF2B5EF4-FFF2-40B4-BE49-F238E27FC236}">
                <a16:creationId xmlns:a16="http://schemas.microsoft.com/office/drawing/2014/main" id="{8AAE57C3-5662-C951-AC94-26CF86BC2345}"/>
              </a:ext>
            </a:extLst>
          </p:cNvPr>
          <p:cNvPicPr>
            <a:picLocks noChangeAspect="1"/>
          </p:cNvPicPr>
          <p:nvPr/>
        </p:nvPicPr>
        <p:blipFill>
          <a:blip r:embed="rId4"/>
          <a:stretch>
            <a:fillRect/>
          </a:stretch>
        </p:blipFill>
        <p:spPr>
          <a:xfrm>
            <a:off x="6331502" y="1670067"/>
            <a:ext cx="5092421" cy="5005199"/>
          </a:xfrm>
          <a:prstGeom prst="rect">
            <a:avLst/>
          </a:prstGeom>
        </p:spPr>
      </p:pic>
    </p:spTree>
    <p:extLst>
      <p:ext uri="{BB962C8B-B14F-4D97-AF65-F5344CB8AC3E}">
        <p14:creationId xmlns:p14="http://schemas.microsoft.com/office/powerpoint/2010/main" val="2345360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a:xfrm>
            <a:off x="956346" y="365125"/>
            <a:ext cx="9386868" cy="937393"/>
          </a:xfrm>
        </p:spPr>
        <p:txBody>
          <a:bodyPr/>
          <a:lstStyle/>
          <a:p>
            <a:r>
              <a:rPr lang="en-AU" sz="2800"/>
              <a:t>Partner Co-marketing - Events</a:t>
            </a:r>
          </a:p>
        </p:txBody>
      </p:sp>
      <p:sp>
        <p:nvSpPr>
          <p:cNvPr id="10" name="TextBox 9">
            <a:extLst>
              <a:ext uri="{FF2B5EF4-FFF2-40B4-BE49-F238E27FC236}">
                <a16:creationId xmlns:a16="http://schemas.microsoft.com/office/drawing/2014/main" id="{4B93E807-3799-736A-62C3-0212725FBFC3}"/>
              </a:ext>
            </a:extLst>
          </p:cNvPr>
          <p:cNvSpPr txBox="1"/>
          <p:nvPr/>
        </p:nvSpPr>
        <p:spPr>
          <a:xfrm>
            <a:off x="1116026" y="2362200"/>
            <a:ext cx="5182811" cy="1928092"/>
          </a:xfrm>
          <a:prstGeom prst="rect">
            <a:avLst/>
          </a:prstGeom>
          <a:noFill/>
        </p:spPr>
        <p:txBody>
          <a:bodyPr wrap="square">
            <a:spAutoFit/>
          </a:bodyPr>
          <a:lstStyle/>
          <a:p>
            <a:pPr marL="285750" indent="-285750">
              <a:lnSpc>
                <a:spcPct val="175000"/>
              </a:lnSpc>
              <a:buFont typeface="Arial" panose="020B0604020202020204" pitchFamily="34" charset="0"/>
              <a:buChar char="•"/>
            </a:pPr>
            <a:r>
              <a:rPr lang="en-AU" sz="1400">
                <a:latin typeface="Roboto" panose="02000000000000000000" pitchFamily="2" charset="0"/>
                <a:ea typeface="Roboto" panose="02000000000000000000" pitchFamily="2" charset="0"/>
                <a:cs typeface="Roboto" panose="02000000000000000000" pitchFamily="2" charset="0"/>
              </a:rPr>
              <a:t>Microsoft branded email sent from Microsoft Tech for Social Impact promoting partner activities, including webinars, roundtables, case studies, and campaigns</a:t>
            </a:r>
          </a:p>
          <a:p>
            <a:pPr marL="285750" indent="-285750">
              <a:lnSpc>
                <a:spcPct val="175000"/>
              </a:lnSpc>
              <a:buFont typeface="Arial" panose="020B0604020202020204" pitchFamily="34" charset="0"/>
              <a:buChar char="•"/>
            </a:pPr>
            <a:endParaRPr lang="en-AU" sz="1400">
              <a:latin typeface="Roboto" panose="02000000000000000000" pitchFamily="2" charset="0"/>
              <a:ea typeface="Roboto" panose="02000000000000000000" pitchFamily="2" charset="0"/>
              <a:cs typeface="Roboto" panose="02000000000000000000" pitchFamily="2" charset="0"/>
            </a:endParaRPr>
          </a:p>
          <a:p>
            <a:pPr marL="285750" indent="-285750">
              <a:lnSpc>
                <a:spcPct val="175000"/>
              </a:lnSpc>
              <a:buFont typeface="Arial" panose="020B0604020202020204" pitchFamily="34" charset="0"/>
              <a:buChar char="•"/>
            </a:pPr>
            <a:r>
              <a:rPr lang="en-AU" sz="1400">
                <a:latin typeface="Roboto" panose="02000000000000000000" pitchFamily="2" charset="0"/>
                <a:ea typeface="Roboto" panose="02000000000000000000" pitchFamily="2" charset="0"/>
                <a:cs typeface="Roboto" panose="02000000000000000000" pitchFamily="2" charset="0"/>
              </a:rPr>
              <a:t>Microsoft communication goes out each month </a:t>
            </a:r>
          </a:p>
        </p:txBody>
      </p:sp>
      <p:pic>
        <p:nvPicPr>
          <p:cNvPr id="2" name="Picture 1">
            <a:extLst>
              <a:ext uri="{FF2B5EF4-FFF2-40B4-BE49-F238E27FC236}">
                <a16:creationId xmlns:a16="http://schemas.microsoft.com/office/drawing/2014/main" id="{BA7DBEC0-E1C9-E6D7-3794-32D13C387A51}"/>
              </a:ext>
            </a:extLst>
          </p:cNvPr>
          <p:cNvPicPr>
            <a:picLocks noChangeAspect="1"/>
          </p:cNvPicPr>
          <p:nvPr/>
        </p:nvPicPr>
        <p:blipFill>
          <a:blip r:embed="rId3"/>
          <a:stretch>
            <a:fillRect/>
          </a:stretch>
        </p:blipFill>
        <p:spPr>
          <a:xfrm>
            <a:off x="6385924" y="1589314"/>
            <a:ext cx="3804890" cy="5004745"/>
          </a:xfrm>
          <a:prstGeom prst="rect">
            <a:avLst/>
          </a:prstGeom>
          <a:ln w="3175">
            <a:solidFill>
              <a:schemeClr val="tx1"/>
            </a:solidFill>
          </a:ln>
        </p:spPr>
      </p:pic>
    </p:spTree>
    <p:extLst>
      <p:ext uri="{BB962C8B-B14F-4D97-AF65-F5344CB8AC3E}">
        <p14:creationId xmlns:p14="http://schemas.microsoft.com/office/powerpoint/2010/main" val="1230166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a:xfrm>
            <a:off x="956346" y="365125"/>
            <a:ext cx="9386868" cy="937393"/>
          </a:xfrm>
        </p:spPr>
        <p:txBody>
          <a:bodyPr/>
          <a:lstStyle/>
          <a:p>
            <a:r>
              <a:rPr lang="en-AU" sz="2000"/>
              <a:t>Partner Co-marketing – Learnings and recommendations</a:t>
            </a:r>
          </a:p>
        </p:txBody>
      </p:sp>
      <p:sp>
        <p:nvSpPr>
          <p:cNvPr id="3" name="TextBox 2">
            <a:extLst>
              <a:ext uri="{FF2B5EF4-FFF2-40B4-BE49-F238E27FC236}">
                <a16:creationId xmlns:a16="http://schemas.microsoft.com/office/drawing/2014/main" id="{B3D22B62-5209-78A1-2887-EAFFC70EE6E5}"/>
              </a:ext>
            </a:extLst>
          </p:cNvPr>
          <p:cNvSpPr txBox="1"/>
          <p:nvPr/>
        </p:nvSpPr>
        <p:spPr>
          <a:xfrm>
            <a:off x="1086975" y="1659285"/>
            <a:ext cx="9386868" cy="3539430"/>
          </a:xfrm>
          <a:prstGeom prst="rect">
            <a:avLst/>
          </a:prstGeom>
          <a:noFill/>
        </p:spPr>
        <p:txBody>
          <a:bodyPr wrap="square">
            <a:spAutoFit/>
          </a:bodyPr>
          <a:lstStyle/>
          <a:p>
            <a:pPr marL="285750" indent="-285750">
              <a:buFont typeface="Arial" panose="020B0604020202020204" pitchFamily="34" charset="0"/>
              <a:buChar char="•"/>
            </a:pPr>
            <a:r>
              <a:rPr lang="en-AU" sz="1600">
                <a:latin typeface="Roboto" panose="02000000000000000000" pitchFamily="2" charset="0"/>
                <a:ea typeface="Roboto" panose="02000000000000000000" pitchFamily="2" charset="0"/>
                <a:cs typeface="Roboto" panose="02000000000000000000" pitchFamily="2" charset="0"/>
              </a:rPr>
              <a:t>Short, straightforward event titles that demonstrate exactly what the customer will get drive strongest response. e.g., “Microsoft Copilot: Are You Ready? “Live Demo,” “Power BI for Nonprofits,” </a:t>
            </a:r>
            <a:br>
              <a:rPr lang="en-AU" sz="1600">
                <a:latin typeface="Roboto" panose="02000000000000000000" pitchFamily="2" charset="0"/>
                <a:ea typeface="Roboto" panose="02000000000000000000" pitchFamily="2" charset="0"/>
                <a:cs typeface="Roboto" panose="02000000000000000000" pitchFamily="2" charset="0"/>
              </a:rPr>
            </a:br>
            <a:endParaRPr lang="en-AU" sz="160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AU" sz="1600">
                <a:latin typeface="Roboto" panose="02000000000000000000" pitchFamily="2" charset="0"/>
                <a:ea typeface="Roboto" panose="02000000000000000000" pitchFamily="2" charset="0"/>
                <a:cs typeface="Roboto" panose="02000000000000000000" pitchFamily="2" charset="0"/>
              </a:rPr>
              <a:t>Inclusion of “Nonprofit” in title</a:t>
            </a:r>
            <a:br>
              <a:rPr lang="en-AU" sz="1600">
                <a:latin typeface="Roboto" panose="02000000000000000000" pitchFamily="2" charset="0"/>
                <a:ea typeface="Roboto" panose="02000000000000000000" pitchFamily="2" charset="0"/>
                <a:cs typeface="Roboto" panose="02000000000000000000" pitchFamily="2" charset="0"/>
              </a:rPr>
            </a:br>
            <a:endParaRPr lang="en-AU" sz="160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AU" sz="1600">
                <a:latin typeface="Roboto" panose="02000000000000000000" pitchFamily="2" charset="0"/>
                <a:ea typeface="Roboto" panose="02000000000000000000" pitchFamily="2" charset="0"/>
                <a:cs typeface="Roboto" panose="02000000000000000000" pitchFamily="2" charset="0"/>
              </a:rPr>
              <a:t>Top performing event topics: Copilot, AI, Security</a:t>
            </a:r>
            <a:br>
              <a:rPr lang="en-AU" sz="1600">
                <a:latin typeface="Roboto" panose="02000000000000000000" pitchFamily="2" charset="0"/>
                <a:ea typeface="Roboto" panose="02000000000000000000" pitchFamily="2" charset="0"/>
                <a:cs typeface="Roboto" panose="02000000000000000000" pitchFamily="2" charset="0"/>
              </a:rPr>
            </a:br>
            <a:endParaRPr lang="en-AU" sz="160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AU" sz="1600">
                <a:latin typeface="Roboto" panose="02000000000000000000" pitchFamily="2" charset="0"/>
                <a:ea typeface="Roboto" panose="02000000000000000000" pitchFamily="2" charset="0"/>
                <a:cs typeface="Roboto" panose="02000000000000000000" pitchFamily="2" charset="0"/>
              </a:rPr>
              <a:t>Effective Activities: Live Demos, Customer Roundtables – Think how do I educate?</a:t>
            </a:r>
            <a:br>
              <a:rPr lang="en-AU" sz="1600">
                <a:latin typeface="Roboto" panose="02000000000000000000" pitchFamily="2" charset="0"/>
                <a:ea typeface="Roboto" panose="02000000000000000000" pitchFamily="2" charset="0"/>
                <a:cs typeface="Roboto" panose="02000000000000000000" pitchFamily="2" charset="0"/>
              </a:rPr>
            </a:br>
            <a:endParaRPr lang="en-AU" sz="160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AU" sz="1600">
                <a:latin typeface="Roboto" panose="02000000000000000000" pitchFamily="2" charset="0"/>
                <a:ea typeface="Roboto" panose="02000000000000000000" pitchFamily="2" charset="0"/>
                <a:cs typeface="Roboto" panose="02000000000000000000" pitchFamily="2" charset="0"/>
              </a:rPr>
              <a:t>Single primary call to action w/secondary CTAs to learn, try, buy</a:t>
            </a:r>
            <a:br>
              <a:rPr lang="en-AU" sz="1600">
                <a:latin typeface="Roboto" panose="02000000000000000000" pitchFamily="2" charset="0"/>
                <a:ea typeface="Roboto" panose="02000000000000000000" pitchFamily="2" charset="0"/>
                <a:cs typeface="Roboto" panose="02000000000000000000" pitchFamily="2" charset="0"/>
              </a:rPr>
            </a:br>
            <a:endParaRPr lang="en-AU" sz="160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AU" sz="1600">
                <a:latin typeface="Roboto" panose="02000000000000000000" pitchFamily="2" charset="0"/>
                <a:ea typeface="Roboto" panose="02000000000000000000" pitchFamily="2" charset="0"/>
                <a:cs typeface="Roboto" panose="02000000000000000000" pitchFamily="2" charset="0"/>
              </a:rPr>
              <a:t>Co-branding with Microsoft and Partner logo creates credibility</a:t>
            </a:r>
          </a:p>
          <a:p>
            <a:pPr marL="742950" lvl="1" indent="-285750">
              <a:buFont typeface="Arial" panose="020B0604020202020204" pitchFamily="34" charset="0"/>
              <a:buChar char="•"/>
            </a:pPr>
            <a:r>
              <a:rPr lang="en-AU" sz="1600">
                <a:latin typeface="Roboto" panose="02000000000000000000" pitchFamily="2" charset="0"/>
                <a:ea typeface="Roboto" panose="02000000000000000000" pitchFamily="2" charset="0"/>
                <a:cs typeface="Roboto" panose="02000000000000000000" pitchFamily="2" charset="0"/>
              </a:rPr>
              <a:t>Use “Tech for Social Impact” or product names in headlines and copy only.</a:t>
            </a:r>
          </a:p>
        </p:txBody>
      </p:sp>
    </p:spTree>
    <p:extLst>
      <p:ext uri="{BB962C8B-B14F-4D97-AF65-F5344CB8AC3E}">
        <p14:creationId xmlns:p14="http://schemas.microsoft.com/office/powerpoint/2010/main" val="1712711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a:xfrm>
            <a:off x="956346" y="365125"/>
            <a:ext cx="9386868" cy="937393"/>
          </a:xfrm>
        </p:spPr>
        <p:txBody>
          <a:bodyPr/>
          <a:lstStyle/>
          <a:p>
            <a:r>
              <a:rPr lang="en-AU" sz="2800"/>
              <a:t>Partner Co-marketing - Amplification</a:t>
            </a:r>
          </a:p>
        </p:txBody>
      </p:sp>
      <p:sp>
        <p:nvSpPr>
          <p:cNvPr id="10" name="TextBox 9">
            <a:extLst>
              <a:ext uri="{FF2B5EF4-FFF2-40B4-BE49-F238E27FC236}">
                <a16:creationId xmlns:a16="http://schemas.microsoft.com/office/drawing/2014/main" id="{4B93E807-3799-736A-62C3-0212725FBFC3}"/>
              </a:ext>
            </a:extLst>
          </p:cNvPr>
          <p:cNvSpPr txBox="1"/>
          <p:nvPr/>
        </p:nvSpPr>
        <p:spPr>
          <a:xfrm>
            <a:off x="1039074" y="1580509"/>
            <a:ext cx="9221411" cy="466794"/>
          </a:xfrm>
          <a:prstGeom prst="rect">
            <a:avLst/>
          </a:prstGeom>
          <a:noFill/>
        </p:spPr>
        <p:txBody>
          <a:bodyPr wrap="square">
            <a:spAutoFit/>
          </a:bodyPr>
          <a:lstStyle/>
          <a:p>
            <a:pPr>
              <a:lnSpc>
                <a:spcPct val="175000"/>
              </a:lnSpc>
            </a:pPr>
            <a:r>
              <a:rPr lang="en-AU" sz="1600">
                <a:latin typeface="Roboto" panose="02000000000000000000" pitchFamily="2" charset="0"/>
                <a:ea typeface="Roboto" panose="02000000000000000000" pitchFamily="2" charset="0"/>
                <a:cs typeface="Roboto" panose="02000000000000000000" pitchFamily="2" charset="0"/>
              </a:rPr>
              <a:t>Amplify partner events and customer stories through Microsoft for Nonprofits on Facebook and X. </a:t>
            </a:r>
          </a:p>
        </p:txBody>
      </p:sp>
      <p:pic>
        <p:nvPicPr>
          <p:cNvPr id="4" name="Picture 3">
            <a:extLst>
              <a:ext uri="{FF2B5EF4-FFF2-40B4-BE49-F238E27FC236}">
                <a16:creationId xmlns:a16="http://schemas.microsoft.com/office/drawing/2014/main" id="{1D6D450B-4D1F-49F0-58C7-D6C7CEC28526}"/>
              </a:ext>
            </a:extLst>
          </p:cNvPr>
          <p:cNvPicPr>
            <a:picLocks noChangeAspect="1"/>
          </p:cNvPicPr>
          <p:nvPr/>
        </p:nvPicPr>
        <p:blipFill>
          <a:blip r:embed="rId3"/>
          <a:stretch>
            <a:fillRect/>
          </a:stretch>
        </p:blipFill>
        <p:spPr>
          <a:xfrm>
            <a:off x="1413546" y="2325294"/>
            <a:ext cx="8721054" cy="1962858"/>
          </a:xfrm>
          <a:prstGeom prst="rect">
            <a:avLst/>
          </a:prstGeom>
        </p:spPr>
      </p:pic>
      <p:pic>
        <p:nvPicPr>
          <p:cNvPr id="7" name="Picture 6">
            <a:extLst>
              <a:ext uri="{FF2B5EF4-FFF2-40B4-BE49-F238E27FC236}">
                <a16:creationId xmlns:a16="http://schemas.microsoft.com/office/drawing/2014/main" id="{4DA98E12-B2B5-F3DC-BFB1-8F9F8BA1F5A9}"/>
              </a:ext>
            </a:extLst>
          </p:cNvPr>
          <p:cNvPicPr>
            <a:picLocks noChangeAspect="1"/>
          </p:cNvPicPr>
          <p:nvPr/>
        </p:nvPicPr>
        <p:blipFill>
          <a:blip r:embed="rId4"/>
          <a:stretch>
            <a:fillRect/>
          </a:stretch>
        </p:blipFill>
        <p:spPr>
          <a:xfrm>
            <a:off x="1525354" y="4679095"/>
            <a:ext cx="8497437" cy="1813780"/>
          </a:xfrm>
          <a:prstGeom prst="rect">
            <a:avLst/>
          </a:prstGeom>
        </p:spPr>
      </p:pic>
    </p:spTree>
    <p:extLst>
      <p:ext uri="{BB962C8B-B14F-4D97-AF65-F5344CB8AC3E}">
        <p14:creationId xmlns:p14="http://schemas.microsoft.com/office/powerpoint/2010/main" val="2166027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a:xfrm>
            <a:off x="956346" y="365125"/>
            <a:ext cx="9386868" cy="937393"/>
          </a:xfrm>
        </p:spPr>
        <p:txBody>
          <a:bodyPr/>
          <a:lstStyle/>
          <a:p>
            <a:r>
              <a:rPr lang="en-AU" sz="2800"/>
              <a:t>Partner Co-marketing - Engagement</a:t>
            </a:r>
          </a:p>
        </p:txBody>
      </p:sp>
      <p:sp>
        <p:nvSpPr>
          <p:cNvPr id="3" name="TextBox 2">
            <a:extLst>
              <a:ext uri="{FF2B5EF4-FFF2-40B4-BE49-F238E27FC236}">
                <a16:creationId xmlns:a16="http://schemas.microsoft.com/office/drawing/2014/main" id="{B3D22B62-5209-78A1-2887-EAFFC70EE6E5}"/>
              </a:ext>
            </a:extLst>
          </p:cNvPr>
          <p:cNvSpPr txBox="1"/>
          <p:nvPr/>
        </p:nvSpPr>
        <p:spPr>
          <a:xfrm>
            <a:off x="956346" y="2844225"/>
            <a:ext cx="6859597" cy="584775"/>
          </a:xfrm>
          <a:prstGeom prst="rect">
            <a:avLst/>
          </a:prstGeom>
          <a:noFill/>
        </p:spPr>
        <p:txBody>
          <a:bodyPr wrap="square">
            <a:spAutoFit/>
          </a:bodyPr>
          <a:lstStyle/>
          <a:p>
            <a:r>
              <a:rPr lang="en-AU" sz="1600">
                <a:latin typeface="Roboto" panose="02000000000000000000" pitchFamily="2" charset="0"/>
                <a:ea typeface="Roboto" panose="02000000000000000000" pitchFamily="2" charset="0"/>
                <a:cs typeface="Roboto" panose="02000000000000000000" pitchFamily="2" charset="0"/>
              </a:rPr>
              <a:t>Tag </a:t>
            </a:r>
            <a:r>
              <a:rPr lang="en-AU" sz="1600" b="1">
                <a:latin typeface="Roboto" panose="02000000000000000000" pitchFamily="2" charset="0"/>
                <a:ea typeface="Roboto" panose="02000000000000000000" pitchFamily="2" charset="0"/>
                <a:cs typeface="Roboto" panose="02000000000000000000" pitchFamily="2" charset="0"/>
              </a:rPr>
              <a:t>Microsoft for Nonprofits </a:t>
            </a:r>
            <a:r>
              <a:rPr lang="en-AU" sz="1600">
                <a:latin typeface="Roboto" panose="02000000000000000000" pitchFamily="2" charset="0"/>
                <a:ea typeface="Roboto" panose="02000000000000000000" pitchFamily="2" charset="0"/>
                <a:cs typeface="Roboto" panose="02000000000000000000" pitchFamily="2" charset="0"/>
              </a:rPr>
              <a:t>in your LinkedIn posts and Microsoft for Nonprofits may like or comment, helping to amplify your message</a:t>
            </a:r>
          </a:p>
        </p:txBody>
      </p:sp>
      <p:sp>
        <p:nvSpPr>
          <p:cNvPr id="8" name="TextBox 7">
            <a:extLst>
              <a:ext uri="{FF2B5EF4-FFF2-40B4-BE49-F238E27FC236}">
                <a16:creationId xmlns:a16="http://schemas.microsoft.com/office/drawing/2014/main" id="{97CFD3E7-4747-2F15-7922-D71B1ACA0EA6}"/>
              </a:ext>
            </a:extLst>
          </p:cNvPr>
          <p:cNvSpPr txBox="1"/>
          <p:nvPr/>
        </p:nvSpPr>
        <p:spPr>
          <a:xfrm>
            <a:off x="956346" y="3543385"/>
            <a:ext cx="8599714" cy="369332"/>
          </a:xfrm>
          <a:prstGeom prst="rect">
            <a:avLst/>
          </a:prstGeom>
          <a:noFill/>
        </p:spPr>
        <p:txBody>
          <a:bodyPr wrap="square">
            <a:spAutoFit/>
          </a:bodyPr>
          <a:lstStyle/>
          <a:p>
            <a:r>
              <a:rPr lang="en-AU"/>
              <a:t>LinkedIn is </a:t>
            </a:r>
            <a:r>
              <a:rPr lang="en-AU" u="sng">
                <a:hlinkClick r:id="rId3"/>
              </a:rPr>
              <a:t>https://www.linkedin.com/showcase/microsoft-for-nonprofits/</a:t>
            </a:r>
            <a:endParaRPr lang="en-AU" u="sng"/>
          </a:p>
        </p:txBody>
      </p:sp>
      <p:pic>
        <p:nvPicPr>
          <p:cNvPr id="11" name="Picture 10">
            <a:extLst>
              <a:ext uri="{FF2B5EF4-FFF2-40B4-BE49-F238E27FC236}">
                <a16:creationId xmlns:a16="http://schemas.microsoft.com/office/drawing/2014/main" id="{D460B4E2-D74D-1504-9555-7DA4B503AE85}"/>
              </a:ext>
            </a:extLst>
          </p:cNvPr>
          <p:cNvPicPr>
            <a:picLocks noChangeAspect="1"/>
          </p:cNvPicPr>
          <p:nvPr/>
        </p:nvPicPr>
        <p:blipFill>
          <a:blip r:embed="rId4"/>
          <a:stretch>
            <a:fillRect/>
          </a:stretch>
        </p:blipFill>
        <p:spPr>
          <a:xfrm>
            <a:off x="8372910" y="1980650"/>
            <a:ext cx="2170358" cy="4181355"/>
          </a:xfrm>
          <a:prstGeom prst="rect">
            <a:avLst/>
          </a:prstGeom>
        </p:spPr>
      </p:pic>
    </p:spTree>
    <p:extLst>
      <p:ext uri="{BB962C8B-B14F-4D97-AF65-F5344CB8AC3E}">
        <p14:creationId xmlns:p14="http://schemas.microsoft.com/office/powerpoint/2010/main" val="2927291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a:xfrm>
            <a:off x="956346" y="365125"/>
            <a:ext cx="9386868" cy="937393"/>
          </a:xfrm>
        </p:spPr>
        <p:txBody>
          <a:bodyPr/>
          <a:lstStyle/>
          <a:p>
            <a:r>
              <a:rPr lang="en-AU" sz="2000"/>
              <a:t>Partner Spotlight</a:t>
            </a:r>
          </a:p>
        </p:txBody>
      </p:sp>
      <p:sp>
        <p:nvSpPr>
          <p:cNvPr id="3" name="TextBox 2">
            <a:extLst>
              <a:ext uri="{FF2B5EF4-FFF2-40B4-BE49-F238E27FC236}">
                <a16:creationId xmlns:a16="http://schemas.microsoft.com/office/drawing/2014/main" id="{B3D22B62-5209-78A1-2887-EAFFC70EE6E5}"/>
              </a:ext>
            </a:extLst>
          </p:cNvPr>
          <p:cNvSpPr txBox="1"/>
          <p:nvPr/>
        </p:nvSpPr>
        <p:spPr>
          <a:xfrm>
            <a:off x="956346" y="1958302"/>
            <a:ext cx="3638598" cy="1569660"/>
          </a:xfrm>
          <a:prstGeom prst="rect">
            <a:avLst/>
          </a:prstGeom>
          <a:noFill/>
        </p:spPr>
        <p:txBody>
          <a:bodyPr wrap="square">
            <a:spAutoFit/>
          </a:bodyPr>
          <a:lstStyle/>
          <a:p>
            <a:r>
              <a:rPr lang="en-AU" sz="1600">
                <a:latin typeface="Roboto" panose="02000000000000000000" pitchFamily="2" charset="0"/>
                <a:ea typeface="Roboto" panose="02000000000000000000" pitchFamily="2" charset="0"/>
                <a:cs typeface="Roboto" panose="02000000000000000000" pitchFamily="2" charset="0"/>
              </a:rPr>
              <a:t>The partner spotlight story is a feature for partners to share the benefits of working with nonprofit organisations and explain the services, offers, or solutions that benefitted the nonprofit sector and the partner. </a:t>
            </a:r>
          </a:p>
        </p:txBody>
      </p:sp>
      <p:pic>
        <p:nvPicPr>
          <p:cNvPr id="4" name="Picture 3">
            <a:extLst>
              <a:ext uri="{FF2B5EF4-FFF2-40B4-BE49-F238E27FC236}">
                <a16:creationId xmlns:a16="http://schemas.microsoft.com/office/drawing/2014/main" id="{68089E44-AEB7-B1D0-3A68-0BB766FF17F8}"/>
              </a:ext>
            </a:extLst>
          </p:cNvPr>
          <p:cNvPicPr>
            <a:picLocks noChangeAspect="1"/>
          </p:cNvPicPr>
          <p:nvPr/>
        </p:nvPicPr>
        <p:blipFill>
          <a:blip r:embed="rId3"/>
          <a:stretch>
            <a:fillRect/>
          </a:stretch>
        </p:blipFill>
        <p:spPr>
          <a:xfrm>
            <a:off x="5191890" y="1635220"/>
            <a:ext cx="6043764" cy="4170493"/>
          </a:xfrm>
          <a:prstGeom prst="rect">
            <a:avLst/>
          </a:prstGeom>
        </p:spPr>
      </p:pic>
    </p:spTree>
    <p:extLst>
      <p:ext uri="{BB962C8B-B14F-4D97-AF65-F5344CB8AC3E}">
        <p14:creationId xmlns:p14="http://schemas.microsoft.com/office/powerpoint/2010/main" val="4047192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B7CA1-7763-ECC1-A00C-3982DEB212AA}"/>
              </a:ext>
            </a:extLst>
          </p:cNvPr>
          <p:cNvSpPr>
            <a:spLocks noGrp="1"/>
          </p:cNvSpPr>
          <p:nvPr>
            <p:ph type="title"/>
          </p:nvPr>
        </p:nvSpPr>
        <p:spPr>
          <a:xfrm>
            <a:off x="956346" y="365125"/>
            <a:ext cx="9386868" cy="937393"/>
          </a:xfrm>
        </p:spPr>
        <p:txBody>
          <a:bodyPr/>
          <a:lstStyle/>
          <a:p>
            <a:r>
              <a:rPr lang="en-AU" sz="2000"/>
              <a:t>Partner Spotlight</a:t>
            </a:r>
          </a:p>
        </p:txBody>
      </p:sp>
      <p:pic>
        <p:nvPicPr>
          <p:cNvPr id="6" name="Picture 5">
            <a:extLst>
              <a:ext uri="{FF2B5EF4-FFF2-40B4-BE49-F238E27FC236}">
                <a16:creationId xmlns:a16="http://schemas.microsoft.com/office/drawing/2014/main" id="{47EFF5EC-9256-132E-CE09-C6BCFD80B326}"/>
              </a:ext>
            </a:extLst>
          </p:cNvPr>
          <p:cNvPicPr>
            <a:picLocks noChangeAspect="1"/>
          </p:cNvPicPr>
          <p:nvPr/>
        </p:nvPicPr>
        <p:blipFill>
          <a:blip r:embed="rId3"/>
          <a:stretch>
            <a:fillRect/>
          </a:stretch>
        </p:blipFill>
        <p:spPr>
          <a:xfrm>
            <a:off x="826526" y="1302518"/>
            <a:ext cx="9646508" cy="5276722"/>
          </a:xfrm>
          <a:prstGeom prst="rect">
            <a:avLst/>
          </a:prstGeom>
        </p:spPr>
      </p:pic>
    </p:spTree>
    <p:extLst>
      <p:ext uri="{BB962C8B-B14F-4D97-AF65-F5344CB8AC3E}">
        <p14:creationId xmlns:p14="http://schemas.microsoft.com/office/powerpoint/2010/main" val="108456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332EC7EB-A8A9-1718-F523-DBFAD83AA395}"/>
              </a:ext>
            </a:extLst>
          </p:cNvPr>
          <p:cNvPicPr>
            <a:picLocks noChangeAspect="1"/>
          </p:cNvPicPr>
          <p:nvPr/>
        </p:nvPicPr>
        <p:blipFill>
          <a:blip r:embed="rId4"/>
          <a:stretch>
            <a:fillRect/>
          </a:stretch>
        </p:blipFill>
        <p:spPr>
          <a:xfrm>
            <a:off x="1334095" y="752809"/>
            <a:ext cx="9523809" cy="5352381"/>
          </a:xfrm>
          <a:prstGeom prst="rect">
            <a:avLst/>
          </a:prstGeom>
          <a:ln w="228600" cap="sq" cmpd="thickThin">
            <a:solidFill>
              <a:srgbClr val="000000"/>
            </a:solidFill>
            <a:prstDash val="solid"/>
            <a:miter lim="800000"/>
          </a:ln>
          <a:effectLst>
            <a:innerShdw blurRad="76200">
              <a:srgbClr val="000000"/>
            </a:innerShdw>
          </a:effectLst>
        </p:spPr>
      </p:pic>
      <p:graphicFrame>
        <p:nvGraphicFramePr>
          <p:cNvPr id="2" name="Content Placeholder 1">
            <a:extLst>
              <a:ext uri="{FF2B5EF4-FFF2-40B4-BE49-F238E27FC236}">
                <a16:creationId xmlns:a16="http://schemas.microsoft.com/office/drawing/2014/main" id="{31E495BE-4680-BB7C-5594-66E8A57C9E8B}"/>
              </a:ext>
            </a:extLst>
          </p:cNvPr>
          <p:cNvGraphicFramePr>
            <a:graphicFrameLocks noGrp="1"/>
          </p:cNvGraphicFramePr>
          <p:nvPr>
            <p:ph sz="quarter" idx="10"/>
            <p:extLst>
              <p:ext uri="{D42A27DB-BD31-4B8C-83A1-F6EECF244321}">
                <p14:modId xmlns:p14="http://schemas.microsoft.com/office/powerpoint/2010/main" val="1057657342"/>
              </p:ext>
            </p:extLst>
          </p:nvPr>
        </p:nvGraphicFramePr>
        <p:xfrm>
          <a:off x="6728779" y="2412755"/>
          <a:ext cx="3057963" cy="2913062"/>
        </p:xfrm>
        <a:graphic>
          <a:graphicData uri="http://schemas.openxmlformats.org/drawingml/2006/table">
            <a:tbl>
              <a:tblPr/>
              <a:tblGrid>
                <a:gridCol w="705684">
                  <a:extLst>
                    <a:ext uri="{9D8B030D-6E8A-4147-A177-3AD203B41FA5}">
                      <a16:colId xmlns:a16="http://schemas.microsoft.com/office/drawing/2014/main" val="4016063263"/>
                    </a:ext>
                  </a:extLst>
                </a:gridCol>
                <a:gridCol w="2352279">
                  <a:extLst>
                    <a:ext uri="{9D8B030D-6E8A-4147-A177-3AD203B41FA5}">
                      <a16:colId xmlns:a16="http://schemas.microsoft.com/office/drawing/2014/main" val="3006411373"/>
                    </a:ext>
                  </a:extLst>
                </a:gridCol>
              </a:tblGrid>
              <a:tr h="474220">
                <a:tc>
                  <a:txBody>
                    <a:bodyPr/>
                    <a:lstStyle/>
                    <a:p>
                      <a:r>
                        <a:rPr lang="en-AU" sz="1300" b="0">
                          <a:solidFill>
                            <a:schemeClr val="bg1"/>
                          </a:solidFill>
                          <a:effectLst/>
                          <a:latin typeface="Segoe UI" panose="020B0502040204020203" pitchFamily="34" charset="0"/>
                        </a:rPr>
                        <a:t>Start time</a:t>
                      </a:r>
                    </a:p>
                  </a:txBody>
                  <a:tcPr marL="67746" marR="67746" marT="33873" marB="33873" anchor="ctr">
                    <a:lnL>
                      <a:noFill/>
                    </a:lnL>
                    <a:lnR>
                      <a:noFill/>
                    </a:lnR>
                    <a:lnT>
                      <a:noFill/>
                    </a:lnT>
                    <a:lnB>
                      <a:noFill/>
                    </a:lnB>
                    <a:solidFill>
                      <a:srgbClr val="3C3C41"/>
                    </a:solidFill>
                  </a:tcPr>
                </a:tc>
                <a:tc>
                  <a:txBody>
                    <a:bodyPr/>
                    <a:lstStyle/>
                    <a:p>
                      <a:r>
                        <a:rPr lang="en-AU" sz="1300" b="0">
                          <a:solidFill>
                            <a:schemeClr val="bg1"/>
                          </a:solidFill>
                          <a:effectLst/>
                          <a:latin typeface="Segoe UI" panose="020B0502040204020203" pitchFamily="34" charset="0"/>
                        </a:rPr>
                        <a:t>Session title</a:t>
                      </a:r>
                    </a:p>
                  </a:txBody>
                  <a:tcPr marL="67746" marR="67746" marT="33873" marB="33873" anchor="ctr">
                    <a:lnL>
                      <a:noFill/>
                    </a:lnL>
                    <a:lnR>
                      <a:noFill/>
                    </a:lnR>
                    <a:lnT>
                      <a:noFill/>
                    </a:lnT>
                    <a:lnB>
                      <a:noFill/>
                    </a:lnB>
                    <a:solidFill>
                      <a:srgbClr val="3C3C41"/>
                    </a:solidFill>
                  </a:tcPr>
                </a:tc>
                <a:extLst>
                  <a:ext uri="{0D108BD9-81ED-4DB2-BD59-A6C34878D82A}">
                    <a16:rowId xmlns:a16="http://schemas.microsoft.com/office/drawing/2014/main" val="2095256472"/>
                  </a:ext>
                </a:extLst>
              </a:tr>
              <a:tr h="677456">
                <a:tc>
                  <a:txBody>
                    <a:bodyPr/>
                    <a:lstStyle/>
                    <a:p>
                      <a:r>
                        <a:rPr lang="en-AU" sz="1300" b="0">
                          <a:effectLst/>
                          <a:latin typeface="Segoe UI" panose="020B0502040204020203" pitchFamily="34" charset="0"/>
                        </a:rPr>
                        <a:t>7:00 a.m. PT</a:t>
                      </a:r>
                    </a:p>
                  </a:txBody>
                  <a:tcPr marL="67746" marR="67746" marT="33873" marB="33873" anchor="ctr">
                    <a:lnL>
                      <a:noFill/>
                    </a:lnL>
                    <a:lnR>
                      <a:noFill/>
                    </a:lnR>
                    <a:lnT>
                      <a:noFill/>
                    </a:lnT>
                    <a:lnB>
                      <a:noFill/>
                    </a:lnB>
                    <a:solidFill>
                      <a:srgbClr val="FFFFFF"/>
                    </a:solidFill>
                  </a:tcPr>
                </a:tc>
                <a:tc>
                  <a:txBody>
                    <a:bodyPr/>
                    <a:lstStyle/>
                    <a:p>
                      <a:r>
                        <a:rPr lang="en-AU" sz="1300" b="0">
                          <a:solidFill>
                            <a:srgbClr val="0073CC"/>
                          </a:solidFill>
                          <a:effectLst/>
                          <a:latin typeface="Segoe UI" panose="020B0502040204020203" pitchFamily="34" charset="0"/>
                          <a:hlinkClick r:id="rId5"/>
                        </a:rPr>
                        <a:t>Copilot for Security: Customize your Copilot</a:t>
                      </a:r>
                      <a:br>
                        <a:rPr lang="en-AU" sz="1300" b="0">
                          <a:effectLst/>
                          <a:latin typeface="Segoe UI" panose="020B0502040204020203" pitchFamily="34" charset="0"/>
                        </a:rPr>
                      </a:br>
                      <a:r>
                        <a:rPr lang="en-AU" sz="1300" b="0">
                          <a:effectLst/>
                          <a:latin typeface="Segoe UI" panose="020B0502040204020203" pitchFamily="34" charset="0"/>
                        </a:rPr>
                        <a:t>(deep dive + AMA)</a:t>
                      </a:r>
                    </a:p>
                  </a:txBody>
                  <a:tcPr marL="67746" marR="67746" marT="33873" marB="33873" anchor="ctr">
                    <a:lnL>
                      <a:noFill/>
                    </a:lnL>
                    <a:lnR>
                      <a:noFill/>
                    </a:lnR>
                    <a:lnT>
                      <a:noFill/>
                    </a:lnT>
                    <a:lnB>
                      <a:noFill/>
                    </a:lnB>
                    <a:solidFill>
                      <a:srgbClr val="FFFFFF"/>
                    </a:solidFill>
                  </a:tcPr>
                </a:tc>
                <a:extLst>
                  <a:ext uri="{0D108BD9-81ED-4DB2-BD59-A6C34878D82A}">
                    <a16:rowId xmlns:a16="http://schemas.microsoft.com/office/drawing/2014/main" val="4095386979"/>
                  </a:ext>
                </a:extLst>
              </a:tr>
              <a:tr h="880693">
                <a:tc>
                  <a:txBody>
                    <a:bodyPr/>
                    <a:lstStyle/>
                    <a:p>
                      <a:r>
                        <a:rPr lang="en-AU" sz="1300" b="0">
                          <a:effectLst/>
                          <a:latin typeface="Segoe UI" panose="020B0502040204020203" pitchFamily="34" charset="0"/>
                        </a:rPr>
                        <a:t>8:00 a.m. PT</a:t>
                      </a:r>
                    </a:p>
                  </a:txBody>
                  <a:tcPr marL="67746" marR="67746" marT="33873" marB="33873" anchor="ctr">
                    <a:lnL>
                      <a:noFill/>
                    </a:lnL>
                    <a:lnR>
                      <a:noFill/>
                    </a:lnR>
                    <a:lnT>
                      <a:noFill/>
                    </a:lnT>
                    <a:lnB>
                      <a:noFill/>
                    </a:lnB>
                    <a:solidFill>
                      <a:srgbClr val="FFFFFF"/>
                    </a:solidFill>
                  </a:tcPr>
                </a:tc>
                <a:tc>
                  <a:txBody>
                    <a:bodyPr/>
                    <a:lstStyle/>
                    <a:p>
                      <a:r>
                        <a:rPr lang="en-AU" sz="1300" b="0">
                          <a:solidFill>
                            <a:srgbClr val="0073CC"/>
                          </a:solidFill>
                          <a:effectLst/>
                          <a:latin typeface="Segoe UI" panose="020B0502040204020203" pitchFamily="34" charset="0"/>
                          <a:hlinkClick r:id="rId6"/>
                        </a:rPr>
                        <a:t>Secure AI applications using Microsoft Defender for Cloud Apps</a:t>
                      </a:r>
                      <a:br>
                        <a:rPr lang="en-AU" sz="1300" b="0">
                          <a:effectLst/>
                          <a:latin typeface="Segoe UI" panose="020B0502040204020203" pitchFamily="34" charset="0"/>
                        </a:rPr>
                      </a:br>
                      <a:r>
                        <a:rPr lang="en-AU" sz="1300" b="0">
                          <a:effectLst/>
                          <a:latin typeface="Segoe UI" panose="020B0502040204020203" pitchFamily="34" charset="0"/>
                        </a:rPr>
                        <a:t>(deep dive)</a:t>
                      </a:r>
                    </a:p>
                  </a:txBody>
                  <a:tcPr marL="67746" marR="67746" marT="33873" marB="33873" anchor="ctr">
                    <a:lnL>
                      <a:noFill/>
                    </a:lnL>
                    <a:lnR>
                      <a:noFill/>
                    </a:lnR>
                    <a:lnT>
                      <a:noFill/>
                    </a:lnT>
                    <a:lnB>
                      <a:noFill/>
                    </a:lnB>
                    <a:solidFill>
                      <a:srgbClr val="FFFFFF"/>
                    </a:solidFill>
                  </a:tcPr>
                </a:tc>
                <a:extLst>
                  <a:ext uri="{0D108BD9-81ED-4DB2-BD59-A6C34878D82A}">
                    <a16:rowId xmlns:a16="http://schemas.microsoft.com/office/drawing/2014/main" val="2557718413"/>
                  </a:ext>
                </a:extLst>
              </a:tr>
              <a:tr h="880693">
                <a:tc>
                  <a:txBody>
                    <a:bodyPr/>
                    <a:lstStyle/>
                    <a:p>
                      <a:r>
                        <a:rPr lang="en-AU" sz="1300" b="0">
                          <a:effectLst/>
                          <a:latin typeface="Segoe UI" panose="020B0502040204020203" pitchFamily="34" charset="0"/>
                        </a:rPr>
                        <a:t>8:30 a.m. PT</a:t>
                      </a:r>
                    </a:p>
                  </a:txBody>
                  <a:tcPr marL="67746" marR="67746" marT="33873" marB="33873" anchor="ctr">
                    <a:lnL>
                      <a:noFill/>
                    </a:lnL>
                    <a:lnR>
                      <a:noFill/>
                    </a:lnR>
                    <a:lnT>
                      <a:noFill/>
                    </a:lnT>
                    <a:lnB>
                      <a:noFill/>
                    </a:lnB>
                    <a:solidFill>
                      <a:srgbClr val="FFFFFF"/>
                    </a:solidFill>
                  </a:tcPr>
                </a:tc>
                <a:tc>
                  <a:txBody>
                    <a:bodyPr/>
                    <a:lstStyle/>
                    <a:p>
                      <a:r>
                        <a:rPr lang="en-AU" sz="1300" b="0">
                          <a:solidFill>
                            <a:srgbClr val="0073CC"/>
                          </a:solidFill>
                          <a:effectLst/>
                          <a:latin typeface="Segoe UI" panose="020B0502040204020203" pitchFamily="34" charset="0"/>
                          <a:hlinkClick r:id="rId7"/>
                        </a:rPr>
                        <a:t>Transform your defense: Microsoft Security Exposure Management</a:t>
                      </a:r>
                      <a:br>
                        <a:rPr lang="en-AU" sz="1300" b="0">
                          <a:effectLst/>
                          <a:latin typeface="Segoe UI" panose="020B0502040204020203" pitchFamily="34" charset="0"/>
                        </a:rPr>
                      </a:br>
                      <a:r>
                        <a:rPr lang="en-AU" sz="1300" b="0">
                          <a:effectLst/>
                          <a:latin typeface="Segoe UI" panose="020B0502040204020203" pitchFamily="34" charset="0"/>
                        </a:rPr>
                        <a:t>(deep dive + AMA)</a:t>
                      </a:r>
                    </a:p>
                  </a:txBody>
                  <a:tcPr marL="67746" marR="67746" marT="33873" marB="33873" anchor="ctr">
                    <a:lnL>
                      <a:noFill/>
                    </a:lnL>
                    <a:lnR>
                      <a:noFill/>
                    </a:lnR>
                    <a:lnT>
                      <a:noFill/>
                    </a:lnT>
                    <a:lnB>
                      <a:noFill/>
                    </a:lnB>
                    <a:solidFill>
                      <a:srgbClr val="FFFFFF"/>
                    </a:solidFill>
                  </a:tcPr>
                </a:tc>
                <a:extLst>
                  <a:ext uri="{0D108BD9-81ED-4DB2-BD59-A6C34878D82A}">
                    <a16:rowId xmlns:a16="http://schemas.microsoft.com/office/drawing/2014/main" val="3925084692"/>
                  </a:ext>
                </a:extLst>
              </a:tr>
            </a:tbl>
          </a:graphicData>
        </a:graphic>
      </p:graphicFrame>
    </p:spTree>
    <p:extLst>
      <p:ext uri="{BB962C8B-B14F-4D97-AF65-F5344CB8AC3E}">
        <p14:creationId xmlns:p14="http://schemas.microsoft.com/office/powerpoint/2010/main" val="280007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25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061833"/>
            <a:ext cx="6789929" cy="1740759"/>
          </a:xfrm>
        </p:spPr>
        <p:txBody>
          <a:bodyPr/>
          <a:lstStyle/>
          <a:p>
            <a:r>
              <a:rPr lang="en-AU"/>
              <a:t>Dicker Data Webinar</a:t>
            </a:r>
            <a:br>
              <a:rPr lang="en-AU"/>
            </a:br>
            <a:br>
              <a:rPr lang="en-AU"/>
            </a:br>
            <a:r>
              <a:rPr lang="en-AU"/>
              <a:t>Thank you</a:t>
            </a:r>
          </a:p>
        </p:txBody>
      </p:sp>
      <p:sp>
        <p:nvSpPr>
          <p:cNvPr id="3" name="TextBox 2">
            <a:extLst>
              <a:ext uri="{FF2B5EF4-FFF2-40B4-BE49-F238E27FC236}">
                <a16:creationId xmlns:a16="http://schemas.microsoft.com/office/drawing/2014/main" id="{D0329778-3CFD-DA13-42DC-E9EB3D594E49}"/>
              </a:ext>
            </a:extLst>
          </p:cNvPr>
          <p:cNvSpPr txBox="1"/>
          <p:nvPr/>
        </p:nvSpPr>
        <p:spPr>
          <a:xfrm>
            <a:off x="4891414" y="5837129"/>
            <a:ext cx="3329629" cy="369332"/>
          </a:xfrm>
          <a:prstGeom prst="rect">
            <a:avLst/>
          </a:prstGeom>
          <a:noFill/>
        </p:spPr>
        <p:txBody>
          <a:bodyPr wrap="none" rtlCol="0">
            <a:spAutoFit/>
          </a:bodyPr>
          <a:lstStyle/>
          <a:p>
            <a:r>
              <a:rPr lang="en-AU">
                <a:solidFill>
                  <a:schemeClr val="bg1"/>
                </a:solidFill>
              </a:rPr>
              <a:t>Next Week Paul on Email Security</a:t>
            </a:r>
          </a:p>
        </p:txBody>
      </p:sp>
    </p:spTree>
    <p:extLst>
      <p:ext uri="{BB962C8B-B14F-4D97-AF65-F5344CB8AC3E}">
        <p14:creationId xmlns:p14="http://schemas.microsoft.com/office/powerpoint/2010/main" val="1793400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AB4AEB-E8D6-C9A4-34D2-27DFF1A10CCA}"/>
              </a:ext>
            </a:extLst>
          </p:cNvPr>
          <p:cNvSpPr>
            <a:spLocks noGrp="1"/>
          </p:cNvSpPr>
          <p:nvPr>
            <p:ph idx="26"/>
          </p:nvPr>
        </p:nvSpPr>
        <p:spPr/>
        <p:txBody>
          <a:bodyPr/>
          <a:lstStyle/>
          <a:p>
            <a:endParaRPr lang="en-AU"/>
          </a:p>
        </p:txBody>
      </p:sp>
      <p:sp>
        <p:nvSpPr>
          <p:cNvPr id="3" name="Title 2">
            <a:extLst>
              <a:ext uri="{FF2B5EF4-FFF2-40B4-BE49-F238E27FC236}">
                <a16:creationId xmlns:a16="http://schemas.microsoft.com/office/drawing/2014/main" id="{CD9A84CA-CA28-22F2-CEAF-2820B244C2FB}"/>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D7E70AC2-664D-F0C1-E05E-D67DC83BB701}"/>
              </a:ext>
            </a:extLst>
          </p:cNvPr>
          <p:cNvSpPr>
            <a:spLocks noGrp="1"/>
          </p:cNvSpPr>
          <p:nvPr>
            <p:ph idx="25"/>
          </p:nvPr>
        </p:nvSpPr>
        <p:spPr/>
        <p:txBody>
          <a:bodyPr/>
          <a:lstStyle/>
          <a:p>
            <a:endParaRPr lang="en-AU"/>
          </a:p>
        </p:txBody>
      </p:sp>
      <p:sp>
        <p:nvSpPr>
          <p:cNvPr id="5" name="Content Placeholder 4">
            <a:extLst>
              <a:ext uri="{FF2B5EF4-FFF2-40B4-BE49-F238E27FC236}">
                <a16:creationId xmlns:a16="http://schemas.microsoft.com/office/drawing/2014/main" id="{936372C5-E0EA-9564-57F6-1D1584CDA92C}"/>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045E6E4C-4A5F-6E94-0D60-D5193A58F1F9}"/>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A1B70FF8-758A-5BF9-D44F-028B051D4F93}"/>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1850998D-862D-F4B7-166F-8CE591F2EB00}"/>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0C26B422-7F5F-56A1-10B9-8CABF51BFAB6}"/>
              </a:ext>
            </a:extLst>
          </p:cNvPr>
          <p:cNvSpPr>
            <a:spLocks noGrp="1"/>
          </p:cNvSpPr>
          <p:nvPr>
            <p:ph idx="31"/>
          </p:nvPr>
        </p:nvSpPr>
        <p:spPr/>
        <p:txBody>
          <a:bodyPr/>
          <a:lstStyle/>
          <a:p>
            <a:endParaRPr lang="en-AU"/>
          </a:p>
        </p:txBody>
      </p:sp>
    </p:spTree>
    <p:extLst>
      <p:ext uri="{BB962C8B-B14F-4D97-AF65-F5344CB8AC3E}">
        <p14:creationId xmlns:p14="http://schemas.microsoft.com/office/powerpoint/2010/main" val="350975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8DAF-AFDF-7197-961B-6FE05FA0D45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8DF9703-E9B8-4B89-5C47-741D4723F2E9}"/>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3DE3475C-3254-9D16-2518-D62F51F81B07}"/>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49DE7E1E-E8F2-DCCE-4B5F-D24046C607A7}"/>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29C21E28-3AF3-BD8A-B06D-2D39567808B6}"/>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67E15632-496D-4D91-FB8F-E368E95C59B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64FED845-4F10-BF7C-C7A1-9918BB93C2AB}"/>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FBB9B4B-CF63-9229-1B28-49336431CE97}"/>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C0C90F83-9845-5651-B8F7-69448C9C06EE}"/>
              </a:ext>
            </a:extLst>
          </p:cNvPr>
          <p:cNvSpPr>
            <a:spLocks noGrp="1"/>
          </p:cNvSpPr>
          <p:nvPr>
            <p:ph idx="16"/>
          </p:nvPr>
        </p:nvSpPr>
        <p:spPr/>
        <p:txBody>
          <a:bodyPr/>
          <a:lstStyle/>
          <a:p>
            <a:endParaRPr lang="en-AU"/>
          </a:p>
        </p:txBody>
      </p:sp>
      <p:sp>
        <p:nvSpPr>
          <p:cNvPr id="11" name="Content Placeholder 10">
            <a:extLst>
              <a:ext uri="{FF2B5EF4-FFF2-40B4-BE49-F238E27FC236}">
                <a16:creationId xmlns:a16="http://schemas.microsoft.com/office/drawing/2014/main" id="{70A82E23-A3CB-E2F7-58E6-0D15D64E34E8}"/>
              </a:ext>
            </a:extLst>
          </p:cNvPr>
          <p:cNvSpPr>
            <a:spLocks noGrp="1"/>
          </p:cNvSpPr>
          <p:nvPr>
            <p:ph idx="17"/>
          </p:nvPr>
        </p:nvSpPr>
        <p:spPr/>
        <p:txBody>
          <a:bodyPr/>
          <a:lstStyle/>
          <a:p>
            <a:endParaRPr lang="en-AU"/>
          </a:p>
        </p:txBody>
      </p:sp>
      <p:sp>
        <p:nvSpPr>
          <p:cNvPr id="12" name="Content Placeholder 11">
            <a:extLst>
              <a:ext uri="{FF2B5EF4-FFF2-40B4-BE49-F238E27FC236}">
                <a16:creationId xmlns:a16="http://schemas.microsoft.com/office/drawing/2014/main" id="{E90D9375-27A9-3069-AF90-A45C11C09671}"/>
              </a:ext>
            </a:extLst>
          </p:cNvPr>
          <p:cNvSpPr>
            <a:spLocks noGrp="1"/>
          </p:cNvSpPr>
          <p:nvPr>
            <p:ph idx="18"/>
          </p:nvPr>
        </p:nvSpPr>
        <p:spPr/>
        <p:txBody>
          <a:bodyPr/>
          <a:lstStyle/>
          <a:p>
            <a:endParaRPr lang="en-AU"/>
          </a:p>
        </p:txBody>
      </p:sp>
    </p:spTree>
    <p:extLst>
      <p:ext uri="{BB962C8B-B14F-4D97-AF65-F5344CB8AC3E}">
        <p14:creationId xmlns:p14="http://schemas.microsoft.com/office/powerpoint/2010/main" val="2544007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788D-150A-B6D0-E7CB-EAF5D486213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EFD6DF6-5048-38D4-2BD3-B5C79B53871F}"/>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773D568F-30E5-B296-5C43-5E9D3B7C84B5}"/>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88EF1D2D-2AFC-03B0-1AD6-AD9CA103E01A}"/>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CEFDEB06-E996-7605-B93E-EB936AD2FAAE}"/>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F2C3CDDB-1C36-98BA-0A88-BDAD50BAC16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06897AC3-4616-97B2-77E9-E5F8D880CCFA}"/>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16DA996-CFCF-8929-FE24-E4247A97B234}"/>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F526E494-BFF2-AE9B-637B-4DD49BCB3318}"/>
              </a:ext>
            </a:extLst>
          </p:cNvPr>
          <p:cNvSpPr>
            <a:spLocks noGrp="1"/>
          </p:cNvSpPr>
          <p:nvPr>
            <p:ph idx="16"/>
          </p:nvPr>
        </p:nvSpPr>
        <p:spPr/>
        <p:txBody>
          <a:bodyPr/>
          <a:lstStyle/>
          <a:p>
            <a:endParaRPr lang="en-AU"/>
          </a:p>
        </p:txBody>
      </p:sp>
    </p:spTree>
    <p:extLst>
      <p:ext uri="{BB962C8B-B14F-4D97-AF65-F5344CB8AC3E}">
        <p14:creationId xmlns:p14="http://schemas.microsoft.com/office/powerpoint/2010/main" val="3730974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A33E-A356-EB14-00B2-348FBC93A4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6BF6091-2A36-9078-4E1C-67499B82A90B}"/>
              </a:ext>
            </a:extLst>
          </p:cNvPr>
          <p:cNvSpPr>
            <a:spLocks noGrp="1"/>
          </p:cNvSpPr>
          <p:nvPr>
            <p:ph idx="13"/>
          </p:nvPr>
        </p:nvSpPr>
        <p:spPr/>
        <p:txBody>
          <a:bodyPr/>
          <a:lstStyle/>
          <a:p>
            <a:endParaRPr lang="en-AU"/>
          </a:p>
        </p:txBody>
      </p:sp>
      <p:sp>
        <p:nvSpPr>
          <p:cNvPr id="4" name="Content Placeholder 3">
            <a:extLst>
              <a:ext uri="{FF2B5EF4-FFF2-40B4-BE49-F238E27FC236}">
                <a16:creationId xmlns:a16="http://schemas.microsoft.com/office/drawing/2014/main" id="{BE24A4F8-1210-0D62-86B9-4E4C4928A4DD}"/>
              </a:ext>
            </a:extLst>
          </p:cNvPr>
          <p:cNvSpPr>
            <a:spLocks noGrp="1"/>
          </p:cNvSpPr>
          <p:nvPr>
            <p:ph idx="12"/>
          </p:nvPr>
        </p:nvSpPr>
        <p:spPr/>
        <p:txBody>
          <a:bodyPr/>
          <a:lstStyle/>
          <a:p>
            <a:endParaRPr lang="en-AU"/>
          </a:p>
        </p:txBody>
      </p:sp>
      <p:sp>
        <p:nvSpPr>
          <p:cNvPr id="5" name="Content Placeholder 4">
            <a:extLst>
              <a:ext uri="{FF2B5EF4-FFF2-40B4-BE49-F238E27FC236}">
                <a16:creationId xmlns:a16="http://schemas.microsoft.com/office/drawing/2014/main" id="{FFE002F0-5F15-DAD6-4880-FFA125A4BA92}"/>
              </a:ext>
            </a:extLst>
          </p:cNvPr>
          <p:cNvSpPr>
            <a:spLocks noGrp="1"/>
          </p:cNvSpPr>
          <p:nvPr>
            <p:ph idx="14"/>
          </p:nvPr>
        </p:nvSpPr>
        <p:spPr/>
        <p:txBody>
          <a:bodyPr/>
          <a:lstStyle/>
          <a:p>
            <a:endParaRPr lang="en-AU"/>
          </a:p>
        </p:txBody>
      </p:sp>
      <p:sp>
        <p:nvSpPr>
          <p:cNvPr id="6" name="Content Placeholder 5">
            <a:extLst>
              <a:ext uri="{FF2B5EF4-FFF2-40B4-BE49-F238E27FC236}">
                <a16:creationId xmlns:a16="http://schemas.microsoft.com/office/drawing/2014/main" id="{CEAB6E4D-D374-5930-4CDE-06802C68C1D2}"/>
              </a:ext>
            </a:extLst>
          </p:cNvPr>
          <p:cNvSpPr>
            <a:spLocks noGrp="1"/>
          </p:cNvSpPr>
          <p:nvPr>
            <p:ph idx="15"/>
          </p:nvPr>
        </p:nvSpPr>
        <p:spPr/>
        <p:txBody>
          <a:bodyPr/>
          <a:lstStyle/>
          <a:p>
            <a:endParaRPr lang="en-AU"/>
          </a:p>
        </p:txBody>
      </p:sp>
      <p:sp>
        <p:nvSpPr>
          <p:cNvPr id="7" name="Content Placeholder 6">
            <a:extLst>
              <a:ext uri="{FF2B5EF4-FFF2-40B4-BE49-F238E27FC236}">
                <a16:creationId xmlns:a16="http://schemas.microsoft.com/office/drawing/2014/main" id="{49C66C57-37A2-AC3C-B19A-AE64EE56EBAB}"/>
              </a:ext>
            </a:extLst>
          </p:cNvPr>
          <p:cNvSpPr>
            <a:spLocks noGrp="1"/>
          </p:cNvSpPr>
          <p:nvPr>
            <p:ph idx="16"/>
          </p:nvPr>
        </p:nvSpPr>
        <p:spPr/>
        <p:txBody>
          <a:bodyPr/>
          <a:lstStyle/>
          <a:p>
            <a:endParaRPr lang="en-AU"/>
          </a:p>
        </p:txBody>
      </p:sp>
      <p:sp>
        <p:nvSpPr>
          <p:cNvPr id="8" name="Content Placeholder 7">
            <a:extLst>
              <a:ext uri="{FF2B5EF4-FFF2-40B4-BE49-F238E27FC236}">
                <a16:creationId xmlns:a16="http://schemas.microsoft.com/office/drawing/2014/main" id="{C707ED03-227D-806E-4B51-1D81403101D7}"/>
              </a:ext>
            </a:extLst>
          </p:cNvPr>
          <p:cNvSpPr>
            <a:spLocks noGrp="1"/>
          </p:cNvSpPr>
          <p:nvPr>
            <p:ph idx="17"/>
          </p:nvPr>
        </p:nvSpPr>
        <p:spPr/>
        <p:txBody>
          <a:bodyPr/>
          <a:lstStyle/>
          <a:p>
            <a:endParaRPr lang="en-AU"/>
          </a:p>
        </p:txBody>
      </p:sp>
      <p:sp>
        <p:nvSpPr>
          <p:cNvPr id="9" name="Content Placeholder 8">
            <a:extLst>
              <a:ext uri="{FF2B5EF4-FFF2-40B4-BE49-F238E27FC236}">
                <a16:creationId xmlns:a16="http://schemas.microsoft.com/office/drawing/2014/main" id="{BB5A07F7-4821-64F9-5CF9-129DC4F08004}"/>
              </a:ext>
            </a:extLst>
          </p:cNvPr>
          <p:cNvSpPr>
            <a:spLocks noGrp="1"/>
          </p:cNvSpPr>
          <p:nvPr>
            <p:ph idx="18"/>
          </p:nvPr>
        </p:nvSpPr>
        <p:spPr/>
        <p:txBody>
          <a:bodyPr/>
          <a:lstStyle/>
          <a:p>
            <a:endParaRPr lang="en-AU"/>
          </a:p>
        </p:txBody>
      </p:sp>
      <p:sp>
        <p:nvSpPr>
          <p:cNvPr id="10" name="Content Placeholder 9">
            <a:extLst>
              <a:ext uri="{FF2B5EF4-FFF2-40B4-BE49-F238E27FC236}">
                <a16:creationId xmlns:a16="http://schemas.microsoft.com/office/drawing/2014/main" id="{9A534FB2-680E-8A8F-C414-14667FEE20CE}"/>
              </a:ext>
            </a:extLst>
          </p:cNvPr>
          <p:cNvSpPr>
            <a:spLocks noGrp="1"/>
          </p:cNvSpPr>
          <p:nvPr>
            <p:ph idx="19"/>
          </p:nvPr>
        </p:nvSpPr>
        <p:spPr/>
        <p:txBody>
          <a:bodyPr/>
          <a:lstStyle/>
          <a:p>
            <a:endParaRPr lang="en-AU"/>
          </a:p>
        </p:txBody>
      </p:sp>
    </p:spTree>
    <p:extLst>
      <p:ext uri="{BB962C8B-B14F-4D97-AF65-F5344CB8AC3E}">
        <p14:creationId xmlns:p14="http://schemas.microsoft.com/office/powerpoint/2010/main" val="847144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E36A-9636-162E-9B86-F364E8AA61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C476F50-8282-322A-1680-2D3AAB4F007E}"/>
              </a:ext>
            </a:extLst>
          </p:cNvPr>
          <p:cNvSpPr>
            <a:spLocks noGrp="1"/>
          </p:cNvSpPr>
          <p:nvPr>
            <p:ph idx="25"/>
          </p:nvPr>
        </p:nvSpPr>
        <p:spPr/>
        <p:txBody>
          <a:bodyPr/>
          <a:lstStyle/>
          <a:p>
            <a:endParaRPr lang="en-AU"/>
          </a:p>
        </p:txBody>
      </p:sp>
      <p:sp>
        <p:nvSpPr>
          <p:cNvPr id="4" name="Content Placeholder 3">
            <a:extLst>
              <a:ext uri="{FF2B5EF4-FFF2-40B4-BE49-F238E27FC236}">
                <a16:creationId xmlns:a16="http://schemas.microsoft.com/office/drawing/2014/main" id="{FFD9EAF8-1DB3-15E5-5707-FE6C6DA8F6C6}"/>
              </a:ext>
            </a:extLst>
          </p:cNvPr>
          <p:cNvSpPr>
            <a:spLocks noGrp="1"/>
          </p:cNvSpPr>
          <p:nvPr>
            <p:ph idx="26"/>
          </p:nvPr>
        </p:nvSpPr>
        <p:spPr/>
        <p:txBody>
          <a:bodyPr/>
          <a:lstStyle/>
          <a:p>
            <a:endParaRPr lang="en-AU"/>
          </a:p>
        </p:txBody>
      </p:sp>
      <p:sp>
        <p:nvSpPr>
          <p:cNvPr id="5" name="Content Placeholder 4">
            <a:extLst>
              <a:ext uri="{FF2B5EF4-FFF2-40B4-BE49-F238E27FC236}">
                <a16:creationId xmlns:a16="http://schemas.microsoft.com/office/drawing/2014/main" id="{3165A433-DB84-275B-C397-DF50EEFE2E70}"/>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D7A8669F-9A1A-EFA5-8B1A-951161D0C487}"/>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9159F166-6100-714F-DA01-4BFCB930CACD}"/>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57089756-144D-EB87-C2F9-AC592EBE5636}"/>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460E83A3-4C3E-93FC-DDC9-330E3AE6B06E}"/>
              </a:ext>
            </a:extLst>
          </p:cNvPr>
          <p:cNvSpPr>
            <a:spLocks noGrp="1"/>
          </p:cNvSpPr>
          <p:nvPr>
            <p:ph idx="31"/>
          </p:nvPr>
        </p:nvSpPr>
        <p:spPr/>
        <p:txBody>
          <a:bodyPr/>
          <a:lstStyle/>
          <a:p>
            <a:endParaRPr lang="en-AU"/>
          </a:p>
        </p:txBody>
      </p:sp>
      <p:sp>
        <p:nvSpPr>
          <p:cNvPr id="10" name="Content Placeholder 9">
            <a:extLst>
              <a:ext uri="{FF2B5EF4-FFF2-40B4-BE49-F238E27FC236}">
                <a16:creationId xmlns:a16="http://schemas.microsoft.com/office/drawing/2014/main" id="{A7675397-A7B1-8A53-AAA5-CEE2697E9DCB}"/>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1977469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7384-BF55-BE63-EC1D-C8289E8AEC6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29A0856-2681-6AFB-707A-A3F7AB640214}"/>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40633955-1921-BAA8-3944-8A2376D4B8AD}"/>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CA85BB66-8DF1-B241-5D7A-DF5B8DC6AFFF}"/>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801679B0-A83C-9145-2325-BD37254A6BC6}"/>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C727BA74-D5A7-F1D4-7DE1-D7126C022D61}"/>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E4666281-43F3-8C63-C5EE-6C58CEAA2D65}"/>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345518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650B-1627-A82B-49FE-AE9DF8389DA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D91700E-E984-43C1-9AB2-F3A118FB90C3}"/>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D4288347-F2F7-F3A0-A1A4-2F0876EDA75C}"/>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213D3D6B-19B0-1E9E-1A9F-4939A6BD5872}"/>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A22C4597-0F4E-D44F-DF24-3604B398FDFA}"/>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90058D27-9321-BBB9-BF3E-8286BA191F93}"/>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527638F2-EB8D-A157-F980-202B8311D353}"/>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6129977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559-E80E-35DA-C666-2E04ABA18C8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7EF4212-E3F1-A13C-AA61-56342F29358C}"/>
              </a:ext>
            </a:extLst>
          </p:cNvPr>
          <p:cNvSpPr>
            <a:spLocks noGrp="1"/>
          </p:cNvSpPr>
          <p:nvPr>
            <p:ph sz="quarter" idx="10"/>
          </p:nvPr>
        </p:nvSpPr>
        <p:spPr/>
        <p:txBody>
          <a:bodyPr/>
          <a:lstStyle/>
          <a:p>
            <a:endParaRPr lang="en-AU"/>
          </a:p>
        </p:txBody>
      </p:sp>
      <p:sp>
        <p:nvSpPr>
          <p:cNvPr id="4" name="Content Placeholder 3">
            <a:extLst>
              <a:ext uri="{FF2B5EF4-FFF2-40B4-BE49-F238E27FC236}">
                <a16:creationId xmlns:a16="http://schemas.microsoft.com/office/drawing/2014/main" id="{0663C5CA-C10F-BF4B-570A-B9EB2121E5D7}"/>
              </a:ext>
            </a:extLst>
          </p:cNvPr>
          <p:cNvSpPr>
            <a:spLocks noGrp="1"/>
          </p:cNvSpPr>
          <p:nvPr>
            <p:ph sz="quarter" idx="11"/>
          </p:nvPr>
        </p:nvSpPr>
        <p:spPr/>
        <p:txBody>
          <a:bodyPr/>
          <a:lstStyle/>
          <a:p>
            <a:endParaRPr lang="en-AU"/>
          </a:p>
        </p:txBody>
      </p:sp>
      <p:sp>
        <p:nvSpPr>
          <p:cNvPr id="5" name="Content Placeholder 4">
            <a:extLst>
              <a:ext uri="{FF2B5EF4-FFF2-40B4-BE49-F238E27FC236}">
                <a16:creationId xmlns:a16="http://schemas.microsoft.com/office/drawing/2014/main" id="{2675A4F6-7F15-657F-F646-4ED282038F83}"/>
              </a:ext>
            </a:extLst>
          </p:cNvPr>
          <p:cNvSpPr>
            <a:spLocks noGrp="1"/>
          </p:cNvSpPr>
          <p:nvPr>
            <p:ph idx="31"/>
          </p:nvPr>
        </p:nvSpPr>
        <p:spPr/>
        <p:txBody>
          <a:bodyPr/>
          <a:lstStyle/>
          <a:p>
            <a:endParaRPr lang="en-AU"/>
          </a:p>
        </p:txBody>
      </p:sp>
      <p:sp>
        <p:nvSpPr>
          <p:cNvPr id="6" name="Content Placeholder 5">
            <a:extLst>
              <a:ext uri="{FF2B5EF4-FFF2-40B4-BE49-F238E27FC236}">
                <a16:creationId xmlns:a16="http://schemas.microsoft.com/office/drawing/2014/main" id="{79DCC03D-00DD-9F51-B7CA-AEE424A5554B}"/>
              </a:ext>
            </a:extLst>
          </p:cNvPr>
          <p:cNvSpPr>
            <a:spLocks noGrp="1"/>
          </p:cNvSpPr>
          <p:nvPr>
            <p:ph idx="32"/>
          </p:nvPr>
        </p:nvSpPr>
        <p:spPr/>
        <p:txBody>
          <a:bodyPr/>
          <a:lstStyle/>
          <a:p>
            <a:endParaRPr lang="en-AU"/>
          </a:p>
        </p:txBody>
      </p:sp>
      <p:sp>
        <p:nvSpPr>
          <p:cNvPr id="7" name="Content Placeholder 6">
            <a:extLst>
              <a:ext uri="{FF2B5EF4-FFF2-40B4-BE49-F238E27FC236}">
                <a16:creationId xmlns:a16="http://schemas.microsoft.com/office/drawing/2014/main" id="{810688E9-A919-BCBE-F83F-781F45CA7972}"/>
              </a:ext>
            </a:extLst>
          </p:cNvPr>
          <p:cNvSpPr>
            <a:spLocks noGrp="1"/>
          </p:cNvSpPr>
          <p:nvPr>
            <p:ph idx="28"/>
          </p:nvPr>
        </p:nvSpPr>
        <p:spPr/>
        <p:txBody>
          <a:bodyPr/>
          <a:lstStyle/>
          <a:p>
            <a:endParaRPr lang="en-AU"/>
          </a:p>
        </p:txBody>
      </p:sp>
      <p:sp>
        <p:nvSpPr>
          <p:cNvPr id="8" name="Content Placeholder 7">
            <a:extLst>
              <a:ext uri="{FF2B5EF4-FFF2-40B4-BE49-F238E27FC236}">
                <a16:creationId xmlns:a16="http://schemas.microsoft.com/office/drawing/2014/main" id="{3C879898-F15D-EC32-5E45-C848043AE752}"/>
              </a:ext>
            </a:extLst>
          </p:cNvPr>
          <p:cNvSpPr>
            <a:spLocks noGrp="1"/>
          </p:cNvSpPr>
          <p:nvPr>
            <p:ph idx="33"/>
          </p:nvPr>
        </p:nvSpPr>
        <p:spPr/>
        <p:txBody>
          <a:bodyPr/>
          <a:lstStyle/>
          <a:p>
            <a:endParaRPr lang="en-AU"/>
          </a:p>
        </p:txBody>
      </p:sp>
    </p:spTree>
    <p:extLst>
      <p:ext uri="{BB962C8B-B14F-4D97-AF65-F5344CB8AC3E}">
        <p14:creationId xmlns:p14="http://schemas.microsoft.com/office/powerpoint/2010/main" val="2011069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C7344CB-AC99-3089-64B4-C66911E04C14}"/>
              </a:ext>
            </a:extLst>
          </p:cNvPr>
          <p:cNvSpPr>
            <a:spLocks noGrp="1"/>
          </p:cNvSpPr>
          <p:nvPr>
            <p:ph sz="quarter" idx="10"/>
          </p:nvPr>
        </p:nvSpPr>
        <p:spPr/>
        <p:txBody>
          <a:bodyPr/>
          <a:lstStyle/>
          <a:p>
            <a:endParaRPr lang="en-AU"/>
          </a:p>
        </p:txBody>
      </p:sp>
      <p:sp>
        <p:nvSpPr>
          <p:cNvPr id="8" name="TextBox 7">
            <a:extLst>
              <a:ext uri="{FF2B5EF4-FFF2-40B4-BE49-F238E27FC236}">
                <a16:creationId xmlns:a16="http://schemas.microsoft.com/office/drawing/2014/main" id="{025841E0-9A5B-6B25-7088-604710DE25CA}"/>
              </a:ext>
            </a:extLst>
          </p:cNvPr>
          <p:cNvSpPr txBox="1"/>
          <p:nvPr/>
        </p:nvSpPr>
        <p:spPr>
          <a:xfrm>
            <a:off x="6684669" y="2135899"/>
            <a:ext cx="6377232" cy="4031873"/>
          </a:xfrm>
          <a:prstGeom prst="rect">
            <a:avLst/>
          </a:prstGeom>
          <a:noFill/>
        </p:spPr>
        <p:txBody>
          <a:bodyPr wrap="square">
            <a:spAutoFit/>
          </a:bodyPr>
          <a:lstStyle/>
          <a:p>
            <a:pPr algn="l"/>
            <a:r>
              <a:rPr lang="en-AU" sz="1600" b="0" i="0">
                <a:solidFill>
                  <a:srgbClr val="333333"/>
                </a:solidFill>
                <a:effectLst/>
                <a:latin typeface="Segoe UI" panose="020B0502040204020203" pitchFamily="34" charset="0"/>
              </a:rPr>
              <a:t>Agenda</a:t>
            </a:r>
          </a:p>
          <a:p>
            <a:pPr algn="l" rtl="0"/>
            <a:r>
              <a:rPr lang="en-AU" sz="1600" b="0" i="0">
                <a:solidFill>
                  <a:srgbClr val="666666"/>
                </a:solidFill>
                <a:effectLst/>
                <a:latin typeface="Segoe UI" panose="020B0502040204020203" pitchFamily="34" charset="0"/>
              </a:rPr>
              <a:t>08:00 AM - 09:00 AM</a:t>
            </a:r>
          </a:p>
          <a:p>
            <a:pPr algn="l" rtl="0"/>
            <a:r>
              <a:rPr lang="en-AU" sz="1600" b="1" i="0">
                <a:solidFill>
                  <a:srgbClr val="666666"/>
                </a:solidFill>
                <a:effectLst/>
                <a:latin typeface="Segoe UI" panose="020B0502040204020203" pitchFamily="34" charset="0"/>
              </a:rPr>
              <a:t>Registration &amp; Networking Breakfast</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09:00 AM - 10:15 AM</a:t>
            </a:r>
          </a:p>
          <a:p>
            <a:pPr algn="l" rtl="0"/>
            <a:r>
              <a:rPr lang="en-AU" sz="1600" b="1" i="0">
                <a:solidFill>
                  <a:srgbClr val="666666"/>
                </a:solidFill>
                <a:effectLst/>
                <a:latin typeface="Segoe UI" panose="020B0502040204020203" pitchFamily="34" charset="0"/>
              </a:rPr>
              <a:t>Opening Keynote - AI Vision</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10:15 AM - 10:45 AM</a:t>
            </a:r>
          </a:p>
          <a:p>
            <a:pPr algn="l" rtl="0"/>
            <a:r>
              <a:rPr lang="en-AU" sz="1600" b="1" i="0">
                <a:solidFill>
                  <a:srgbClr val="666666"/>
                </a:solidFill>
                <a:effectLst/>
                <a:latin typeface="Segoe UI" panose="020B0502040204020203" pitchFamily="34" charset="0"/>
              </a:rPr>
              <a:t>Morning Tea</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10:45 AM - 12:15 PM</a:t>
            </a:r>
          </a:p>
          <a:p>
            <a:pPr algn="l" rtl="0"/>
            <a:r>
              <a:rPr lang="en-AU" sz="1600" b="1" i="0">
                <a:solidFill>
                  <a:srgbClr val="666666"/>
                </a:solidFill>
                <a:effectLst/>
                <a:latin typeface="Segoe UI" panose="020B0502040204020203" pitchFamily="34" charset="0"/>
              </a:rPr>
              <a:t>Empowering Partners with AI</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12:15 PM - 01:15 PM</a:t>
            </a:r>
          </a:p>
          <a:p>
            <a:pPr algn="l" rtl="0"/>
            <a:r>
              <a:rPr lang="en-AU" sz="1600" b="1" i="0">
                <a:solidFill>
                  <a:srgbClr val="666666"/>
                </a:solidFill>
                <a:effectLst/>
                <a:latin typeface="Segoe UI" panose="020B0502040204020203" pitchFamily="34" charset="0"/>
              </a:rPr>
              <a:t>Lunch</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01:15 PM - 03:00 PM</a:t>
            </a:r>
          </a:p>
          <a:p>
            <a:pPr algn="l" rtl="0"/>
            <a:r>
              <a:rPr lang="en-AU" sz="1600" b="1" i="0">
                <a:solidFill>
                  <a:srgbClr val="666666"/>
                </a:solidFill>
                <a:effectLst/>
                <a:latin typeface="Segoe UI" panose="020B0502040204020203" pitchFamily="34" charset="0"/>
              </a:rPr>
              <a:t>Modern Work, Azure &amp; Surface Go to Market and Sales Excellence with Microsoft</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03:00 PM - 04:30 PM</a:t>
            </a:r>
          </a:p>
          <a:p>
            <a:pPr algn="l" rtl="0"/>
            <a:r>
              <a:rPr lang="en-AU" sz="1600" b="1" i="0">
                <a:solidFill>
                  <a:srgbClr val="666666"/>
                </a:solidFill>
                <a:effectLst/>
                <a:latin typeface="Segoe UI" panose="020B0502040204020203" pitchFamily="34" charset="0"/>
              </a:rPr>
              <a:t>Networking</a:t>
            </a:r>
            <a:endParaRPr lang="en-AU" sz="1600" b="0" i="0">
              <a:solidFill>
                <a:srgbClr val="333333"/>
              </a:solidFill>
              <a:effectLst/>
              <a:latin typeface="Segoe UI" panose="020B0502040204020203" pitchFamily="34" charset="0"/>
            </a:endParaRPr>
          </a:p>
        </p:txBody>
      </p:sp>
      <p:sp>
        <p:nvSpPr>
          <p:cNvPr id="10" name="TextBox 9">
            <a:extLst>
              <a:ext uri="{FF2B5EF4-FFF2-40B4-BE49-F238E27FC236}">
                <a16:creationId xmlns:a16="http://schemas.microsoft.com/office/drawing/2014/main" id="{9E816C65-4CFB-64C0-C598-AB8151109DEC}"/>
              </a:ext>
            </a:extLst>
          </p:cNvPr>
          <p:cNvSpPr txBox="1"/>
          <p:nvPr/>
        </p:nvSpPr>
        <p:spPr>
          <a:xfrm>
            <a:off x="6684093" y="1721290"/>
            <a:ext cx="2882245" cy="646331"/>
          </a:xfrm>
          <a:prstGeom prst="rect">
            <a:avLst/>
          </a:prstGeom>
          <a:noFill/>
        </p:spPr>
        <p:txBody>
          <a:bodyPr wrap="square">
            <a:spAutoFit/>
          </a:bodyPr>
          <a:lstStyle/>
          <a:p>
            <a:r>
              <a:rPr lang="en-AU" sz="1800" kern="100">
                <a:solidFill>
                  <a:srgbClr val="FF0000"/>
                </a:solidFill>
                <a:effectLst/>
                <a:latin typeface="Segoe UI" panose="020B0502040204020203" pitchFamily="34" charset="0"/>
                <a:ea typeface="Calibri" panose="020F0502020204030204" pitchFamily="34" charset="0"/>
              </a:rPr>
              <a:t>Rego code: </a:t>
            </a:r>
            <a:r>
              <a:rPr lang="en-AU" sz="1800" b="1" u="sng" kern="100">
                <a:solidFill>
                  <a:srgbClr val="FF0000"/>
                </a:solidFill>
                <a:effectLst/>
                <a:latin typeface="Segoe UI" panose="020B0502040204020203" pitchFamily="34" charset="0"/>
                <a:ea typeface="Calibri" panose="020F0502020204030204" pitchFamily="34" charset="0"/>
              </a:rPr>
              <a:t>DID124CRM</a:t>
            </a:r>
            <a:br>
              <a:rPr lang="en-AU" sz="1800" kern="100">
                <a:solidFill>
                  <a:srgbClr val="000000"/>
                </a:solidFill>
                <a:effectLst/>
                <a:latin typeface="Segoe UI" panose="020B0502040204020203" pitchFamily="34" charset="0"/>
                <a:ea typeface="Calibri" panose="020F0502020204030204" pitchFamily="34" charset="0"/>
              </a:rPr>
            </a:br>
            <a:endParaRPr lang="en-AU"/>
          </a:p>
        </p:txBody>
      </p:sp>
      <p:sp>
        <p:nvSpPr>
          <p:cNvPr id="3" name="TextBox 2">
            <a:extLst>
              <a:ext uri="{FF2B5EF4-FFF2-40B4-BE49-F238E27FC236}">
                <a16:creationId xmlns:a16="http://schemas.microsoft.com/office/drawing/2014/main" id="{93EF2561-1041-A475-3CEB-65588108D852}"/>
              </a:ext>
            </a:extLst>
          </p:cNvPr>
          <p:cNvSpPr txBox="1"/>
          <p:nvPr/>
        </p:nvSpPr>
        <p:spPr>
          <a:xfrm>
            <a:off x="6683023" y="624837"/>
            <a:ext cx="6378878" cy="1200329"/>
          </a:xfrm>
          <a:prstGeom prst="rect">
            <a:avLst/>
          </a:prstGeom>
          <a:noFill/>
        </p:spPr>
        <p:txBody>
          <a:bodyPr wrap="square">
            <a:spAutoFit/>
          </a:bodyPr>
          <a:lstStyle/>
          <a:p>
            <a:r>
              <a:rPr lang="en-AU"/>
              <a:t>Sydney 4th April: </a:t>
            </a:r>
            <a:r>
              <a:rPr lang="en-AU">
                <a:hlinkClick r:id="rId3"/>
              </a:rPr>
              <a:t>https://lnkd.in/g8iVHvbQ</a:t>
            </a:r>
            <a:br>
              <a:rPr lang="en-AU"/>
            </a:br>
            <a:r>
              <a:rPr lang="en-AU"/>
              <a:t>Brisbane 16th April: </a:t>
            </a:r>
            <a:r>
              <a:rPr lang="en-AU">
                <a:hlinkClick r:id="rId4"/>
              </a:rPr>
              <a:t>https://lnkd.in/gP-muFHp</a:t>
            </a:r>
            <a:br>
              <a:rPr lang="en-AU"/>
            </a:br>
            <a:r>
              <a:rPr lang="en-AU"/>
              <a:t>Melbourne 23rd April: </a:t>
            </a:r>
            <a:r>
              <a:rPr lang="en-AU">
                <a:hlinkClick r:id="rId5"/>
              </a:rPr>
              <a:t>https://lnkd.in/gvfkx_Xc</a:t>
            </a:r>
            <a:br>
              <a:rPr lang="en-AU"/>
            </a:br>
            <a:r>
              <a:rPr lang="en-AU"/>
              <a:t>Auckland 7th May: </a:t>
            </a:r>
            <a:r>
              <a:rPr lang="en-AU">
                <a:hlinkClick r:id="rId6"/>
              </a:rPr>
              <a:t>https://lnkd.in/g3uPge_e</a:t>
            </a:r>
            <a:endParaRPr lang="en-AU"/>
          </a:p>
        </p:txBody>
      </p:sp>
      <p:pic>
        <p:nvPicPr>
          <p:cNvPr id="5" name="Picture 4">
            <a:extLst>
              <a:ext uri="{FF2B5EF4-FFF2-40B4-BE49-F238E27FC236}">
                <a16:creationId xmlns:a16="http://schemas.microsoft.com/office/drawing/2014/main" id="{28AC8C8A-DC64-F886-00D6-A6F87A73A11C}"/>
              </a:ext>
            </a:extLst>
          </p:cNvPr>
          <p:cNvPicPr>
            <a:picLocks noChangeAspect="1"/>
          </p:cNvPicPr>
          <p:nvPr/>
        </p:nvPicPr>
        <p:blipFill>
          <a:blip r:embed="rId7"/>
          <a:stretch>
            <a:fillRect/>
          </a:stretch>
        </p:blipFill>
        <p:spPr>
          <a:xfrm>
            <a:off x="409031" y="1530598"/>
            <a:ext cx="6702846" cy="35022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157750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7EEB-8BCD-45E2-13AC-51E70B1E8C1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265998C-803F-495F-5F58-710371335AE1}"/>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C409B11B-1331-4FD6-4AB1-8AA5AFBA088A}"/>
              </a:ext>
            </a:extLst>
          </p:cNvPr>
          <p:cNvPicPr>
            <a:picLocks noChangeAspect="1"/>
          </p:cNvPicPr>
          <p:nvPr/>
        </p:nvPicPr>
        <p:blipFill>
          <a:blip r:embed="rId3"/>
          <a:stretch>
            <a:fillRect/>
          </a:stretch>
        </p:blipFill>
        <p:spPr>
          <a:xfrm>
            <a:off x="132645" y="530370"/>
            <a:ext cx="8373585" cy="5715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a:extLst>
              <a:ext uri="{FF2B5EF4-FFF2-40B4-BE49-F238E27FC236}">
                <a16:creationId xmlns:a16="http://schemas.microsoft.com/office/drawing/2014/main" id="{BD9A54B7-3175-D395-DD2A-B31C0598A223}"/>
              </a:ext>
            </a:extLst>
          </p:cNvPr>
          <p:cNvSpPr txBox="1"/>
          <p:nvPr/>
        </p:nvSpPr>
        <p:spPr>
          <a:xfrm>
            <a:off x="8989255" y="1721530"/>
            <a:ext cx="3162914" cy="4524315"/>
          </a:xfrm>
          <a:prstGeom prst="rect">
            <a:avLst/>
          </a:prstGeom>
          <a:solidFill>
            <a:schemeClr val="bg1"/>
          </a:solidFill>
        </p:spPr>
        <p:txBody>
          <a:bodyPr wrap="square">
            <a:spAutoFit/>
          </a:bodyPr>
          <a:lstStyle/>
          <a:p>
            <a:r>
              <a:rPr lang="en-AU"/>
              <a:t>REDMOND, Wash. (AP) — </a:t>
            </a:r>
            <a:r>
              <a:rPr lang="en-AU" b="1" u="sng"/>
              <a:t>Microsoft will stop packaging its Teams videoconferencing app with its Office software </a:t>
            </a:r>
            <a:r>
              <a:rPr lang="en-AU"/>
              <a:t>after the practice attracted antitrust scrutiny.</a:t>
            </a:r>
          </a:p>
          <a:p>
            <a:r>
              <a:rPr lang="en-AU"/>
              <a:t>The tech giant said Monday that customers buying Office subscriptions starting this week won’t get Teams bundled with the service. Microsoft will start </a:t>
            </a:r>
            <a:r>
              <a:rPr lang="en-AU" i="1"/>
              <a:t>selling the two products separately around the world, </a:t>
            </a:r>
            <a:r>
              <a:rPr lang="en-AU"/>
              <a:t>following a move last year to separate the products in Europe.</a:t>
            </a:r>
          </a:p>
        </p:txBody>
      </p:sp>
    </p:spTree>
    <p:extLst>
      <p:ext uri="{BB962C8B-B14F-4D97-AF65-F5344CB8AC3E}">
        <p14:creationId xmlns:p14="http://schemas.microsoft.com/office/powerpoint/2010/main" val="2533920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9CBE76-5D76-EE07-BEA7-3EE06C25F91A}"/>
              </a:ext>
            </a:extLst>
          </p:cNvPr>
          <p:cNvSpPr txBox="1"/>
          <p:nvPr/>
        </p:nvSpPr>
        <p:spPr>
          <a:xfrm>
            <a:off x="107235" y="200424"/>
            <a:ext cx="12191999" cy="6457152"/>
          </a:xfrm>
          <a:prstGeom prst="rect">
            <a:avLst/>
          </a:prstGeom>
          <a:noFill/>
        </p:spPr>
        <p:txBody>
          <a:bodyPr wrap="square">
            <a:spAutoFit/>
          </a:bodyPr>
          <a:lstStyle/>
          <a:p>
            <a:pPr marL="228600" indent="-228600">
              <a:lnSpc>
                <a:spcPct val="105000"/>
              </a:lnSpc>
              <a:tabLst>
                <a:tab pos="228600" algn="l"/>
                <a:tab pos="457200" algn="l"/>
              </a:tabLst>
            </a:pPr>
            <a:r>
              <a:rPr lang="en-AU" sz="1600" b="1" u="sng">
                <a:effectLst/>
                <a:latin typeface="Aptos" panose="020B0004020202020204" pitchFamily="34" charset="0"/>
                <a:ea typeface="Aptos" panose="020B0004020202020204" pitchFamily="34" charset="0"/>
                <a:cs typeface="Aptos" panose="020B0004020202020204" pitchFamily="34" charset="0"/>
              </a:rPr>
              <a:t>Summary of changes:</a:t>
            </a:r>
            <a:endParaRPr lang="en-AU" sz="1600">
              <a:effectLst/>
              <a:latin typeface="Aptos" panose="020B0004020202020204" pitchFamily="34" charset="0"/>
              <a:ea typeface="Aptos" panose="020B0004020202020204" pitchFamily="34" charset="0"/>
              <a:cs typeface="Aptos" panose="020B0004020202020204" pitchFamily="34" charset="0"/>
            </a:endParaRPr>
          </a:p>
          <a:p>
            <a:pPr marL="228600" indent="-228600">
              <a:lnSpc>
                <a:spcPct val="105000"/>
              </a:lnSpc>
              <a:tabLst>
                <a:tab pos="228600" algn="l"/>
                <a:tab pos="457200" algn="l"/>
              </a:tabLst>
            </a:pPr>
            <a:r>
              <a:rPr lang="en-AU" sz="1600">
                <a:effectLst/>
                <a:latin typeface="Aptos" panose="020B0004020202020204" pitchFamily="34" charset="0"/>
                <a:ea typeface="Aptos" panose="020B0004020202020204" pitchFamily="34" charset="0"/>
                <a:cs typeface="Aptos" panose="020B0004020202020204" pitchFamily="34" charset="0"/>
              </a:rPr>
              <a:t> </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New subscriptions without Teams with be available for the following licenses (they will be named the same but with ‘no teams’ at the end):</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Microsoft 365 E3/E5, Office 365 E1/E3/E5</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Microsoft 365 Business Premium, Business Standard, Business Basic</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Microsoft 365 F1/F3, Office 365 F3</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A new standalone Teams subscription will be introduced: </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Microsoft Teams Enterprise</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End for sale for net-new subscriptions for the following SKUs with Teams:</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Office 365 E1/E3/E5 </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Microsoft 365 E3/E5</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New versions of the SMB/Frontline subscriptions without Teams (the existing subscriptions with Teams will continue to be offered):</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Microsoft 365 Business Basic/Standard/Premium</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Microsoft 365 F1/F3</a:t>
            </a:r>
          </a:p>
          <a:p>
            <a:pPr marL="342900" lvl="0" indent="-342900">
              <a:lnSpc>
                <a:spcPct val="105000"/>
              </a:lnSpc>
              <a:buFont typeface="Symbol" panose="05050102010706020507" pitchFamily="18" charset="2"/>
              <a:buChar char=""/>
              <a:tabLst>
                <a:tab pos="228600" algn="l"/>
              </a:tabLst>
            </a:pPr>
            <a:r>
              <a:rPr lang="en-AU" sz="1600">
                <a:effectLst/>
                <a:latin typeface="Aptos" panose="020B0004020202020204" pitchFamily="34" charset="0"/>
                <a:ea typeface="Aptos" panose="020B0004020202020204" pitchFamily="34" charset="0"/>
                <a:cs typeface="Aptos" panose="020B0004020202020204" pitchFamily="34" charset="0"/>
              </a:rPr>
              <a:t>Office 365 F3</a:t>
            </a:r>
          </a:p>
          <a:p>
            <a:pPr marL="228600" indent="-228600">
              <a:lnSpc>
                <a:spcPct val="105000"/>
              </a:lnSpc>
              <a:tabLst>
                <a:tab pos="228600" algn="l"/>
                <a:tab pos="457200" algn="l"/>
              </a:tabLst>
            </a:pPr>
            <a:r>
              <a:rPr lang="en-AU" sz="1600">
                <a:effectLst/>
                <a:latin typeface="Aptos" panose="020B0004020202020204" pitchFamily="34" charset="0"/>
                <a:ea typeface="Aptos" panose="020B0004020202020204" pitchFamily="34" charset="0"/>
                <a:cs typeface="Aptos" panose="020B0004020202020204" pitchFamily="34" charset="0"/>
              </a:rPr>
              <a:t> </a:t>
            </a:r>
          </a:p>
          <a:p>
            <a:r>
              <a:rPr lang="en-AU" sz="1600" b="1">
                <a:effectLst/>
                <a:latin typeface="Aptos" panose="020B0004020202020204" pitchFamily="34" charset="0"/>
                <a:ea typeface="Aptos" panose="020B0004020202020204" pitchFamily="34" charset="0"/>
                <a:cs typeface="Aptos" panose="020B0004020202020204" pitchFamily="34" charset="0"/>
              </a:rPr>
              <a:t>Announcement</a:t>
            </a:r>
            <a:r>
              <a:rPr lang="en-AU" sz="1600">
                <a:effectLst/>
                <a:latin typeface="Aptos" panose="020B0004020202020204" pitchFamily="34" charset="0"/>
                <a:ea typeface="Aptos" panose="020B0004020202020204" pitchFamily="34" charset="0"/>
                <a:cs typeface="Aptos" panose="020B0004020202020204" pitchFamily="34" charset="0"/>
              </a:rPr>
              <a:t> - </a:t>
            </a:r>
            <a:r>
              <a:rPr lang="en-AU" sz="1600" u="sng">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https://learn.microsoft.com/en-us/partner-center/announcements/2024-april#important-notice-changes-to-microsoft-365-office-365-and-microsoft-teams-licensing-worldwide-expansion-of-approach-taken-in-the-european-economic-area-and-switzerland</a:t>
            </a:r>
            <a:r>
              <a:rPr lang="en-AU" sz="1600">
                <a:effectLst/>
                <a:latin typeface="Aptos" panose="020B0004020202020204" pitchFamily="34" charset="0"/>
                <a:ea typeface="Aptos" panose="020B0004020202020204" pitchFamily="34" charset="0"/>
                <a:cs typeface="Aptos" panose="020B0004020202020204" pitchFamily="34" charset="0"/>
              </a:rPr>
              <a:t> </a:t>
            </a:r>
          </a:p>
          <a:p>
            <a:r>
              <a:rPr lang="en-AU" sz="1600" b="1">
                <a:effectLst/>
                <a:latin typeface="Aptos" panose="020B0004020202020204" pitchFamily="34" charset="0"/>
                <a:ea typeface="Aptos" panose="020B0004020202020204" pitchFamily="34" charset="0"/>
                <a:cs typeface="Aptos" panose="020B0004020202020204" pitchFamily="34" charset="0"/>
              </a:rPr>
              <a:t>Partner Resources</a:t>
            </a:r>
            <a:r>
              <a:rPr lang="en-AU" sz="1600">
                <a:effectLst/>
                <a:latin typeface="Aptos" panose="020B0004020202020204" pitchFamily="34" charset="0"/>
                <a:ea typeface="Aptos" panose="020B0004020202020204" pitchFamily="34" charset="0"/>
                <a:cs typeface="Aptos" panose="020B0004020202020204" pitchFamily="34" charset="0"/>
              </a:rPr>
              <a:t> - </a:t>
            </a:r>
            <a:r>
              <a:rPr lang="en-AU" sz="1600" u="sng">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https://cloudpartners.transform.microsoft.com/partner-gtm/csp?tab=microsoft-365-teams-licensing</a:t>
            </a:r>
            <a:r>
              <a:rPr lang="en-AU" sz="1600">
                <a:effectLst/>
                <a:latin typeface="Aptos" panose="020B0004020202020204" pitchFamily="34" charset="0"/>
                <a:ea typeface="Aptos" panose="020B0004020202020204" pitchFamily="34" charset="0"/>
                <a:cs typeface="Aptos" panose="020B0004020202020204" pitchFamily="34" charset="0"/>
              </a:rPr>
              <a:t> (FAQs, email templates etc)</a:t>
            </a:r>
          </a:p>
          <a:p>
            <a:r>
              <a:rPr lang="en-AU" sz="1600" b="1">
                <a:effectLst/>
                <a:latin typeface="Aptos" panose="020B0004020202020204" pitchFamily="34" charset="0"/>
                <a:ea typeface="Aptos" panose="020B0004020202020204" pitchFamily="34" charset="0"/>
                <a:cs typeface="Aptos" panose="020B0004020202020204" pitchFamily="34" charset="0"/>
              </a:rPr>
              <a:t>Licensing Blog</a:t>
            </a:r>
            <a:r>
              <a:rPr lang="en-AU" sz="1600">
                <a:effectLst/>
                <a:latin typeface="Aptos" panose="020B0004020202020204" pitchFamily="34" charset="0"/>
                <a:ea typeface="Aptos" panose="020B0004020202020204" pitchFamily="34" charset="0"/>
                <a:cs typeface="Aptos" panose="020B0004020202020204" pitchFamily="34" charset="0"/>
              </a:rPr>
              <a:t> - </a:t>
            </a:r>
            <a:r>
              <a:rPr lang="en-AU" sz="1600" u="sng">
                <a:solidFill>
                  <a:srgbClr val="467886"/>
                </a:solidFill>
                <a:effectLst/>
                <a:latin typeface="Aptos" panose="020B0004020202020204" pitchFamily="34" charset="0"/>
                <a:ea typeface="Aptos" panose="020B0004020202020204" pitchFamily="34" charset="0"/>
                <a:cs typeface="Aptos" panose="020B0004020202020204" pitchFamily="34" charset="0"/>
                <a:hlinkClick r:id="rId5"/>
              </a:rPr>
              <a:t>https://www.microsoft.com/en-us/licensing/news/Microsoft365-Teams-WW</a:t>
            </a:r>
            <a:r>
              <a:rPr lang="en-AU" sz="1600">
                <a:effectLst/>
                <a:latin typeface="Aptos" panose="020B0004020202020204" pitchFamily="34" charset="0"/>
                <a:ea typeface="Aptos" panose="020B0004020202020204" pitchFamily="34" charset="0"/>
                <a:cs typeface="Aptos" panose="020B0004020202020204" pitchFamily="34" charset="0"/>
              </a:rPr>
              <a:t> </a:t>
            </a:r>
          </a:p>
          <a:p>
            <a:r>
              <a:rPr lang="en-AU" sz="1600" b="1">
                <a:effectLst/>
                <a:latin typeface="Aptos" panose="020B0004020202020204" pitchFamily="34" charset="0"/>
                <a:ea typeface="Aptos" panose="020B0004020202020204" pitchFamily="34" charset="0"/>
                <a:cs typeface="Aptos" panose="020B0004020202020204" pitchFamily="34" charset="0"/>
              </a:rPr>
              <a:t>Online Training Course (20mins)</a:t>
            </a:r>
            <a:r>
              <a:rPr lang="en-AU" sz="1600">
                <a:effectLst/>
                <a:latin typeface="Aptos" panose="020B0004020202020204" pitchFamily="34" charset="0"/>
                <a:ea typeface="Aptos" panose="020B0004020202020204" pitchFamily="34" charset="0"/>
                <a:cs typeface="Aptos" panose="020B0004020202020204" pitchFamily="34" charset="0"/>
              </a:rPr>
              <a:t> - </a:t>
            </a:r>
            <a:r>
              <a:rPr lang="en-AU" sz="1600" u="sng">
                <a:solidFill>
                  <a:srgbClr val="467886"/>
                </a:solidFill>
                <a:effectLst/>
                <a:latin typeface="Aptos" panose="020B0004020202020204" pitchFamily="34" charset="0"/>
                <a:ea typeface="Aptos" panose="020B0004020202020204" pitchFamily="34" charset="0"/>
                <a:cs typeface="Aptos" panose="020B0004020202020204" pitchFamily="34" charset="0"/>
                <a:hlinkClick r:id="rId6"/>
              </a:rPr>
              <a:t>https://cloudpartners.transform.microsoft.com/resources/m365-and-teams-worldwide-licensing-training</a:t>
            </a:r>
            <a:r>
              <a:rPr lang="en-AU" sz="1600">
                <a:effectLst/>
                <a:latin typeface="Aptos" panose="020B0004020202020204" pitchFamily="34" charset="0"/>
                <a:ea typeface="Aptos" panose="020B0004020202020204" pitchFamily="34" charset="0"/>
                <a:cs typeface="Aptos" panose="020B0004020202020204" pitchFamily="34" charset="0"/>
              </a:rPr>
              <a:t> </a:t>
            </a:r>
          </a:p>
        </p:txBody>
      </p:sp>
    </p:spTree>
    <p:extLst>
      <p:ext uri="{BB962C8B-B14F-4D97-AF65-F5344CB8AC3E}">
        <p14:creationId xmlns:p14="http://schemas.microsoft.com/office/powerpoint/2010/main" val="1887995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C7344CB-AC99-3089-64B4-C66911E04C14}"/>
              </a:ext>
            </a:extLst>
          </p:cNvPr>
          <p:cNvSpPr>
            <a:spLocks noGrp="1"/>
          </p:cNvSpPr>
          <p:nvPr>
            <p:ph sz="quarter" idx="10"/>
          </p:nvPr>
        </p:nvSpPr>
        <p:spPr/>
        <p:txBody>
          <a:bodyPr/>
          <a:lstStyle/>
          <a:p>
            <a:endParaRPr lang="en-AU"/>
          </a:p>
        </p:txBody>
      </p:sp>
      <p:pic>
        <p:nvPicPr>
          <p:cNvPr id="6" name="Picture 5">
            <a:hlinkClick r:id="rId3"/>
            <a:extLst>
              <a:ext uri="{FF2B5EF4-FFF2-40B4-BE49-F238E27FC236}">
                <a16:creationId xmlns:a16="http://schemas.microsoft.com/office/drawing/2014/main" id="{4EC37F22-0E29-A25E-EBD0-C74CE1A47A5B}"/>
              </a:ext>
            </a:extLst>
          </p:cNvPr>
          <p:cNvPicPr>
            <a:picLocks noChangeAspect="1"/>
          </p:cNvPicPr>
          <p:nvPr/>
        </p:nvPicPr>
        <p:blipFill>
          <a:blip r:embed="rId4"/>
          <a:stretch>
            <a:fillRect/>
          </a:stretch>
        </p:blipFill>
        <p:spPr>
          <a:xfrm rot="16200000">
            <a:off x="-1798461" y="2253655"/>
            <a:ext cx="6368367" cy="2350688"/>
          </a:xfrm>
          <a:prstGeom prst="rect">
            <a:avLst/>
          </a:prstGeom>
        </p:spPr>
      </p:pic>
      <p:sp>
        <p:nvSpPr>
          <p:cNvPr id="8" name="TextBox 7">
            <a:extLst>
              <a:ext uri="{FF2B5EF4-FFF2-40B4-BE49-F238E27FC236}">
                <a16:creationId xmlns:a16="http://schemas.microsoft.com/office/drawing/2014/main" id="{025841E0-9A5B-6B25-7088-604710DE25CA}"/>
              </a:ext>
            </a:extLst>
          </p:cNvPr>
          <p:cNvSpPr txBox="1"/>
          <p:nvPr/>
        </p:nvSpPr>
        <p:spPr>
          <a:xfrm>
            <a:off x="3698425" y="1050575"/>
            <a:ext cx="6377232" cy="4524315"/>
          </a:xfrm>
          <a:prstGeom prst="rect">
            <a:avLst/>
          </a:prstGeom>
          <a:noFill/>
        </p:spPr>
        <p:txBody>
          <a:bodyPr wrap="square">
            <a:spAutoFit/>
          </a:bodyPr>
          <a:lstStyle/>
          <a:p>
            <a:pPr algn="l"/>
            <a:r>
              <a:rPr lang="en-AU" b="0" i="0">
                <a:solidFill>
                  <a:srgbClr val="333333"/>
                </a:solidFill>
                <a:effectLst/>
                <a:latin typeface="Segoe UI" panose="020B0502040204020203" pitchFamily="34" charset="0"/>
              </a:rPr>
              <a:t>Agenda</a:t>
            </a:r>
          </a:p>
          <a:p>
            <a:pPr algn="l" rtl="0"/>
            <a:r>
              <a:rPr lang="en-AU" b="0" i="0">
                <a:solidFill>
                  <a:srgbClr val="666666"/>
                </a:solidFill>
                <a:effectLst/>
                <a:latin typeface="Segoe UI" panose="020B0502040204020203" pitchFamily="34" charset="0"/>
              </a:rPr>
              <a:t>08:00 AM - 09:00 AM</a:t>
            </a:r>
          </a:p>
          <a:p>
            <a:pPr algn="l" rtl="0"/>
            <a:r>
              <a:rPr lang="en-AU" b="1" i="0">
                <a:solidFill>
                  <a:srgbClr val="666666"/>
                </a:solidFill>
                <a:effectLst/>
                <a:latin typeface="Segoe UI" panose="020B0502040204020203" pitchFamily="34" charset="0"/>
              </a:rPr>
              <a:t>Registration &amp; Networking Breakfast</a:t>
            </a:r>
            <a:endParaRPr lang="en-AU" b="0" i="0">
              <a:solidFill>
                <a:srgbClr val="333333"/>
              </a:solidFill>
              <a:effectLst/>
              <a:latin typeface="Segoe UI" panose="020B0502040204020203" pitchFamily="34" charset="0"/>
            </a:endParaRPr>
          </a:p>
          <a:p>
            <a:pPr algn="l" rtl="0"/>
            <a:r>
              <a:rPr lang="en-AU" b="0" i="0">
                <a:solidFill>
                  <a:srgbClr val="666666"/>
                </a:solidFill>
                <a:effectLst/>
                <a:latin typeface="Segoe UI" panose="020B0502040204020203" pitchFamily="34" charset="0"/>
              </a:rPr>
              <a:t>09:00 AM - 10:15 AM</a:t>
            </a:r>
          </a:p>
          <a:p>
            <a:pPr algn="l" rtl="0"/>
            <a:r>
              <a:rPr lang="en-AU" b="1" i="0">
                <a:solidFill>
                  <a:srgbClr val="666666"/>
                </a:solidFill>
                <a:effectLst/>
                <a:latin typeface="Segoe UI" panose="020B0502040204020203" pitchFamily="34" charset="0"/>
              </a:rPr>
              <a:t>Opening Keynote - AI Vision</a:t>
            </a:r>
            <a:endParaRPr lang="en-AU" b="0" i="0">
              <a:solidFill>
                <a:srgbClr val="333333"/>
              </a:solidFill>
              <a:effectLst/>
              <a:latin typeface="Segoe UI" panose="020B0502040204020203" pitchFamily="34" charset="0"/>
            </a:endParaRPr>
          </a:p>
          <a:p>
            <a:pPr algn="l" rtl="0"/>
            <a:r>
              <a:rPr lang="en-AU" b="0" i="0">
                <a:solidFill>
                  <a:srgbClr val="666666"/>
                </a:solidFill>
                <a:effectLst/>
                <a:latin typeface="Segoe UI" panose="020B0502040204020203" pitchFamily="34" charset="0"/>
              </a:rPr>
              <a:t>10:15 AM - 10:45 AM</a:t>
            </a:r>
          </a:p>
          <a:p>
            <a:pPr algn="l" rtl="0"/>
            <a:r>
              <a:rPr lang="en-AU" b="1" i="0">
                <a:solidFill>
                  <a:srgbClr val="666666"/>
                </a:solidFill>
                <a:effectLst/>
                <a:latin typeface="Segoe UI" panose="020B0502040204020203" pitchFamily="34" charset="0"/>
              </a:rPr>
              <a:t>Morning Tea</a:t>
            </a:r>
            <a:endParaRPr lang="en-AU" b="0" i="0">
              <a:solidFill>
                <a:srgbClr val="333333"/>
              </a:solidFill>
              <a:effectLst/>
              <a:latin typeface="Segoe UI" panose="020B0502040204020203" pitchFamily="34" charset="0"/>
            </a:endParaRPr>
          </a:p>
          <a:p>
            <a:pPr algn="l" rtl="0"/>
            <a:r>
              <a:rPr lang="en-AU" b="0" i="0">
                <a:solidFill>
                  <a:srgbClr val="666666"/>
                </a:solidFill>
                <a:effectLst/>
                <a:latin typeface="Segoe UI" panose="020B0502040204020203" pitchFamily="34" charset="0"/>
              </a:rPr>
              <a:t>10:45 AM - 12:15 PM</a:t>
            </a:r>
          </a:p>
          <a:p>
            <a:pPr algn="l" rtl="0"/>
            <a:r>
              <a:rPr lang="en-AU" b="1" i="0">
                <a:solidFill>
                  <a:srgbClr val="666666"/>
                </a:solidFill>
                <a:effectLst/>
                <a:latin typeface="Segoe UI" panose="020B0502040204020203" pitchFamily="34" charset="0"/>
              </a:rPr>
              <a:t>Empowering Partners with AI</a:t>
            </a:r>
            <a:endParaRPr lang="en-AU" b="0" i="0">
              <a:solidFill>
                <a:srgbClr val="333333"/>
              </a:solidFill>
              <a:effectLst/>
              <a:latin typeface="Segoe UI" panose="020B0502040204020203" pitchFamily="34" charset="0"/>
            </a:endParaRPr>
          </a:p>
          <a:p>
            <a:pPr algn="l" rtl="0"/>
            <a:r>
              <a:rPr lang="en-AU" b="0" i="0">
                <a:solidFill>
                  <a:srgbClr val="666666"/>
                </a:solidFill>
                <a:effectLst/>
                <a:latin typeface="Segoe UI" panose="020B0502040204020203" pitchFamily="34" charset="0"/>
              </a:rPr>
              <a:t>12:15 PM - 01:15 PM</a:t>
            </a:r>
          </a:p>
          <a:p>
            <a:pPr algn="l" rtl="0"/>
            <a:r>
              <a:rPr lang="en-AU" b="1" i="0">
                <a:solidFill>
                  <a:srgbClr val="666666"/>
                </a:solidFill>
                <a:effectLst/>
                <a:latin typeface="Segoe UI" panose="020B0502040204020203" pitchFamily="34" charset="0"/>
              </a:rPr>
              <a:t>Lunch</a:t>
            </a:r>
            <a:endParaRPr lang="en-AU" b="0" i="0">
              <a:solidFill>
                <a:srgbClr val="333333"/>
              </a:solidFill>
              <a:effectLst/>
              <a:latin typeface="Segoe UI" panose="020B0502040204020203" pitchFamily="34" charset="0"/>
            </a:endParaRPr>
          </a:p>
          <a:p>
            <a:pPr algn="l" rtl="0"/>
            <a:r>
              <a:rPr lang="en-AU" b="0" i="0">
                <a:solidFill>
                  <a:srgbClr val="666666"/>
                </a:solidFill>
                <a:effectLst/>
                <a:latin typeface="Segoe UI" panose="020B0502040204020203" pitchFamily="34" charset="0"/>
              </a:rPr>
              <a:t>01:15 PM - 03:00 PM</a:t>
            </a:r>
          </a:p>
          <a:p>
            <a:pPr algn="l" rtl="0"/>
            <a:r>
              <a:rPr lang="en-AU" b="1" i="0">
                <a:solidFill>
                  <a:srgbClr val="666666"/>
                </a:solidFill>
                <a:effectLst/>
                <a:latin typeface="Segoe UI" panose="020B0502040204020203" pitchFamily="34" charset="0"/>
              </a:rPr>
              <a:t>Modern Work, Azure &amp; Surface Go to Market and Sales Excellence with Microsoft</a:t>
            </a:r>
            <a:endParaRPr lang="en-AU" b="0" i="0">
              <a:solidFill>
                <a:srgbClr val="333333"/>
              </a:solidFill>
              <a:effectLst/>
              <a:latin typeface="Segoe UI" panose="020B0502040204020203" pitchFamily="34" charset="0"/>
            </a:endParaRPr>
          </a:p>
          <a:p>
            <a:pPr algn="l" rtl="0"/>
            <a:r>
              <a:rPr lang="en-AU" b="0" i="0">
                <a:solidFill>
                  <a:srgbClr val="666666"/>
                </a:solidFill>
                <a:effectLst/>
                <a:latin typeface="Segoe UI" panose="020B0502040204020203" pitchFamily="34" charset="0"/>
              </a:rPr>
              <a:t>03:00 PM - 04:30 PM</a:t>
            </a:r>
          </a:p>
          <a:p>
            <a:pPr algn="l" rtl="0"/>
            <a:r>
              <a:rPr lang="en-AU" b="1" i="0">
                <a:solidFill>
                  <a:srgbClr val="666666"/>
                </a:solidFill>
                <a:effectLst/>
                <a:latin typeface="Segoe UI" panose="020B0502040204020203" pitchFamily="34" charset="0"/>
              </a:rPr>
              <a:t>Networking</a:t>
            </a:r>
            <a:endParaRPr lang="en-AU" b="0" i="0">
              <a:solidFill>
                <a:srgbClr val="333333"/>
              </a:solidFill>
              <a:effectLst/>
              <a:latin typeface="Segoe UI" panose="020B0502040204020203" pitchFamily="34" charset="0"/>
            </a:endParaRPr>
          </a:p>
        </p:txBody>
      </p:sp>
      <p:sp>
        <p:nvSpPr>
          <p:cNvPr id="10" name="TextBox 9">
            <a:extLst>
              <a:ext uri="{FF2B5EF4-FFF2-40B4-BE49-F238E27FC236}">
                <a16:creationId xmlns:a16="http://schemas.microsoft.com/office/drawing/2014/main" id="{9E816C65-4CFB-64C0-C598-AB8151109DEC}"/>
              </a:ext>
            </a:extLst>
          </p:cNvPr>
          <p:cNvSpPr txBox="1"/>
          <p:nvPr/>
        </p:nvSpPr>
        <p:spPr>
          <a:xfrm>
            <a:off x="3698425" y="5966852"/>
            <a:ext cx="2882245" cy="646331"/>
          </a:xfrm>
          <a:prstGeom prst="rect">
            <a:avLst/>
          </a:prstGeom>
          <a:noFill/>
        </p:spPr>
        <p:txBody>
          <a:bodyPr wrap="square">
            <a:spAutoFit/>
          </a:bodyPr>
          <a:lstStyle/>
          <a:p>
            <a:r>
              <a:rPr lang="en-AU" sz="1800" kern="100">
                <a:solidFill>
                  <a:srgbClr val="000000"/>
                </a:solidFill>
                <a:effectLst/>
                <a:latin typeface="Segoe UI" panose="020B0502040204020203" pitchFamily="34" charset="0"/>
                <a:ea typeface="Calibri" panose="020F0502020204030204" pitchFamily="34" charset="0"/>
              </a:rPr>
              <a:t>Rego code: </a:t>
            </a:r>
            <a:r>
              <a:rPr lang="en-AU" sz="1800" b="1" u="sng" kern="100">
                <a:solidFill>
                  <a:srgbClr val="000000"/>
                </a:solidFill>
                <a:effectLst/>
                <a:latin typeface="Segoe UI" panose="020B0502040204020203" pitchFamily="34" charset="0"/>
                <a:ea typeface="Calibri" panose="020F0502020204030204" pitchFamily="34" charset="0"/>
              </a:rPr>
              <a:t>DID124CRM</a:t>
            </a:r>
            <a:br>
              <a:rPr lang="en-AU" sz="1800" kern="100">
                <a:solidFill>
                  <a:srgbClr val="000000"/>
                </a:solidFill>
                <a:effectLst/>
                <a:latin typeface="Segoe UI" panose="020B0502040204020203" pitchFamily="34" charset="0"/>
                <a:ea typeface="Calibri" panose="020F0502020204030204" pitchFamily="34" charset="0"/>
              </a:rPr>
            </a:br>
            <a:endParaRPr lang="en-AU"/>
          </a:p>
        </p:txBody>
      </p:sp>
    </p:spTree>
    <p:extLst>
      <p:ext uri="{BB962C8B-B14F-4D97-AF65-F5344CB8AC3E}">
        <p14:creationId xmlns:p14="http://schemas.microsoft.com/office/powerpoint/2010/main" val="2908803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20948-86B7-3297-3837-68576ED8BDEC}"/>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4D42418E-01A3-EFFA-B5D9-011369857AAB}"/>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0EF6022D-FE77-C746-492F-1919930557A5}"/>
              </a:ext>
            </a:extLst>
          </p:cNvPr>
          <p:cNvSpPr>
            <a:spLocks noGrp="1"/>
          </p:cNvSpPr>
          <p:nvPr>
            <p:ph sz="quarter" idx="10"/>
          </p:nvPr>
        </p:nvSpPr>
        <p:spPr/>
        <p:txBody>
          <a:bodyPr/>
          <a:lstStyle/>
          <a:p>
            <a:endParaRPr lang="en-AU"/>
          </a:p>
        </p:txBody>
      </p:sp>
      <p:sp>
        <p:nvSpPr>
          <p:cNvPr id="6" name="TextBox 5">
            <a:extLst>
              <a:ext uri="{FF2B5EF4-FFF2-40B4-BE49-F238E27FC236}">
                <a16:creationId xmlns:a16="http://schemas.microsoft.com/office/drawing/2014/main" id="{8DED20CD-EC90-E841-4502-D57BED9EC695}"/>
              </a:ext>
            </a:extLst>
          </p:cNvPr>
          <p:cNvSpPr txBox="1"/>
          <p:nvPr/>
        </p:nvSpPr>
        <p:spPr>
          <a:xfrm>
            <a:off x="3815715" y="522655"/>
            <a:ext cx="6381750" cy="646331"/>
          </a:xfrm>
          <a:prstGeom prst="rect">
            <a:avLst/>
          </a:prstGeom>
          <a:noFill/>
        </p:spPr>
        <p:txBody>
          <a:bodyPr wrap="square">
            <a:spAutoFit/>
          </a:bodyPr>
          <a:lstStyle/>
          <a:p>
            <a:r>
              <a:rPr lang="en-AU"/>
              <a:t>https://clouddamcdnprodep.azureedge.net/gdc/gdcieULMS/original</a:t>
            </a:r>
          </a:p>
        </p:txBody>
      </p:sp>
      <p:pic>
        <p:nvPicPr>
          <p:cNvPr id="8" name="Picture 7">
            <a:hlinkClick r:id="rId3"/>
            <a:extLst>
              <a:ext uri="{FF2B5EF4-FFF2-40B4-BE49-F238E27FC236}">
                <a16:creationId xmlns:a16="http://schemas.microsoft.com/office/drawing/2014/main" id="{4DD60187-1173-7136-16F0-9F47ACB52D4F}"/>
              </a:ext>
            </a:extLst>
          </p:cNvPr>
          <p:cNvPicPr>
            <a:picLocks noChangeAspect="1"/>
          </p:cNvPicPr>
          <p:nvPr/>
        </p:nvPicPr>
        <p:blipFill>
          <a:blip r:embed="rId4"/>
          <a:stretch>
            <a:fillRect/>
          </a:stretch>
        </p:blipFill>
        <p:spPr>
          <a:xfrm>
            <a:off x="60349" y="0"/>
            <a:ext cx="12071301" cy="6846765"/>
          </a:xfrm>
          <a:prstGeom prst="rect">
            <a:avLst/>
          </a:prstGeom>
        </p:spPr>
      </p:pic>
      <p:pic>
        <p:nvPicPr>
          <p:cNvPr id="10" name="Picture 9">
            <a:extLst>
              <a:ext uri="{FF2B5EF4-FFF2-40B4-BE49-F238E27FC236}">
                <a16:creationId xmlns:a16="http://schemas.microsoft.com/office/drawing/2014/main" id="{3B26F9CE-74F7-2966-21C5-3C69F0751F83}"/>
              </a:ext>
            </a:extLst>
          </p:cNvPr>
          <p:cNvPicPr>
            <a:picLocks noChangeAspect="1"/>
          </p:cNvPicPr>
          <p:nvPr/>
        </p:nvPicPr>
        <p:blipFill>
          <a:blip r:embed="rId5"/>
          <a:stretch>
            <a:fillRect/>
          </a:stretch>
        </p:blipFill>
        <p:spPr>
          <a:xfrm>
            <a:off x="8115200" y="945684"/>
            <a:ext cx="3886400" cy="4502381"/>
          </a:xfrm>
          <a:prstGeom prst="rect">
            <a:avLst/>
          </a:prstGeom>
        </p:spPr>
      </p:pic>
    </p:spTree>
    <p:extLst>
      <p:ext uri="{BB962C8B-B14F-4D97-AF65-F5344CB8AC3E}">
        <p14:creationId xmlns:p14="http://schemas.microsoft.com/office/powerpoint/2010/main" val="1396862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Props1.xml><?xml version="1.0" encoding="utf-8"?>
<ds:datastoreItem xmlns:ds="http://schemas.openxmlformats.org/officeDocument/2006/customXml" ds:itemID="{BF67D34C-6CD6-4507-83E6-5A842526663B}">
  <ds:schemaRefs>
    <ds:schemaRef ds:uri="456d9ceb-753b-4687-b044-32f2c6a9d264"/>
    <ds:schemaRef ds:uri="d5d3d20d-99fc-41b1-970c-90028ee04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77CD407-B608-4B14-A95C-D1456CB932A7}">
  <ds:schemaRefs>
    <ds:schemaRef ds:uri="http://schemas.microsoft.com/sharepoint/v3/contenttype/forms"/>
  </ds:schemaRefs>
</ds:datastoreItem>
</file>

<file path=customXml/itemProps3.xml><?xml version="1.0" encoding="utf-8"?>
<ds:datastoreItem xmlns:ds="http://schemas.openxmlformats.org/officeDocument/2006/customXml" ds:itemID="{77953C83-2A4B-410F-93F8-57447A6D4ECE}">
  <ds:schemaRefs>
    <ds:schemaRef ds:uri="456d9ceb-753b-4687-b044-32f2c6a9d264"/>
    <ds:schemaRef ds:uri="d5d3d20d-99fc-41b1-970c-90028ee048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otalTime>0</TotalTime>
  <Words>5195</Words>
  <Application>Microsoft Office PowerPoint</Application>
  <PresentationFormat>Widescreen</PresentationFormat>
  <Paragraphs>360</Paragraphs>
  <Slides>48</Slides>
  <Notes>40</Notes>
  <HiddenSlides>11</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48</vt:i4>
      </vt:variant>
    </vt:vector>
  </HeadingPairs>
  <TitlesOfParts>
    <vt:vector size="68" baseType="lpstr">
      <vt:lpstr>Aptos</vt:lpstr>
      <vt:lpstr>Arial</vt:lpstr>
      <vt:lpstr>Calibri</vt:lpstr>
      <vt:lpstr>Consolas</vt:lpstr>
      <vt:lpstr>Montserrat</vt:lpstr>
      <vt:lpstr>Montserrat Black</vt:lpstr>
      <vt:lpstr>Roboto</vt:lpstr>
      <vt:lpstr>Segoe Sans</vt:lpstr>
      <vt:lpstr>Segoe Sans Display</vt:lpstr>
      <vt:lpstr>Segoe Sans Display Semibold</vt:lpstr>
      <vt:lpstr>Segoe Sans Small</vt:lpstr>
      <vt:lpstr>Segoe UI</vt:lpstr>
      <vt:lpstr>Segoe UI Semibold</vt:lpstr>
      <vt:lpstr>Symbol</vt:lpstr>
      <vt:lpstr>Wingdings</vt:lpstr>
      <vt:lpstr>Office Theme</vt:lpstr>
      <vt:lpstr>LIGHT GRAY TEMPLATE</vt:lpstr>
      <vt:lpstr>1_CSP Copilot Template - CONDENSED - Diamond 12/23</vt:lpstr>
      <vt:lpstr>Custom Design</vt:lpstr>
      <vt:lpstr>2_Black Template</vt:lpstr>
      <vt:lpstr>Dicker Data Webinar   TECH FOR SOCIAL IMPACT!!</vt:lpstr>
      <vt:lpstr>Agenda</vt:lpstr>
      <vt:lpstr>News</vt:lpstr>
      <vt:lpstr>PowerPoint Presentation</vt:lpstr>
      <vt:lpstr>PowerPoint Presentation</vt:lpstr>
      <vt:lpstr>PowerPoint Presentation</vt:lpstr>
      <vt:lpstr>PowerPoint Presentation</vt:lpstr>
      <vt:lpstr>PowerPoint Presentation</vt:lpstr>
      <vt:lpstr>PowerPoint Presentation</vt:lpstr>
      <vt:lpstr>TECH FOR SOCIAL IMPACT (NZ/AU)</vt:lpstr>
      <vt:lpstr>Introduction </vt:lpstr>
      <vt:lpstr>Key takeaways</vt:lpstr>
      <vt:lpstr>Microsoft Tech for Social Impact</vt:lpstr>
      <vt:lpstr>Microsoft Tech for Social Impact</vt:lpstr>
      <vt:lpstr>Sector - NZ</vt:lpstr>
      <vt:lpstr>Sector - AU</vt:lpstr>
      <vt:lpstr>Partner opportunity</vt:lpstr>
      <vt:lpstr>Customer eligibility pre-check</vt:lpstr>
      <vt:lpstr>Customer eligibility pre-check</vt:lpstr>
      <vt:lpstr>Nonprofit hero offers from Microsoft</vt:lpstr>
      <vt:lpstr>Security landscape for nonprofit sector</vt:lpstr>
      <vt:lpstr>Security Assessment</vt:lpstr>
      <vt:lpstr>Security Assessment</vt:lpstr>
      <vt:lpstr>Security Assessment</vt:lpstr>
      <vt:lpstr>Security Assessment</vt:lpstr>
      <vt:lpstr>Security Assessment</vt:lpstr>
      <vt:lpstr>AI for Nonprofits – Potential Copilot use cases</vt:lpstr>
      <vt:lpstr>Prepare to create your annual report</vt:lpstr>
      <vt:lpstr>Early insights</vt:lpstr>
      <vt:lpstr>Azure for Nonprofits</vt:lpstr>
      <vt:lpstr>Azure for Nonprofits</vt:lpstr>
      <vt:lpstr>TSI Azure Credit Offer program</vt:lpstr>
      <vt:lpstr>Digital Marketing Content (DMC) on demand </vt:lpstr>
      <vt:lpstr>Partner Co-marketing - Events</vt:lpstr>
      <vt:lpstr>Partner Co-marketing – Learnings and recommendations</vt:lpstr>
      <vt:lpstr>Partner Co-marketing - Amplification</vt:lpstr>
      <vt:lpstr>Partner Co-marketing - Engagement</vt:lpstr>
      <vt:lpstr>Partner Spotlight</vt:lpstr>
      <vt:lpstr>Partner Spotlight</vt:lpstr>
      <vt:lpstr>Dicker Data Webinar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lastModifiedBy>Paul Caldwell</cp:lastModifiedBy>
  <cp:revision>1</cp:revision>
  <dcterms:created xsi:type="dcterms:W3CDTF">2024-02-08T21:30:36Z</dcterms:created>
  <dcterms:modified xsi:type="dcterms:W3CDTF">2024-04-02T22:29:57Z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