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 id="2147483750" r:id="rId9"/>
    <p:sldMasterId id="2147483759" r:id="rId10"/>
    <p:sldMasterId id="2147483803" r:id="rId11"/>
    <p:sldMasterId id="2147483817" r:id="rId12"/>
    <p:sldMasterId id="2147483897" r:id="rId13"/>
  </p:sldMasterIdLst>
  <p:notesMasterIdLst>
    <p:notesMasterId r:id="rId45"/>
  </p:notesMasterIdLst>
  <p:sldIdLst>
    <p:sldId id="263" r:id="rId14"/>
    <p:sldId id="258" r:id="rId15"/>
    <p:sldId id="264" r:id="rId16"/>
    <p:sldId id="2147483411" r:id="rId17"/>
    <p:sldId id="2147483405" r:id="rId18"/>
    <p:sldId id="2147483415" r:id="rId19"/>
    <p:sldId id="2147483584" r:id="rId20"/>
    <p:sldId id="2147483585" r:id="rId21"/>
    <p:sldId id="2147483588" r:id="rId22"/>
    <p:sldId id="2147483583" r:id="rId23"/>
    <p:sldId id="2147483586" r:id="rId24"/>
    <p:sldId id="2147483587" r:id="rId25"/>
    <p:sldId id="2147483579" r:id="rId26"/>
    <p:sldId id="2147483580" r:id="rId27"/>
    <p:sldId id="2147483581" r:id="rId28"/>
    <p:sldId id="2147483582" r:id="rId29"/>
    <p:sldId id="2147483589" r:id="rId30"/>
    <p:sldId id="2147483590" r:id="rId31"/>
    <p:sldId id="2147483414" r:id="rId32"/>
    <p:sldId id="2147483568" r:id="rId33"/>
    <p:sldId id="2147483576" r:id="rId34"/>
    <p:sldId id="2147483570" r:id="rId35"/>
    <p:sldId id="2147483571" r:id="rId36"/>
    <p:sldId id="269" r:id="rId37"/>
    <p:sldId id="2147483575" r:id="rId38"/>
    <p:sldId id="2147483572" r:id="rId39"/>
    <p:sldId id="2147483573" r:id="rId40"/>
    <p:sldId id="2147483577" r:id="rId41"/>
    <p:sldId id="2147483578" r:id="rId42"/>
    <p:sldId id="2147483591" r:id="rId43"/>
    <p:sldId id="21474835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0FDA8-8384-4CD7-B62D-FFB515EB3B44}">
          <p14:sldIdLst>
            <p14:sldId id="263"/>
            <p14:sldId id="258"/>
            <p14:sldId id="264"/>
            <p14:sldId id="2147483411"/>
            <p14:sldId id="2147483405"/>
            <p14:sldId id="2147483415"/>
            <p14:sldId id="2147483584"/>
            <p14:sldId id="2147483585"/>
            <p14:sldId id="2147483588"/>
            <p14:sldId id="2147483583"/>
            <p14:sldId id="2147483586"/>
            <p14:sldId id="2147483587"/>
            <p14:sldId id="2147483579"/>
            <p14:sldId id="2147483580"/>
            <p14:sldId id="2147483581"/>
            <p14:sldId id="2147483582"/>
            <p14:sldId id="2147483589"/>
            <p14:sldId id="2147483590"/>
            <p14:sldId id="2147483414"/>
            <p14:sldId id="2147483568"/>
            <p14:sldId id="2147483576"/>
            <p14:sldId id="2147483570"/>
            <p14:sldId id="2147483571"/>
            <p14:sldId id="269"/>
            <p14:sldId id="2147483575"/>
            <p14:sldId id="2147483572"/>
            <p14:sldId id="2147483573"/>
            <p14:sldId id="2147483577"/>
            <p14:sldId id="2147483578"/>
            <p14:sldId id="2147483591"/>
            <p14:sldId id="21474835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384E"/>
    <a:srgbClr val="5C5AD4"/>
    <a:srgbClr val="312FB4"/>
    <a:srgbClr val="ED5225"/>
    <a:srgbClr val="289E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2333DC-2D4C-4457-91BA-77458D9E155F}" v="99" dt="2024-08-06T22:06:05.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67767" autoAdjust="0"/>
  </p:normalViewPr>
  <p:slideViewPr>
    <p:cSldViewPr snapToGrid="0">
      <p:cViewPr varScale="1">
        <p:scale>
          <a:sx n="69" d="100"/>
          <a:sy n="69" d="100"/>
        </p:scale>
        <p:origin x="532"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7" d="100"/>
          <a:sy n="117" d="100"/>
        </p:scale>
        <p:origin x="511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7/08/2024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earn.microsoft.com/en-us/partner-center/announcemen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will start shortly</a:t>
            </a:r>
          </a:p>
          <a:p>
            <a:r>
              <a:rPr lang="en-AU"/>
              <a:t> </a:t>
            </a:r>
          </a:p>
          <a:p>
            <a:r>
              <a:rPr lang="en-AU" b="1"/>
              <a:t>MAKE SURE RECORDING IS ON </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Modern Work SPD – 5 copilot for m365 licenses! (2025) &amp; 10 teams premiums!</a:t>
            </a:r>
          </a:p>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15</a:t>
            </a:fld>
            <a:endParaRPr lang="en-AU"/>
          </a:p>
        </p:txBody>
      </p:sp>
    </p:spTree>
    <p:extLst>
      <p:ext uri="{BB962C8B-B14F-4D97-AF65-F5344CB8AC3E}">
        <p14:creationId xmlns:p14="http://schemas.microsoft.com/office/powerpoint/2010/main" val="145445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16</a:t>
            </a:fld>
            <a:endParaRPr lang="en-AU"/>
          </a:p>
        </p:txBody>
      </p:sp>
    </p:spTree>
    <p:extLst>
      <p:ext uri="{BB962C8B-B14F-4D97-AF65-F5344CB8AC3E}">
        <p14:creationId xmlns:p14="http://schemas.microsoft.com/office/powerpoint/2010/main" val="1931683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19</a:t>
            </a:fld>
            <a:endParaRPr lang="en-AU"/>
          </a:p>
        </p:txBody>
      </p:sp>
    </p:spTree>
    <p:extLst>
      <p:ext uri="{BB962C8B-B14F-4D97-AF65-F5344CB8AC3E}">
        <p14:creationId xmlns:p14="http://schemas.microsoft.com/office/powerpoint/2010/main" val="3411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21</a:t>
            </a:fld>
            <a:endParaRPr lang="en-AU"/>
          </a:p>
        </p:txBody>
      </p:sp>
    </p:spTree>
    <p:extLst>
      <p:ext uri="{BB962C8B-B14F-4D97-AF65-F5344CB8AC3E}">
        <p14:creationId xmlns:p14="http://schemas.microsoft.com/office/powerpoint/2010/main" val="3476352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Sharing link reports</a:t>
            </a:r>
          </a:p>
          <a:p>
            <a:endParaRPr lang="en-AU" dirty="0"/>
          </a:p>
          <a:p>
            <a:r>
              <a:rPr lang="en-AU" dirty="0"/>
              <a:t>"Anyone" links - This report provides a list of sites in which the highest number of "Anyone" links were created. "Anyone" links allow anyone to access files and folders without signing in.</a:t>
            </a:r>
          </a:p>
          <a:p>
            <a:r>
              <a:rPr lang="en-AU" dirty="0"/>
              <a:t>"People in the organization" links - This report provides a list of sites in which the highest number of "People in the organization" links were created. These links can be forwarded internally and allow anyone in the organization to access files and folders.</a:t>
            </a:r>
          </a:p>
          <a:p>
            <a:r>
              <a:rPr lang="en-AU" dirty="0"/>
              <a:t>"Specific people" links shared externally - This report provides a list of sites in which the highest number of "Specific people" links were created for people outside the organization.</a:t>
            </a:r>
          </a:p>
          <a:p>
            <a:endParaRPr lang="en-AU" dirty="0"/>
          </a:p>
          <a:p>
            <a:r>
              <a:rPr lang="en-AU" dirty="0"/>
              <a:t>These reports can be one once every 24 hours and will show up to 100 sites with the highest number of sharing links created in the last 30 days. It will also show you policies applied to the sites (site sensitivity, site unmanaged device policy, and site external sharing policy) and the site’s primary administrator. The reports don’t include OneDrive data, but there is a separate OneDrive sharing report users can use to analyse sharing on their </a:t>
            </a:r>
            <a:r>
              <a:rPr lang="en-AU" dirty="0" err="1"/>
              <a:t>onedrives</a:t>
            </a:r>
            <a:r>
              <a:rPr lang="en-AU" dirty="0"/>
              <a:t>. </a:t>
            </a:r>
          </a:p>
          <a:p>
            <a:endParaRPr lang="en-AU" dirty="0"/>
          </a:p>
          <a:p>
            <a:r>
              <a:rPr lang="en-AU" b="1" dirty="0"/>
              <a:t>Sensitivity labels for files reports</a:t>
            </a:r>
          </a:p>
          <a:p>
            <a:r>
              <a:rPr lang="en-AU" dirty="0"/>
              <a:t>This report helps you find sites storing office files that have labels applied. To run the report you select the label then it will create a report showing up to 10,000 sites with the highest number of labelled files and what policies are applied to the sites. </a:t>
            </a:r>
          </a:p>
          <a:p>
            <a:endParaRPr lang="en-AU" dirty="0"/>
          </a:p>
          <a:p>
            <a:r>
              <a:rPr lang="en-AU" b="1" dirty="0"/>
              <a:t>Permission state report </a:t>
            </a:r>
            <a:r>
              <a:rPr lang="en-AU" dirty="0"/>
              <a:t>-  SharePoint admins can get details on sites that are permissioned for greater than X users, say &gt;5000 users. This report includes files and folders that broke inheritance from site permission. This report can be run for OneDrive and SharePoint sites.</a:t>
            </a:r>
          </a:p>
          <a:p>
            <a:endParaRPr lang="en-AU" dirty="0"/>
          </a:p>
          <a:p>
            <a:r>
              <a:rPr lang="en-AU" b="1" dirty="0"/>
              <a:t>EEEU (Everyone except external users) report </a:t>
            </a:r>
            <a:r>
              <a:rPr lang="en-AU" dirty="0"/>
              <a:t>– One of the common sources for overshared sites is users mistakenly share content with EEEU group, which will allow all users in the organization except external users. Now with the EEEU report, you can view the list of all sites that were shared with EEEU group. This report can be run for OneDrive and SharePoint sites. Just be aware you need to clear the Display concealed user, group, and site names in all reports setting.</a:t>
            </a:r>
          </a:p>
          <a:p>
            <a:endParaRPr lang="en-AU" dirty="0"/>
          </a:p>
          <a:p>
            <a:r>
              <a:rPr lang="en-AU" dirty="0"/>
              <a:t>Site access reviews – With the new site access reviews capability, SharePoint admins initiate access review with the owners of sites that are noted in Permission state and EEEU reports. This requests site owners to review and attest that the access pattern seen in their sites is expected or requires action.</a:t>
            </a:r>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22</a:t>
            </a:fld>
            <a:endParaRPr lang="en-AU"/>
          </a:p>
        </p:txBody>
      </p:sp>
    </p:spTree>
    <p:extLst>
      <p:ext uri="{BB962C8B-B14F-4D97-AF65-F5344CB8AC3E}">
        <p14:creationId xmlns:p14="http://schemas.microsoft.com/office/powerpoint/2010/main" val="2787375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we have used data access governance reports to identity overshared content and permissions, we can use RAC policies to control it. </a:t>
            </a:r>
          </a:p>
          <a:p>
            <a:endParaRPr lang="en-AU" dirty="0"/>
          </a:p>
          <a:p>
            <a:r>
              <a:rPr lang="en-AU" b="1" dirty="0"/>
              <a:t>Restrict SharePoint site access with Microsoft 365 groups and Entra security groups</a:t>
            </a:r>
          </a:p>
          <a:p>
            <a:r>
              <a:rPr lang="en-AU" b="0" dirty="0"/>
              <a:t>You can restrict access to SharePoint sites and content to users in a specific group by using a site access restriction policy. Users not in the specified group can't access the site or its content, even if they had prior permissions or a shared link. This policy can be used with Microsoft 365 group-connected, Teams-connected, and non-group connected sites (soon </a:t>
            </a:r>
            <a:r>
              <a:rPr lang="en-AU" b="0" dirty="0" err="1"/>
              <a:t>onedrive</a:t>
            </a:r>
            <a:r>
              <a:rPr lang="en-AU" b="0" dirty="0"/>
              <a:t>)</a:t>
            </a:r>
          </a:p>
          <a:p>
            <a:endParaRPr lang="en-AU" b="0" dirty="0"/>
          </a:p>
          <a:p>
            <a:r>
              <a:rPr lang="en-AU" b="0" dirty="0"/>
              <a:t>Site access restriction policies are applied when a user attempts to open a site or access a file. Users with direct permissions to the file can still view files in search results. However, they can't access the files if they're not part of the specified group.</a:t>
            </a:r>
          </a:p>
          <a:p>
            <a:endParaRPr lang="en-AU" b="0" dirty="0"/>
          </a:p>
          <a:p>
            <a:r>
              <a:rPr lang="en-AU" dirty="0"/>
              <a:t>You can configure up to 10 Entra security groups or Microsoft 365 groups. Once the policy is applied, users in the specified group who have site access permissions are granted access to the site and its content. You can use dynamic security groups if you want to base group membership on user properties.</a:t>
            </a:r>
          </a:p>
          <a:p>
            <a:endParaRPr lang="en-AU" dirty="0"/>
          </a:p>
          <a:p>
            <a:r>
              <a:rPr lang="en-AU" dirty="0"/>
              <a:t>Because shared and private channel sites aren't connected to the Microsoft 365 group, site access restriction policies applied to the team don't affect them. You must enable site access restriction for each shared or private channel site separately as non-group connected sites.</a:t>
            </a:r>
          </a:p>
          <a:p>
            <a:endParaRPr lang="en-AU" dirty="0"/>
          </a:p>
          <a:p>
            <a:r>
              <a:rPr lang="en-AU" dirty="0"/>
              <a:t>For shared channel sites, only internal users in the resource tenant are subject to site access restriction. External channel participants are excluded from site access restriction policy and only evaluated per the site's existing site permissions.</a:t>
            </a:r>
          </a:p>
          <a:p>
            <a:endParaRPr lang="en-AU" dirty="0"/>
          </a:p>
          <a:p>
            <a:r>
              <a:rPr lang="en-AU" b="1" dirty="0"/>
              <a:t>Restrict OneDrive content access</a:t>
            </a:r>
          </a:p>
          <a:p>
            <a:r>
              <a:rPr lang="en-AU" dirty="0"/>
              <a:t>You can restrict access to an individual user's OneDrive content to users in a security group by using a OneDrive access restriction policy. Users not in the specified group can't access the content, even if they had prior permissions or shared link.</a:t>
            </a:r>
          </a:p>
          <a:p>
            <a:endParaRPr lang="en-AU" dirty="0"/>
          </a:p>
          <a:p>
            <a:r>
              <a:rPr lang="en-AU" dirty="0"/>
              <a:t>The policy is applied using Microsoft Entra security groups that contain the people who should be able to access files in that OneDrive.</a:t>
            </a:r>
          </a:p>
          <a:p>
            <a:endParaRPr lang="en-AU" dirty="0"/>
          </a:p>
          <a:p>
            <a:r>
              <a:rPr lang="en-AU" dirty="0"/>
              <a:t>When the policy is applied, the people in the security group aren't granted permissions to any files directly. The OneDrive owner must share the content as they normally would. The OneDrive access restriction policy prevents anyone who isn't in the security group from accessing the OneDrive content even if it's shared with them.</a:t>
            </a:r>
          </a:p>
          <a:p>
            <a:endParaRPr lang="en-AU" dirty="0"/>
          </a:p>
          <a:p>
            <a:r>
              <a:rPr lang="en-AU" dirty="0"/>
              <a:t>Access restriction policies are applied when a user attempts to access a file. Users can still see files in search results if they have direct permissions to the file, but they won't be able to access the file if they're not part of the specified security group.</a:t>
            </a:r>
          </a:p>
          <a:p>
            <a:endParaRPr lang="en-AU" dirty="0"/>
          </a:p>
          <a:p>
            <a:r>
              <a:rPr lang="en-AU" dirty="0"/>
              <a:t>So say Paul could share OneDrive content with everyone in the dd Microsoft team except </a:t>
            </a:r>
            <a:r>
              <a:rPr lang="en-AU" dirty="0" err="1"/>
              <a:t>lauren</a:t>
            </a:r>
            <a:r>
              <a:rPr lang="en-AU" dirty="0"/>
              <a:t>, we could create a policy so that group pf people can access it. Now Paul can share his content with that group, but if he shares it with me, I still can’t access it. </a:t>
            </a:r>
          </a:p>
          <a:p>
            <a:endParaRPr lang="en-AU" dirty="0"/>
          </a:p>
          <a:p>
            <a:r>
              <a:rPr lang="en-AU" b="1" dirty="0"/>
              <a:t>Restrict OneDrive service access</a:t>
            </a:r>
          </a:p>
          <a:p>
            <a:r>
              <a:rPr lang="en-AU" dirty="0"/>
              <a:t>This is similar to the above but at the OneDrive service level. The content access policy applies to a users </a:t>
            </a:r>
            <a:r>
              <a:rPr lang="en-AU" dirty="0" err="1"/>
              <a:t>onedrive</a:t>
            </a:r>
            <a:r>
              <a:rPr lang="en-AU" dirty="0"/>
              <a:t>, the service access policy applies to the </a:t>
            </a:r>
            <a:r>
              <a:rPr lang="en-AU" dirty="0" err="1"/>
              <a:t>onedrive</a:t>
            </a:r>
            <a:r>
              <a:rPr lang="en-AU" dirty="0"/>
              <a:t> service – so you are saying only users in the specified security groups can access ANY </a:t>
            </a:r>
            <a:r>
              <a:rPr lang="en-AU" dirty="0" err="1"/>
              <a:t>onedrive</a:t>
            </a:r>
            <a:r>
              <a:rPr lang="en-AU" dirty="0"/>
              <a:t> content. </a:t>
            </a:r>
          </a:p>
          <a:p>
            <a:endParaRPr lang="en-AU" dirty="0"/>
          </a:p>
          <a:p>
            <a:r>
              <a:rPr lang="en-AU" dirty="0"/>
              <a:t>Users who aren't members of the specified security groups will lose access to their own OneDrive and any shared OneDrive content. Sharing of content will be allowed only with the specified security group or members of the specified security group.</a:t>
            </a:r>
          </a:p>
          <a:p>
            <a:endParaRPr lang="en-AU" dirty="0"/>
          </a:p>
          <a:p>
            <a:endParaRPr lang="en-AU" dirty="0"/>
          </a:p>
          <a:p>
            <a:r>
              <a:rPr lang="en-AU" b="1" dirty="0"/>
              <a:t>Content Policy Analytics for RAC sites </a:t>
            </a:r>
            <a:r>
              <a:rPr lang="en-AU" dirty="0"/>
              <a:t>- Once you have applied RAC policy to your sites, you can generate content policy analytics, in SharePoint Admin </a:t>
            </a:r>
            <a:r>
              <a:rPr lang="en-AU" dirty="0" err="1"/>
              <a:t>Center</a:t>
            </a:r>
            <a:r>
              <a:rPr lang="en-AU" dirty="0"/>
              <a:t> or PowerShell, to gain insights on the sites and users who were denied access due to the policy.</a:t>
            </a:r>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23</a:t>
            </a:fld>
            <a:endParaRPr lang="en-AU"/>
          </a:p>
        </p:txBody>
      </p:sp>
    </p:spTree>
    <p:extLst>
      <p:ext uri="{BB962C8B-B14F-4D97-AF65-F5344CB8AC3E}">
        <p14:creationId xmlns:p14="http://schemas.microsoft.com/office/powerpoint/2010/main" val="2509072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Licensing</a:t>
            </a:r>
          </a:p>
          <a:p>
            <a:r>
              <a:rPr lang="en-US" dirty="0"/>
              <a:t>Using authentication context with SharePoint sites requires one of the following licenses:</a:t>
            </a:r>
          </a:p>
          <a:p>
            <a:r>
              <a:rPr lang="en-US" dirty="0"/>
              <a:t>•Microsoft Syntex - SharePoint Advanced Management</a:t>
            </a:r>
          </a:p>
          <a:p>
            <a:r>
              <a:rPr lang="en-US" dirty="0"/>
              <a:t>•Microsoft 365 E5/A5/G5</a:t>
            </a:r>
          </a:p>
          <a:p>
            <a:r>
              <a:rPr lang="en-US" dirty="0"/>
              <a:t>•Microsoft 365 E5/A5 Compliance</a:t>
            </a:r>
          </a:p>
          <a:p>
            <a:r>
              <a:rPr lang="en-US" dirty="0"/>
              <a:t>•Microsoft 365 E5 Information Protection and Governance</a:t>
            </a:r>
          </a:p>
          <a:p>
            <a:r>
              <a:rPr lang="en-US" dirty="0"/>
              <a:t>•Office 365 E5/A5/G5</a:t>
            </a:r>
          </a:p>
          <a:p>
            <a:r>
              <a:rPr lang="en-US" dirty="0"/>
              <a:t>•</a:t>
            </a:r>
          </a:p>
          <a:p>
            <a:r>
              <a:rPr lang="en-US" dirty="0"/>
              <a:t>Authentication context can be used to further secure data and actions in applications. These applications can be your own custom applications, custom line of business (LOB) applications, applications like SharePoint, or applications protected by Microsoft Defender for Cloud Apps.</a:t>
            </a:r>
          </a:p>
          <a:p>
            <a:r>
              <a:rPr lang="en-US" dirty="0"/>
              <a:t>For example, an organization might keep files in SharePoint sites like the lunch menu or their secret BBQ sauce recipe. Everyone might have access to the lunch menu site, but users who have access to the secret BBQ sauce recipe site might need to access from a managed device and agree to specific terms of use.</a:t>
            </a:r>
          </a:p>
          <a:p>
            <a:endParaRPr lang="en-US" dirty="0">
              <a:ea typeface="Calibri"/>
              <a:cs typeface="Calibri"/>
            </a:endParaRPr>
          </a:p>
          <a:p>
            <a:r>
              <a:rPr lang="en-AU" b="1" dirty="0">
                <a:ea typeface="Calibri"/>
                <a:cs typeface="Calibri"/>
              </a:rPr>
              <a:t>Limitations</a:t>
            </a:r>
          </a:p>
          <a:p>
            <a:r>
              <a:rPr lang="en-AU" dirty="0">
                <a:ea typeface="Calibri"/>
                <a:cs typeface="Calibri"/>
              </a:rPr>
              <a:t>Some apps don't work with authentication contexts. We recommend testing apps on a site with authentication context enabled before broadly deploying this feature.</a:t>
            </a:r>
          </a:p>
          <a:p>
            <a:endParaRPr lang="en-AU" dirty="0">
              <a:ea typeface="Calibri"/>
              <a:cs typeface="Calibri"/>
            </a:endParaRPr>
          </a:p>
          <a:p>
            <a:pPr marL="171450" indent="-171450">
              <a:buFont typeface="Arial" panose="020B0604020202020204" pitchFamily="34" charset="0"/>
              <a:buChar char="•"/>
            </a:pPr>
            <a:r>
              <a:rPr lang="en-AU" dirty="0">
                <a:ea typeface="Calibri"/>
                <a:cs typeface="Calibri"/>
              </a:rPr>
              <a:t>Older version of Office apps (see the list of supported versions)</a:t>
            </a:r>
          </a:p>
          <a:p>
            <a:pPr marL="171450" indent="-171450">
              <a:buFont typeface="Arial" panose="020B0604020202020204" pitchFamily="34" charset="0"/>
              <a:buChar char="•"/>
            </a:pPr>
            <a:r>
              <a:rPr lang="en-AU" dirty="0">
                <a:ea typeface="Calibri"/>
                <a:cs typeface="Calibri"/>
              </a:rPr>
              <a:t>Viva Engage</a:t>
            </a:r>
          </a:p>
          <a:p>
            <a:pPr marL="171450" indent="-171450">
              <a:buFont typeface="Arial" panose="020B0604020202020204" pitchFamily="34" charset="0"/>
              <a:buChar char="•"/>
            </a:pPr>
            <a:r>
              <a:rPr lang="en-AU" dirty="0">
                <a:ea typeface="Calibri"/>
                <a:cs typeface="Calibri"/>
              </a:rPr>
              <a:t>Teams web app</a:t>
            </a:r>
          </a:p>
          <a:p>
            <a:pPr marL="171450" indent="-171450">
              <a:buFont typeface="Arial" panose="020B0604020202020204" pitchFamily="34" charset="0"/>
              <a:buChar char="•"/>
            </a:pPr>
            <a:r>
              <a:rPr lang="en-AU" dirty="0">
                <a:ea typeface="Calibri"/>
                <a:cs typeface="Calibri"/>
              </a:rPr>
              <a:t>OneNote app can't be added to channel if the associated SharePoint site has an authentication context.</a:t>
            </a:r>
          </a:p>
          <a:p>
            <a:pPr marL="171450" indent="-171450">
              <a:buFont typeface="Arial" panose="020B0604020202020204" pitchFamily="34" charset="0"/>
              <a:buChar char="•"/>
            </a:pPr>
            <a:r>
              <a:rPr lang="en-AU" dirty="0">
                <a:ea typeface="Calibri"/>
                <a:cs typeface="Calibri"/>
              </a:rPr>
              <a:t>Teams channel meeting recording upload fails on sites with an authentication context.</a:t>
            </a:r>
          </a:p>
          <a:p>
            <a:pPr marL="171450" indent="-171450">
              <a:buFont typeface="Arial" panose="020B0604020202020204" pitchFamily="34" charset="0"/>
              <a:buChar char="•"/>
            </a:pPr>
            <a:r>
              <a:rPr lang="en-AU" dirty="0">
                <a:ea typeface="Calibri"/>
                <a:cs typeface="Calibri"/>
              </a:rPr>
              <a:t>SharePoint folder renaming in Teams fails if the site has an authentication context.</a:t>
            </a:r>
          </a:p>
          <a:p>
            <a:pPr marL="171450" indent="-171450">
              <a:buFont typeface="Arial" panose="020B0604020202020204" pitchFamily="34" charset="0"/>
              <a:buChar char="•"/>
            </a:pPr>
            <a:r>
              <a:rPr lang="en-AU" dirty="0">
                <a:ea typeface="Calibri"/>
                <a:cs typeface="Calibri"/>
              </a:rPr>
              <a:t>Teams webinar scheduling fails if OneDrive has an authentication context.</a:t>
            </a:r>
          </a:p>
          <a:p>
            <a:pPr marL="171450" indent="-171450">
              <a:buFont typeface="Arial" panose="020B0604020202020204" pitchFamily="34" charset="0"/>
              <a:buChar char="•"/>
            </a:pPr>
            <a:r>
              <a:rPr lang="en-AU" dirty="0">
                <a:ea typeface="Calibri"/>
                <a:cs typeface="Calibri"/>
              </a:rPr>
              <a:t>Third-party apps</a:t>
            </a:r>
          </a:p>
          <a:p>
            <a:pPr marL="171450" indent="-171450">
              <a:buFont typeface="Arial" panose="020B0604020202020204" pitchFamily="34" charset="0"/>
              <a:buChar char="•"/>
            </a:pPr>
            <a:r>
              <a:rPr lang="en-AU" dirty="0">
                <a:ea typeface="Calibri"/>
                <a:cs typeface="Calibri"/>
              </a:rPr>
              <a:t>The OneDrive sync app won't sync sites with an authentication context.</a:t>
            </a:r>
          </a:p>
          <a:p>
            <a:pPr marL="171450" indent="-171450">
              <a:buFont typeface="Arial" panose="020B0604020202020204" pitchFamily="34" charset="0"/>
              <a:buChar char="•"/>
            </a:pPr>
            <a:r>
              <a:rPr lang="en-AU" dirty="0">
                <a:ea typeface="Calibri"/>
                <a:cs typeface="Calibri"/>
              </a:rPr>
              <a:t>Associating an authentication context to the enterprise application </a:t>
            </a:r>
            <a:r>
              <a:rPr lang="en-AU" dirty="0" err="1">
                <a:ea typeface="Calibri"/>
                <a:cs typeface="Calibri"/>
              </a:rPr>
              <a:t>catalog</a:t>
            </a:r>
            <a:r>
              <a:rPr lang="en-AU" dirty="0">
                <a:ea typeface="Calibri"/>
                <a:cs typeface="Calibri"/>
              </a:rPr>
              <a:t> site collection isn't supported.</a:t>
            </a:r>
          </a:p>
          <a:p>
            <a:pPr marL="171450" indent="-171450">
              <a:buFont typeface="Arial" panose="020B0604020202020204" pitchFamily="34" charset="0"/>
              <a:buChar char="•"/>
            </a:pPr>
            <a:r>
              <a:rPr lang="en-AU" dirty="0">
                <a:ea typeface="Calibri"/>
                <a:cs typeface="Calibri"/>
              </a:rPr>
              <a:t>The “Visualize SharePoint List in Power BI” feature doesn't currently support authentication context.</a:t>
            </a:r>
          </a:p>
          <a:p>
            <a:pPr marL="171450" indent="-171450">
              <a:buFont typeface="Arial" panose="020B0604020202020204" pitchFamily="34" charset="0"/>
              <a:buChar char="•"/>
            </a:pPr>
            <a:r>
              <a:rPr lang="en-AU" dirty="0">
                <a:ea typeface="Calibri"/>
                <a:cs typeface="Calibri"/>
              </a:rPr>
              <a:t>Outlook on Windows, Mac, Android, and iOS don't support communication with SharePoint sites protected by an Authentication Context.</a:t>
            </a:r>
          </a:p>
          <a:p>
            <a:pPr marL="171450" indent="-171450">
              <a:buFont typeface="Arial" panose="020B0604020202020204" pitchFamily="34" charset="0"/>
              <a:buChar char="•"/>
            </a:pPr>
            <a:r>
              <a:rPr lang="en-AU" dirty="0">
                <a:ea typeface="Calibri"/>
                <a:cs typeface="Calibri"/>
              </a:rPr>
              <a:t>The multiple-file download feature currently doesn't function when both the authentication context and 'Use Conditional Access App Control' in session control are enabled in the conditional access policy.</a:t>
            </a:r>
          </a:p>
          <a:p>
            <a:pPr marL="171450" indent="-171450">
              <a:buFont typeface="Arial" panose="020B0604020202020204" pitchFamily="34" charset="0"/>
              <a:buChar char="•"/>
            </a:pPr>
            <a:endParaRPr lang="en-AU" dirty="0">
              <a:ea typeface="Calibri"/>
              <a:cs typeface="Calibri"/>
            </a:endParaRPr>
          </a:p>
          <a:p>
            <a:pPr marL="0" indent="0">
              <a:buFont typeface="Arial" panose="020B0604020202020204" pitchFamily="34" charset="0"/>
              <a:buNone/>
            </a:pPr>
            <a:r>
              <a:rPr lang="en-AU" b="1" dirty="0">
                <a:ea typeface="Calibri"/>
                <a:cs typeface="Calibri"/>
              </a:rPr>
              <a:t>Setting up an authentication context for </a:t>
            </a:r>
            <a:r>
              <a:rPr lang="en-AU" b="1" dirty="0" err="1">
                <a:ea typeface="Calibri"/>
                <a:cs typeface="Calibri"/>
              </a:rPr>
              <a:t>labeled</a:t>
            </a:r>
            <a:r>
              <a:rPr lang="en-AU" b="1" dirty="0">
                <a:ea typeface="Calibri"/>
                <a:cs typeface="Calibri"/>
              </a:rPr>
              <a:t> sites requires these basic steps:</a:t>
            </a:r>
          </a:p>
          <a:p>
            <a:pPr marL="0" indent="0">
              <a:buFont typeface="Arial" panose="020B0604020202020204" pitchFamily="34" charset="0"/>
              <a:buNone/>
            </a:pPr>
            <a:endParaRPr lang="en-AU" dirty="0">
              <a:ea typeface="Calibri"/>
              <a:cs typeface="Calibri"/>
            </a:endParaRPr>
          </a:p>
          <a:p>
            <a:pPr marL="171450" indent="-171450">
              <a:buFont typeface="Arial" panose="020B0604020202020204" pitchFamily="34" charset="0"/>
              <a:buChar char="•"/>
            </a:pPr>
            <a:r>
              <a:rPr lang="en-AU" dirty="0">
                <a:ea typeface="Calibri"/>
                <a:cs typeface="Calibri"/>
              </a:rPr>
              <a:t>Add an authentication context in Microsoft Entra ID.</a:t>
            </a:r>
          </a:p>
          <a:p>
            <a:pPr marL="171450" indent="-171450">
              <a:buFont typeface="Arial" panose="020B0604020202020204" pitchFamily="34" charset="0"/>
              <a:buChar char="•"/>
            </a:pPr>
            <a:r>
              <a:rPr lang="en-AU" dirty="0">
                <a:ea typeface="Calibri"/>
                <a:cs typeface="Calibri"/>
              </a:rPr>
              <a:t>Create a conditional access policy that applies to that authentication context and has the conditions and access controls that you want to use.</a:t>
            </a:r>
          </a:p>
          <a:p>
            <a:pPr marL="171450" indent="-171450">
              <a:buFont typeface="Arial" panose="020B0604020202020204" pitchFamily="34" charset="0"/>
              <a:buChar char="•"/>
            </a:pPr>
            <a:r>
              <a:rPr lang="en-AU" dirty="0">
                <a:ea typeface="Calibri"/>
                <a:cs typeface="Calibri"/>
              </a:rPr>
              <a:t>Do one of the following:</a:t>
            </a:r>
          </a:p>
          <a:p>
            <a:pPr marL="628650" lvl="1" indent="-171450">
              <a:buFont typeface="Arial" panose="020B0604020202020204" pitchFamily="34" charset="0"/>
              <a:buChar char="•"/>
            </a:pPr>
            <a:r>
              <a:rPr lang="en-AU" dirty="0">
                <a:ea typeface="Calibri"/>
                <a:cs typeface="Calibri"/>
              </a:rPr>
              <a:t>Set a sensitivity label to apply the authentication context to </a:t>
            </a:r>
            <a:r>
              <a:rPr lang="en-AU" dirty="0" err="1">
                <a:ea typeface="Calibri"/>
                <a:cs typeface="Calibri"/>
              </a:rPr>
              <a:t>labeled</a:t>
            </a:r>
            <a:r>
              <a:rPr lang="en-AU" dirty="0">
                <a:ea typeface="Calibri"/>
                <a:cs typeface="Calibri"/>
              </a:rPr>
              <a:t> sites.</a:t>
            </a:r>
          </a:p>
          <a:p>
            <a:pPr marL="628650" lvl="1" indent="-171450">
              <a:buFont typeface="Arial" panose="020B0604020202020204" pitchFamily="34" charset="0"/>
              <a:buChar char="•"/>
            </a:pPr>
            <a:r>
              <a:rPr lang="en-AU" dirty="0">
                <a:ea typeface="Calibri"/>
                <a:cs typeface="Calibri"/>
              </a:rPr>
              <a:t>Apply the authentication context directly to a site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8B441E4-DA03-4550-A9B8-E5FCF35D0F08}" type="slidenum">
              <a:rPr lang="en-AU" smtClean="0"/>
              <a:t>24</a:t>
            </a:fld>
            <a:endParaRPr lang="en-AU"/>
          </a:p>
        </p:txBody>
      </p:sp>
    </p:spTree>
    <p:extLst>
      <p:ext uri="{BB962C8B-B14F-4D97-AF65-F5344CB8AC3E}">
        <p14:creationId xmlns:p14="http://schemas.microsoft.com/office/powerpoint/2010/main" val="937603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1" i="0" u="none" strike="noStrike" kern="1200" cap="none" spc="0" normalizeH="0" baseline="0" noProof="0" dirty="0">
                <a:ln>
                  <a:noFill/>
                </a:ln>
                <a:solidFill>
                  <a:prstClr val="black"/>
                </a:solidFill>
                <a:effectLst/>
                <a:uLnTx/>
                <a:uFillTx/>
                <a:latin typeface="Aptos" panose="02110004020202020204"/>
                <a:ea typeface="+mn-ea"/>
                <a:cs typeface="+mn-cs"/>
              </a:rPr>
              <a:t>Download Controls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Block the download of Teams meeting recording files from SharePoint or OneDrive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Users will have browser-only access to play the meeting recordings with no ability to download or sync files or access them through apps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The policy applies to any new meeting recordings across the tenant – it does not apply to any existing recording that were uploaded by teams prior to the policy being turned 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You can exclude specific security groups from the policy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Doesn’t apply to manually uploaded meeting recording files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Block download for SharePoint sites and OneDrive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Blocks users from downloading files from SharePoint sites and/or OneDrive, without requiring CA policies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The policies can only be set at a site level, not a tenant wide level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Users have browser-only access with no ability to download, print, or sync files. They also won't be able to access content through apps, including the Microsoft Office desktop apps.</a:t>
            </a:r>
          </a:p>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25</a:t>
            </a:fld>
            <a:endParaRPr lang="en-AU"/>
          </a:p>
        </p:txBody>
      </p:sp>
    </p:spTree>
    <p:extLst>
      <p:ext uri="{BB962C8B-B14F-4D97-AF65-F5344CB8AC3E}">
        <p14:creationId xmlns:p14="http://schemas.microsoft.com/office/powerpoint/2010/main" val="733918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AI-driven content policy recommendations for SharePoint and OneDrive – you provide a list of few properly policy configured sites with similar content, and then use the power of AI to scan through a target set of sites. This engine will semantically match sites from the input sites. Then it recommends policies, across external sharing, block download, restricted access control, and device policy, for those identified sites.</a:t>
            </a:r>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26</a:t>
            </a:fld>
            <a:endParaRPr lang="en-AU"/>
          </a:p>
        </p:txBody>
      </p:sp>
    </p:spTree>
    <p:extLst>
      <p:ext uri="{BB962C8B-B14F-4D97-AF65-F5344CB8AC3E}">
        <p14:creationId xmlns:p14="http://schemas.microsoft.com/office/powerpoint/2010/main" val="1915473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Inactive sites policies </a:t>
            </a:r>
            <a:r>
              <a:rPr lang="en-AU" dirty="0"/>
              <a:t>– now GA - SharePoint admins can create custom inactive site policies that target specific SharePoint sites, such as Teams-created sites or sites </a:t>
            </a:r>
            <a:r>
              <a:rPr lang="en-AU" dirty="0" err="1"/>
              <a:t>labeled</a:t>
            </a:r>
            <a:r>
              <a:rPr lang="en-AU" dirty="0"/>
              <a:t> as “Public” or with an information segment of Research and are untouched for specified periods of time (e.g., one year). Once these policies are in place, site owners of inactive sites will receive automated alerts and can choose to keep, delete, or archive using the Microsoft 365 Archive product as needed. You'll also have the option to apply policies to inactive sites to protect their content and remove any unauthorized access. And for sites connected to Teams, the inactivity status will be determined by evaluating user actions in both Teams and the SharePoint site. This means that Teams owners, as well as site owners, will be notified of any inactivity.</a:t>
            </a:r>
          </a:p>
          <a:p>
            <a:endParaRPr lang="en-AU" dirty="0"/>
          </a:p>
          <a:p>
            <a:r>
              <a:rPr lang="en-AU" b="1" dirty="0"/>
              <a:t>Ownership management policy </a:t>
            </a:r>
            <a:r>
              <a:rPr lang="en-AU" dirty="0"/>
              <a:t>– Private Preview – with this policy admins can configure a minimum number of owners for a site, e.g. 2 per site, to help prevent scenarios where there is no accountable owner for a </a:t>
            </a:r>
            <a:r>
              <a:rPr lang="en-AU" dirty="0" err="1"/>
              <a:t>sharepoint</a:t>
            </a:r>
            <a:r>
              <a:rPr lang="en-AU" dirty="0"/>
              <a:t> site who is managing permissions and site content. This policy is for all sites, including both Groups-connected and non-Groups connected sites.</a:t>
            </a:r>
          </a:p>
          <a:p>
            <a:endParaRPr lang="en-AU" dirty="0"/>
          </a:p>
          <a:p>
            <a:r>
              <a:rPr lang="en-AU" b="1" dirty="0"/>
              <a:t>SharePoint change history </a:t>
            </a:r>
            <a:r>
              <a:rPr lang="en-AU" dirty="0"/>
              <a:t>- enables you to view all changes made to a site's properties by other admins and site owners, for faster investigation and resolution of helpdesk tickets. With this historical view, you can quickly identify and resolve issues in a matter of hours, instead of days or weeks.</a:t>
            </a:r>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27</a:t>
            </a:fld>
            <a:endParaRPr lang="en-AU"/>
          </a:p>
        </p:txBody>
      </p:sp>
    </p:spTree>
    <p:extLst>
      <p:ext uri="{BB962C8B-B14F-4D97-AF65-F5344CB8AC3E}">
        <p14:creationId xmlns:p14="http://schemas.microsoft.com/office/powerpoint/2010/main" val="261356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Restricted provisioning control (RPC) </a:t>
            </a:r>
            <a:r>
              <a:rPr lang="en-AU" dirty="0"/>
              <a:t>- Private Preview – allows SharePoint admins to configure groups with restricted site creation or give site creation rights to specific groups in an organization so you can better control which users in your organisation can create various types of sites to help control how data is organised. </a:t>
            </a:r>
          </a:p>
          <a:p>
            <a:endParaRPr lang="en-AU" dirty="0"/>
          </a:p>
          <a:p>
            <a:r>
              <a:rPr lang="en-AU" b="1" dirty="0"/>
              <a:t>Enterprise Application Insights (third-party) at SharePoint site level </a:t>
            </a:r>
            <a:r>
              <a:rPr lang="en-AU" dirty="0"/>
              <a:t>- Private Preview – a report which helps you discover all the SharePoint sites that are allowed access by third-party applications registered in your tenant. The report also provides details on the applications’ permission and requests count to help you take further action to strengthen the security of the site.</a:t>
            </a:r>
          </a:p>
        </p:txBody>
      </p:sp>
      <p:sp>
        <p:nvSpPr>
          <p:cNvPr id="4" name="Slide Number Placeholder 3"/>
          <p:cNvSpPr>
            <a:spLocks noGrp="1"/>
          </p:cNvSpPr>
          <p:nvPr>
            <p:ph type="sldNum" sz="quarter" idx="5"/>
          </p:nvPr>
        </p:nvSpPr>
        <p:spPr/>
        <p:txBody>
          <a:bodyPr/>
          <a:lstStyle/>
          <a:p>
            <a:fld id="{EEDE68B3-A1FE-4367-B7EC-594F9F4C4465}" type="slidenum">
              <a:rPr lang="en-AU" smtClean="0"/>
              <a:t>28</a:t>
            </a:fld>
            <a:endParaRPr lang="en-AU"/>
          </a:p>
        </p:txBody>
      </p:sp>
    </p:spTree>
    <p:extLst>
      <p:ext uri="{BB962C8B-B14F-4D97-AF65-F5344CB8AC3E}">
        <p14:creationId xmlns:p14="http://schemas.microsoft.com/office/powerpoint/2010/main" val="2642633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Advanced tenant rename </a:t>
            </a:r>
            <a:r>
              <a:rPr lang="en-AU" dirty="0"/>
              <a:t>- now organizations with up to 100,000 total sites can perform renames with greater speed and control. This capability also allows admins to prioritize up to 4,000 sites for renaming. This allows for prioritized business-critical or high-visibility sites to complete renaming first and reduce risk of impact on business operations.</a:t>
            </a:r>
          </a:p>
          <a:p>
            <a:r>
              <a:rPr lang="en-AU" dirty="0"/>
              <a:t>The standard version is limited to tenants with no more that 10,000 sites. </a:t>
            </a:r>
          </a:p>
          <a:p>
            <a:endParaRPr lang="en-AU" dirty="0"/>
          </a:p>
          <a:p>
            <a:endParaRPr lang="en-AU" dirty="0"/>
          </a:p>
          <a:p>
            <a:r>
              <a:rPr lang="en-NZ" b="1" i="0" dirty="0">
                <a:solidFill>
                  <a:srgbClr val="333333"/>
                </a:solidFill>
                <a:effectLst/>
                <a:highlight>
                  <a:srgbClr val="FFFFFF"/>
                </a:highlight>
                <a:latin typeface="SegoeUI"/>
              </a:rPr>
              <a:t>SharePoint site cross-tenant content data migration - </a:t>
            </a:r>
            <a:r>
              <a:rPr lang="en-NZ" b="0" i="0" dirty="0">
                <a:solidFill>
                  <a:srgbClr val="333333"/>
                </a:solidFill>
                <a:effectLst/>
                <a:highlight>
                  <a:srgbClr val="FFFFFF"/>
                </a:highlight>
                <a:latin typeface="SegoeUI"/>
              </a:rPr>
              <a:t>y</a:t>
            </a:r>
            <a:r>
              <a:rPr lang="en-AU" dirty="0" err="1"/>
              <a:t>ou</a:t>
            </a:r>
            <a:r>
              <a:rPr lang="en-AU" dirty="0"/>
              <a:t> can now move SharePoint sites across two tenants using a simple set of SharePoint PowerShell cmdlets. This includes all kinds of sites like Communication sites, Modern team sites, Teams-connected or Groups-connected sites, etc. This was available in 2022 for </a:t>
            </a:r>
            <a:r>
              <a:rPr lang="en-AU" dirty="0" err="1"/>
              <a:t>onedrive</a:t>
            </a:r>
            <a:r>
              <a:rPr lang="en-AU" dirty="0"/>
              <a:t> and exchange online but now includes </a:t>
            </a:r>
            <a:r>
              <a:rPr lang="en-AU" dirty="0" err="1"/>
              <a:t>sharepoint</a:t>
            </a:r>
            <a:r>
              <a:rPr lang="en-AU" dirty="0"/>
              <a:t>.</a:t>
            </a:r>
          </a:p>
          <a:p>
            <a:r>
              <a:rPr lang="en-AU" b="0" i="0" dirty="0">
                <a:solidFill>
                  <a:srgbClr val="333333"/>
                </a:solidFill>
                <a:effectLst/>
                <a:highlight>
                  <a:srgbClr val="FFFFFF"/>
                </a:highlight>
                <a:latin typeface="SegoeUI"/>
              </a:rPr>
              <a:t>One another notable capability upon site move is that the sharing links to old URLs will continue to work although the URL of the site has changed! This is made possible by the cross-tenant redirect capability that ensures any hit to old URLs is redirected to new URL.</a:t>
            </a:r>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29</a:t>
            </a:fld>
            <a:endParaRPr lang="en-AU"/>
          </a:p>
        </p:txBody>
      </p:sp>
    </p:spTree>
    <p:extLst>
      <p:ext uri="{BB962C8B-B14F-4D97-AF65-F5344CB8AC3E}">
        <p14:creationId xmlns:p14="http://schemas.microsoft.com/office/powerpoint/2010/main" val="3513900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30</a:t>
            </a:fld>
            <a:endParaRPr lang="en-AU"/>
          </a:p>
        </p:txBody>
      </p:sp>
    </p:spTree>
    <p:extLst>
      <p:ext uri="{BB962C8B-B14F-4D97-AF65-F5344CB8AC3E}">
        <p14:creationId xmlns:p14="http://schemas.microsoft.com/office/powerpoint/2010/main" val="2289862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Microsoft Teams Prem  Thank you for your attendance and if you have any questions we will stop recording. Feel free to ask in the chat window.</a:t>
            </a:r>
          </a:p>
          <a:p>
            <a:endParaRPr lang="en-AU" dirty="0"/>
          </a:p>
          <a:p>
            <a:r>
              <a:rPr lang="en-AU" dirty="0"/>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31</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EDM coming soon </a:t>
            </a:r>
            <a:r>
              <a:rPr lang="en-AU" dirty="0" err="1"/>
              <a:t>aulink</a:t>
            </a:r>
            <a:r>
              <a:rPr lang="en-AU" dirty="0"/>
              <a:t> THURSDAY 4</a:t>
            </a:r>
            <a:r>
              <a:rPr lang="en-AU" baseline="30000" dirty="0"/>
              <a:t>TH</a:t>
            </a:r>
            <a:r>
              <a:rPr lang="en-AU" dirty="0"/>
              <a:t> July</a:t>
            </a:r>
          </a:p>
          <a:p>
            <a:r>
              <a:rPr lang="en-AU"/>
              <a:t>11</a:t>
            </a:r>
            <a:r>
              <a:rPr lang="en-AU" baseline="30000"/>
              <a:t>th</a:t>
            </a:r>
            <a:r>
              <a:rPr lang="en-AU"/>
              <a:t> 18</a:t>
            </a:r>
            <a:r>
              <a:rPr lang="en-AU" baseline="30000"/>
              <a:t>th</a:t>
            </a:r>
            <a:r>
              <a:rPr lang="en-AU"/>
              <a:t> </a:t>
            </a:r>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123902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6</a:t>
            </a:fld>
            <a:endParaRPr lang="en-AU"/>
          </a:p>
        </p:txBody>
      </p:sp>
    </p:spTree>
    <p:extLst>
      <p:ext uri="{BB962C8B-B14F-4D97-AF65-F5344CB8AC3E}">
        <p14:creationId xmlns:p14="http://schemas.microsoft.com/office/powerpoint/2010/main" val="365987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 x Sessions of our new Security &amp; AI Series : Voyager </a:t>
            </a:r>
          </a:p>
          <a:p>
            <a:endParaRPr lang="en-AU" dirty="0"/>
          </a:p>
          <a:p>
            <a:r>
              <a:rPr lang="en-AU" dirty="0"/>
              <a:t>This is a technical series aimed at engineers, analysts &amp; architects. </a:t>
            </a:r>
          </a:p>
          <a:p>
            <a:endParaRPr lang="en-AU" dirty="0"/>
          </a:p>
          <a:p>
            <a:r>
              <a:rPr lang="en-AU" dirty="0"/>
              <a:t>These sessions are designed to provide you with a foundational understanding of key security concepts and serve as a pre-requisite for our more in-depth future events.</a:t>
            </a:r>
          </a:p>
          <a:p>
            <a:endParaRPr lang="en-AU" dirty="0"/>
          </a:p>
          <a:p>
            <a:r>
              <a:rPr lang="en-AU" dirty="0"/>
              <a:t>Kicking off tomorrow 1</a:t>
            </a:r>
            <a:r>
              <a:rPr lang="en-AU" baseline="30000" dirty="0"/>
              <a:t>st</a:t>
            </a:r>
            <a:r>
              <a:rPr lang="en-AU" dirty="0"/>
              <a:t> of August at 1pm NZT or 11am AEST </a:t>
            </a:r>
          </a:p>
          <a:p>
            <a:endParaRPr lang="en-AU" dirty="0"/>
          </a:p>
          <a:p>
            <a:r>
              <a:rPr lang="en-AU" dirty="0"/>
              <a:t>Session 1: Microsoft Security &amp; AI Concepts</a:t>
            </a:r>
          </a:p>
          <a:p>
            <a:endParaRPr lang="en-AU" dirty="0"/>
          </a:p>
          <a:p>
            <a:r>
              <a:rPr lang="en-AU" dirty="0"/>
              <a:t>Session 2: Foundations of Microsoft AI (15</a:t>
            </a:r>
            <a:r>
              <a:rPr lang="en-AU" baseline="30000" dirty="0"/>
              <a:t>th</a:t>
            </a:r>
            <a:r>
              <a:rPr lang="en-AU" dirty="0"/>
              <a:t> August)</a:t>
            </a:r>
          </a:p>
          <a:p>
            <a:endParaRPr lang="en-AU" dirty="0"/>
          </a:p>
          <a:p>
            <a:r>
              <a:rPr lang="en-AU" dirty="0"/>
              <a:t>Session 3: Deep Dive into Security in Azure (29</a:t>
            </a:r>
            <a:r>
              <a:rPr lang="en-AU" baseline="30000" dirty="0"/>
              <a:t>th</a:t>
            </a:r>
            <a:r>
              <a:rPr lang="en-AU" dirty="0"/>
              <a:t> August) </a:t>
            </a:r>
          </a:p>
          <a:p>
            <a:endParaRPr lang="en-AU" dirty="0"/>
          </a:p>
          <a:p>
            <a:endParaRPr lang="en-AU" dirty="0"/>
          </a:p>
          <a:p>
            <a:r>
              <a:rPr lang="en-AU" dirty="0"/>
              <a:t>Further sessions in September, including the Cloud Workload Protection Platform </a:t>
            </a:r>
          </a:p>
          <a:p>
            <a:r>
              <a:rPr lang="en-AU" dirty="0"/>
              <a:t>&amp; Microsoft Defender Cloud Security Posture Management </a:t>
            </a:r>
          </a:p>
          <a:p>
            <a:endParaRPr lang="en-AU" dirty="0"/>
          </a:p>
          <a:p>
            <a:r>
              <a:rPr lang="en-AU" dirty="0"/>
              <a:t>Saeed, Mikki &amp; Daniel </a:t>
            </a:r>
          </a:p>
        </p:txBody>
      </p:sp>
      <p:sp>
        <p:nvSpPr>
          <p:cNvPr id="4" name="Slide Number Placeholder 3"/>
          <p:cNvSpPr>
            <a:spLocks noGrp="1"/>
          </p:cNvSpPr>
          <p:nvPr>
            <p:ph type="sldNum" sz="quarter" idx="5"/>
          </p:nvPr>
        </p:nvSpPr>
        <p:spPr/>
        <p:txBody>
          <a:bodyPr/>
          <a:lstStyle/>
          <a:p>
            <a:fld id="{EEDE68B3-A1FE-4367-B7EC-594F9F4C4465}" type="slidenum">
              <a:rPr lang="en-AU" smtClean="0"/>
              <a:t>7</a:t>
            </a:fld>
            <a:endParaRPr lang="en-AU"/>
          </a:p>
        </p:txBody>
      </p:sp>
    </p:spTree>
    <p:extLst>
      <p:ext uri="{BB962C8B-B14F-4D97-AF65-F5344CB8AC3E}">
        <p14:creationId xmlns:p14="http://schemas.microsoft.com/office/powerpoint/2010/main" val="12390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may have received emails from Microsoft in relation to expiring/expired Microsoft-led GDAP permissions.</a:t>
            </a:r>
          </a:p>
          <a:p>
            <a:r>
              <a:rPr lang="en-AU" dirty="0"/>
              <a:t> </a:t>
            </a:r>
          </a:p>
          <a:p>
            <a:r>
              <a:rPr lang="en-AU" dirty="0"/>
              <a:t>With Microsoft transitioning from DAP to GDAP, Microsoft-led GDAP permissions were created last year by Microsoft, with a majority of them expiring August 2-3. The permissions which were set up as part of this migration start with MLT_ in their name (Microsoft Led Transition). </a:t>
            </a:r>
          </a:p>
          <a:p>
            <a:r>
              <a:rPr lang="en-AU" dirty="0"/>
              <a:t> </a:t>
            </a:r>
          </a:p>
          <a:p>
            <a:r>
              <a:rPr lang="en-AU" dirty="0"/>
              <a:t>As stated in the email that you have received from Microsoft, this is a relationship between Dicker Data and the Customer. </a:t>
            </a:r>
          </a:p>
          <a:p>
            <a:endParaRPr lang="en-AU" dirty="0"/>
          </a:p>
          <a:p>
            <a:r>
              <a:rPr lang="en-AU" dirty="0"/>
              <a:t>Dicker Data requires these GDAP permissions to be able to raise tickets to Microsoft on yours’ and your customer’s behalf. </a:t>
            </a:r>
          </a:p>
          <a:p>
            <a:r>
              <a:rPr lang="en-AU" dirty="0"/>
              <a:t> </a:t>
            </a:r>
          </a:p>
          <a:p>
            <a:r>
              <a:rPr lang="en-AU" dirty="0"/>
              <a:t>You do not have to create a new Admin Relationship for this customer if you do not want to at this time. This would only be required if you need Dicker Data to raise a ticket to Microsoft for an issue on your behalf. </a:t>
            </a:r>
          </a:p>
          <a:p>
            <a:r>
              <a:rPr lang="en-AU" dirty="0"/>
              <a:t> </a:t>
            </a:r>
          </a:p>
          <a:p>
            <a:r>
              <a:rPr lang="en-AU" dirty="0"/>
              <a:t>However, there can be a downside to not having an active GDAP role assigned to Dicker Data. If there is no GDAP Admin Relationship existing between Dicker Data and the customer, and all GAs were to lose access to the tenancy, there would be no way to generate a request and accept it. This means we would not be able to raise a ticket to get it unlocked. </a:t>
            </a:r>
          </a:p>
          <a:p>
            <a:r>
              <a:rPr lang="en-AU" dirty="0"/>
              <a:t> </a:t>
            </a:r>
          </a:p>
          <a:p>
            <a:r>
              <a:rPr lang="en-AU" dirty="0"/>
              <a:t>Dicker Data only requires the most basic access of Support Analyst to be able to help the customer, and it would be best practice to have an active GDAP role assigned. You can choose the length of time of the relationship from 7-days up to 180-days. By selecting 180-days, you would only need to create a new GDAP role every 6 months. </a:t>
            </a:r>
          </a:p>
          <a:p>
            <a:r>
              <a:rPr lang="en-AU" dirty="0"/>
              <a:t> </a:t>
            </a:r>
          </a:p>
          <a:p>
            <a:r>
              <a:rPr lang="en-AU" dirty="0"/>
              <a:t>It is up to you whether you wish to have an active GDAP Admin Relationship or create one when required. </a:t>
            </a:r>
          </a:p>
          <a:p>
            <a:endParaRPr lang="en-AU" dirty="0"/>
          </a:p>
          <a:p>
            <a:endParaRPr lang="en-AU" dirty="0"/>
          </a:p>
          <a:p>
            <a:r>
              <a:rPr lang="en-AU" dirty="0"/>
              <a:t>Please read the partner announcements – these are really important - </a:t>
            </a:r>
            <a:r>
              <a:rPr lang="en-AU" dirty="0">
                <a:hlinkClick r:id="rId3"/>
              </a:rPr>
              <a:t>Partner </a:t>
            </a:r>
            <a:r>
              <a:rPr lang="en-AU" dirty="0" err="1">
                <a:hlinkClick r:id="rId3"/>
              </a:rPr>
              <a:t>Center</a:t>
            </a:r>
            <a:r>
              <a:rPr lang="en-AU" dirty="0">
                <a:hlinkClick r:id="rId3"/>
              </a:rPr>
              <a:t> announcements - Partner </a:t>
            </a:r>
            <a:r>
              <a:rPr lang="en-AU" dirty="0" err="1">
                <a:hlinkClick r:id="rId3"/>
              </a:rPr>
              <a:t>Center</a:t>
            </a:r>
            <a:r>
              <a:rPr lang="en-AU" dirty="0">
                <a:hlinkClick r:id="rId3"/>
              </a:rPr>
              <a:t> announcements | Microsoft Learn</a:t>
            </a:r>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3585107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11</a:t>
            </a:fld>
            <a:endParaRPr lang="en-AU"/>
          </a:p>
        </p:txBody>
      </p:sp>
    </p:spTree>
    <p:extLst>
      <p:ext uri="{BB962C8B-B14F-4D97-AF65-F5344CB8AC3E}">
        <p14:creationId xmlns:p14="http://schemas.microsoft.com/office/powerpoint/2010/main" val="429423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13</a:t>
            </a:fld>
            <a:endParaRPr lang="en-AU"/>
          </a:p>
        </p:txBody>
      </p:sp>
    </p:spTree>
    <p:extLst>
      <p:ext uri="{BB962C8B-B14F-4D97-AF65-F5344CB8AC3E}">
        <p14:creationId xmlns:p14="http://schemas.microsoft.com/office/powerpoint/2010/main" val="7594054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1.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103.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08.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8.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image" Target="../media/image93.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 Id="rId4" Type="http://schemas.openxmlformats.org/officeDocument/2006/relationships/image" Target="../media/image81.emf"/></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Master" Target="../slideMasters/slideMaster9.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6.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6.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9.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48.jpe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115.jpeg"/><Relationship Id="rId3" Type="http://schemas.microsoft.com/office/2007/relationships/hdphoto" Target="../media/hdphoto6.wdp"/><Relationship Id="rId7" Type="http://schemas.openxmlformats.org/officeDocument/2006/relationships/image" Target="../media/image114.jpeg"/><Relationship Id="rId2" Type="http://schemas.openxmlformats.org/officeDocument/2006/relationships/image" Target="../media/image116.png"/><Relationship Id="rId1" Type="http://schemas.openxmlformats.org/officeDocument/2006/relationships/slideMaster" Target="../slideMasters/slideMaster9.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6.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7.png"/><Relationship Id="rId1" Type="http://schemas.openxmlformats.org/officeDocument/2006/relationships/slideMaster" Target="../slideMasters/slideMaster9.xml"/><Relationship Id="rId6" Type="http://schemas.microsoft.com/office/2007/relationships/hdphoto" Target="../media/hdphoto9.wdp"/><Relationship Id="rId5" Type="http://schemas.microsoft.com/office/2007/relationships/hdphoto" Target="../media/hdphoto8.wdp"/><Relationship Id="rId4" Type="http://schemas.microsoft.com/office/2007/relationships/hdphoto" Target="../media/hdphoto7.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7.png"/><Relationship Id="rId1" Type="http://schemas.openxmlformats.org/officeDocument/2006/relationships/slideMaster" Target="../slideMasters/slideMaster9.xml"/><Relationship Id="rId6" Type="http://schemas.microsoft.com/office/2007/relationships/hdphoto" Target="../media/hdphoto9.wdp"/><Relationship Id="rId5" Type="http://schemas.microsoft.com/office/2007/relationships/hdphoto" Target="../media/hdphoto8.wdp"/><Relationship Id="rId4" Type="http://schemas.microsoft.com/office/2007/relationships/hdphoto" Target="../media/hdphoto7.wdp"/></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7.png"/><Relationship Id="rId1" Type="http://schemas.openxmlformats.org/officeDocument/2006/relationships/slideMaster" Target="../slideMasters/slideMaster9.xml"/><Relationship Id="rId4" Type="http://schemas.microsoft.com/office/2007/relationships/hdphoto" Target="../media/hdphoto10.wdp"/></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7.png"/><Relationship Id="rId1" Type="http://schemas.openxmlformats.org/officeDocument/2006/relationships/slideMaster" Target="../slideMasters/slideMaster9.xml"/><Relationship Id="rId4" Type="http://schemas.microsoft.com/office/2007/relationships/hdphoto" Target="../media/hdphoto10.wdp"/></Relationships>
</file>

<file path=ppt/slideLayouts/_rels/slideLayout1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6.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 Id="rId4" Type="http://schemas.openxmlformats.org/officeDocument/2006/relationships/image" Target="../media/image120.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4.jpeg"/><Relationship Id="rId1" Type="http://schemas.openxmlformats.org/officeDocument/2006/relationships/slideMaster" Target="../slideMasters/slideMaster10.xml"/><Relationship Id="rId4" Type="http://schemas.openxmlformats.org/officeDocument/2006/relationships/image" Target="../media/image123.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10.xml"/><Relationship Id="rId5" Type="http://schemas.openxmlformats.org/officeDocument/2006/relationships/image" Target="../media/image128.jpeg"/><Relationship Id="rId4" Type="http://schemas.openxmlformats.org/officeDocument/2006/relationships/image" Target="../media/image127.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10.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48.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10.xml"/><Relationship Id="rId5" Type="http://schemas.openxmlformats.org/officeDocument/2006/relationships/image" Target="../media/image128.jpeg"/><Relationship Id="rId4" Type="http://schemas.openxmlformats.org/officeDocument/2006/relationships/image" Target="../media/image127.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10.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48.jpe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emf"/><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8.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5.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4" Type="http://schemas.openxmlformats.org/officeDocument/2006/relationships/image" Target="../media/image57.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4" Type="http://schemas.openxmlformats.org/officeDocument/2006/relationships/image" Target="../media/image6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Master" Target="../slideMasters/slideMaster7.xml"/><Relationship Id="rId6" Type="http://schemas.openxmlformats.org/officeDocument/2006/relationships/image" Target="../media/image82.png"/><Relationship Id="rId5" Type="http://schemas.openxmlformats.org/officeDocument/2006/relationships/image" Target="../media/image81.emf"/><Relationship Id="rId4" Type="http://schemas.microsoft.com/office/2007/relationships/hdphoto" Target="../media/hdphoto3.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3.jpeg"/><Relationship Id="rId1" Type="http://schemas.openxmlformats.org/officeDocument/2006/relationships/slideMaster" Target="../slideMasters/slideMaster7.xml"/><Relationship Id="rId4" Type="http://schemas.openxmlformats.org/officeDocument/2006/relationships/image" Target="../media/image8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7.xml"/><Relationship Id="rId4" Type="http://schemas.microsoft.com/office/2007/relationships/hdphoto" Target="../media/hdphoto4.wdp"/></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7.xml"/><Relationship Id="rId5" Type="http://schemas.openxmlformats.org/officeDocument/2006/relationships/image" Target="../media/image94.png"/><Relationship Id="rId4" Type="http://schemas.openxmlformats.org/officeDocument/2006/relationships/image" Target="../media/image93.png"/></Relationships>
</file>

<file path=ppt/slideLayouts/_rels/slideLayout8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7.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image" Target="../media/image9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96814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2388715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399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915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7975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336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r>
              <a:rPr lang="en-US"/>
              <a:t>Journey to Copilot</a:t>
            </a:r>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2178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_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500856" y="951639"/>
            <a:ext cx="5595144" cy="802903"/>
          </a:xfrm>
        </p:spPr>
        <p:txBody>
          <a:bodyPr vert="horz" lIns="0" tIns="45720" rIns="0" bIns="45720" rtlCol="0" anchor="t">
            <a:noAutofit/>
          </a:bodyPr>
          <a:lstStyle>
            <a:lvl1pPr>
              <a:defRPr lang="en-US" sz="2800" dirty="0">
                <a:latin typeface="+mj-lt"/>
              </a:defRPr>
            </a:lvl1pPr>
          </a:lstStyle>
          <a:p>
            <a:pPr marL="0" lvl="0">
              <a:spcBef>
                <a:spcPts val="1200"/>
              </a:spcBef>
              <a:spcAft>
                <a:spcPts val="600"/>
              </a:spcAft>
            </a:pPr>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70633"/>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9806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r>
              <a:rPr lang="en-US"/>
              <a:t>Journey to Copilot</a:t>
            </a:r>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580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r>
              <a:rPr lang="en-US"/>
              <a:t>Journey to Copilot</a:t>
            </a:r>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253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2388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7208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6343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7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71146032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939451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ssess_Detail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CCC1-C938-23FB-3A1E-5B443A95B036}"/>
              </a:ext>
            </a:extLst>
          </p:cNvPr>
          <p:cNvSpPr>
            <a:spLocks noGrp="1"/>
          </p:cNvSpPr>
          <p:nvPr>
            <p:ph type="title"/>
          </p:nvPr>
        </p:nvSpPr>
        <p:spPr>
          <a:xfrm>
            <a:off x="549274" y="508007"/>
            <a:ext cx="10058400" cy="340362"/>
          </a:xfrm>
        </p:spPr>
        <p:txBody>
          <a:bodyPr/>
          <a:lstStyle>
            <a:lvl1pPr algn="l" defTabSz="914400" rtl="0" eaLnBrk="1" latinLnBrk="0" hangingPunct="1">
              <a:lnSpc>
                <a:spcPct val="90000"/>
              </a:lnSpc>
              <a:spcBef>
                <a:spcPct val="0"/>
              </a:spcBef>
              <a:buNone/>
              <a:defRPr lang="en-US" sz="2600" kern="1200" spc="-50" baseline="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5D0C276F-9505-2692-C5F8-3C70ACAFCA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Journey to Copilot</a:t>
            </a:r>
          </a:p>
        </p:txBody>
      </p:sp>
      <p:sp>
        <p:nvSpPr>
          <p:cNvPr id="4" name="Slide Number Placeholder 3">
            <a:extLst>
              <a:ext uri="{FF2B5EF4-FFF2-40B4-BE49-F238E27FC236}">
                <a16:creationId xmlns:a16="http://schemas.microsoft.com/office/drawing/2014/main" id="{C950F4E5-2E15-05E2-2A39-1C3950D8D80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1" name="Text Placeholder 5">
            <a:extLst>
              <a:ext uri="{FF2B5EF4-FFF2-40B4-BE49-F238E27FC236}">
                <a16:creationId xmlns:a16="http://schemas.microsoft.com/office/drawing/2014/main" id="{5EF3BD5D-AB42-63F1-048C-CC6A96E2E947}"/>
              </a:ext>
            </a:extLst>
          </p:cNvPr>
          <p:cNvSpPr>
            <a:spLocks noGrp="1"/>
          </p:cNvSpPr>
          <p:nvPr>
            <p:ph type="body" sz="quarter" idx="25"/>
          </p:nvPr>
        </p:nvSpPr>
        <p:spPr>
          <a:xfrm>
            <a:off x="549274" y="933013"/>
            <a:ext cx="10058400" cy="520057"/>
          </a:xfrm>
        </p:spPr>
        <p:txBody>
          <a:bodyPr/>
          <a:lstStyle>
            <a:lvl1pPr>
              <a:spcBef>
                <a:spcPts val="600"/>
              </a:spcBef>
              <a:spcAft>
                <a:spcPts val="300"/>
              </a:spcAft>
              <a:defRPr sz="1600"/>
            </a:lvl1pPr>
            <a:lvl2pPr>
              <a:spcAft>
                <a:spcPts val="300"/>
              </a:spcAft>
              <a:defRPr sz="1600" spc="0" baseline="0">
                <a:gradFill>
                  <a:gsLst>
                    <a:gs pos="6000">
                      <a:srgbClr val="14B1FF"/>
                    </a:gs>
                    <a:gs pos="100000">
                      <a:srgbClr val="2976DB"/>
                    </a:gs>
                  </a:gsLst>
                  <a:lin ang="0" scaled="0"/>
                </a:gradFill>
              </a:defRPr>
            </a:lvl2pPr>
            <a:lvl3pPr>
              <a:spcBef>
                <a:spcPts val="300"/>
              </a:spcBef>
              <a:spcAft>
                <a:spcPts val="300"/>
              </a:spcAft>
              <a:defRPr sz="1000"/>
            </a:lvl3pPr>
            <a:lvl4pPr>
              <a:spcAft>
                <a:spcPts val="300"/>
              </a:spcAft>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AD98987-F6E6-1404-C67F-9E4DD6984CD0}"/>
              </a:ext>
            </a:extLst>
          </p:cNvPr>
          <p:cNvSpPr/>
          <p:nvPr userDrawn="1"/>
        </p:nvSpPr>
        <p:spPr>
          <a:xfrm>
            <a:off x="0" y="6718300"/>
            <a:ext cx="12192000" cy="137160"/>
          </a:xfrm>
          <a:prstGeom prst="rect">
            <a:avLst/>
          </a:prstGeom>
          <a:gradFill>
            <a:gsLst>
              <a:gs pos="6000">
                <a:srgbClr val="14B1FF"/>
              </a:gs>
              <a:gs pos="100000">
                <a:srgbClr val="2976D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Text Placeholder 18">
            <a:extLst>
              <a:ext uri="{FF2B5EF4-FFF2-40B4-BE49-F238E27FC236}">
                <a16:creationId xmlns:a16="http://schemas.microsoft.com/office/drawing/2014/main" id="{E32F2129-7D28-A1C9-4708-25C6D14488B7}"/>
              </a:ext>
            </a:extLst>
          </p:cNvPr>
          <p:cNvSpPr>
            <a:spLocks noGrp="1"/>
          </p:cNvSpPr>
          <p:nvPr>
            <p:ph type="body" sz="quarter" idx="28"/>
          </p:nvPr>
        </p:nvSpPr>
        <p:spPr>
          <a:xfrm>
            <a:off x="549274" y="1638300"/>
            <a:ext cx="5480051"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91EA321-E456-E577-9A5D-4FA1A6E3B5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4039" y="548639"/>
            <a:ext cx="954723" cy="954723"/>
          </a:xfrm>
          <a:prstGeom prst="rect">
            <a:avLst/>
          </a:prstGeom>
        </p:spPr>
      </p:pic>
    </p:spTree>
    <p:extLst>
      <p:ext uri="{BB962C8B-B14F-4D97-AF65-F5344CB8AC3E}">
        <p14:creationId xmlns:p14="http://schemas.microsoft.com/office/powerpoint/2010/main" val="2483587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114568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Title and Content - rebui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baseline="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11093451" cy="460375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fld id="{DC48A51A-34A3-4597-969C-A01C1BAEFC32}" type="slidenum">
              <a:rPr lang="en-US" smtClean="0"/>
              <a:t>‹#›</a:t>
            </a:fld>
            <a:endParaRPr lang="en-US"/>
          </a:p>
        </p:txBody>
      </p:sp>
    </p:spTree>
    <p:extLst>
      <p:ext uri="{BB962C8B-B14F-4D97-AF65-F5344CB8AC3E}">
        <p14:creationId xmlns:p14="http://schemas.microsoft.com/office/powerpoint/2010/main" val="439932667"/>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Prepare_Section slide with rubr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843180-EEDE-05CF-BFBF-286942BBB6C4}"/>
              </a:ext>
            </a:extLst>
          </p:cNvPr>
          <p:cNvSpPr/>
          <p:nvPr userDrawn="1"/>
        </p:nvSpPr>
        <p:spPr>
          <a:xfrm>
            <a:off x="0" y="0"/>
            <a:ext cx="12192000" cy="6858000"/>
          </a:xfrm>
          <a:prstGeom prst="rect">
            <a:avLst/>
          </a:prstGeom>
          <a:gradFill>
            <a:gsLst>
              <a:gs pos="100000">
                <a:schemeClr val="accent5"/>
              </a:gs>
              <a:gs pos="0">
                <a:srgbClr val="B791F7"/>
              </a:gs>
              <a:gs pos="30000">
                <a:srgbClr val="6462E4">
                  <a:lumMod val="10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8FE305BE-18A1-0942-6062-8821EF9E869A}"/>
              </a:ext>
            </a:extLst>
          </p:cNvPr>
          <p:cNvSpPr>
            <a:spLocks noGrp="1"/>
          </p:cNvSpPr>
          <p:nvPr>
            <p:ph type="title"/>
          </p:nvPr>
        </p:nvSpPr>
        <p:spPr>
          <a:xfrm>
            <a:off x="549274" y="3365500"/>
            <a:ext cx="4206240" cy="1903912"/>
          </a:xfrm>
        </p:spPr>
        <p:txBody>
          <a:bodyPr anchor="t" anchorCtr="0"/>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EE576D92-A183-6157-4180-3A75A6BC1053}"/>
              </a:ext>
            </a:extLst>
          </p:cNvPr>
          <p:cNvSpPr>
            <a:spLocks noGrp="1"/>
          </p:cNvSpPr>
          <p:nvPr>
            <p:ph type="ftr" sz="quarter" idx="10"/>
          </p:nvPr>
        </p:nvSpPr>
        <p:spPr/>
        <p:txBody>
          <a:bodyPr/>
          <a:lstStyle>
            <a:lvl1pPr>
              <a:defRPr>
                <a:solidFill>
                  <a:schemeClr val="bg1">
                    <a:alpha val="0"/>
                  </a:schemeClr>
                </a:solidFill>
              </a:defRPr>
            </a:lvl1pPr>
          </a:lstStyle>
          <a:p>
            <a:pPr defTabSz="914400">
              <a:defRPr/>
            </a:pPr>
            <a:r>
              <a:rPr lang="en-US"/>
              <a:t>Journey to Copilot</a:t>
            </a:r>
          </a:p>
        </p:txBody>
      </p:sp>
      <p:sp>
        <p:nvSpPr>
          <p:cNvPr id="6" name="Slide Number Placeholder 5">
            <a:extLst>
              <a:ext uri="{FF2B5EF4-FFF2-40B4-BE49-F238E27FC236}">
                <a16:creationId xmlns:a16="http://schemas.microsoft.com/office/drawing/2014/main" id="{075DF1DD-E965-5DD5-6A1E-E9943C781597}"/>
              </a:ext>
            </a:extLst>
          </p:cNvPr>
          <p:cNvSpPr>
            <a:spLocks noGrp="1"/>
          </p:cNvSpPr>
          <p:nvPr>
            <p:ph type="sldNum" sz="quarter" idx="11"/>
          </p:nvPr>
        </p:nvSpPr>
        <p:spPr/>
        <p:txBody>
          <a:bodyPr/>
          <a:lstStyle>
            <a:lvl1pPr>
              <a:defRPr>
                <a:solidFill>
                  <a:schemeClr val="bg1"/>
                </a:solidFill>
              </a:defRPr>
            </a:lvl1pPr>
          </a:lstStyle>
          <a:p>
            <a:pPr defTabSz="914400">
              <a:defRPr/>
            </a:pPr>
            <a:fld id="{C67CA0B0-04EF-433A-8113-67BC344D39D3}" type="slidenum">
              <a:rPr lang="en-US" smtClean="0"/>
              <a:pPr defTabSz="914400">
                <a:defRPr/>
              </a:pPr>
              <a:t>‹#›</a:t>
            </a:fld>
            <a:endParaRPr lang="en-US"/>
          </a:p>
        </p:txBody>
      </p:sp>
      <p:sp>
        <p:nvSpPr>
          <p:cNvPr id="7" name="Text Placeholder 6">
            <a:extLst>
              <a:ext uri="{FF2B5EF4-FFF2-40B4-BE49-F238E27FC236}">
                <a16:creationId xmlns:a16="http://schemas.microsoft.com/office/drawing/2014/main" id="{E2DFFF80-41D1-830E-0184-A30400B43C59}"/>
              </a:ext>
            </a:extLst>
          </p:cNvPr>
          <p:cNvSpPr>
            <a:spLocks noGrp="1"/>
          </p:cNvSpPr>
          <p:nvPr>
            <p:ph type="body" sz="quarter" idx="12"/>
          </p:nvPr>
        </p:nvSpPr>
        <p:spPr>
          <a:xfrm>
            <a:off x="549275" y="2431149"/>
            <a:ext cx="4206240" cy="796925"/>
          </a:xfrm>
        </p:spPr>
        <p:txBody>
          <a:bodyPr anchor="b"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Copilot" descr="Copilot icon">
            <a:extLst>
              <a:ext uri="{FF2B5EF4-FFF2-40B4-BE49-F238E27FC236}">
                <a16:creationId xmlns:a16="http://schemas.microsoft.com/office/drawing/2014/main" id="{FCA5ECC0-A6B7-35F1-097F-89353EB3F379}"/>
              </a:ext>
            </a:extLst>
          </p:cNvPr>
          <p:cNvPicPr>
            <a:picLocks noChangeAspect="1"/>
          </p:cNvPicPr>
          <p:nvPr userDrawn="1"/>
        </p:nvPicPr>
        <p:blipFill>
          <a:blip r:embed="rId2"/>
          <a:stretch>
            <a:fillRect/>
          </a:stretch>
        </p:blipFill>
        <p:spPr>
          <a:xfrm>
            <a:off x="549275" y="362567"/>
            <a:ext cx="950977" cy="950976"/>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15005584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86516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37835670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alf white half gradi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3B630B-98F0-A558-44D6-C08F95FB3C1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Rectangle 1">
            <a:extLst>
              <a:ext uri="{FF2B5EF4-FFF2-40B4-BE49-F238E27FC236}">
                <a16:creationId xmlns:a16="http://schemas.microsoft.com/office/drawing/2014/main" id="{173B2449-29BC-FA3D-8E8C-DCCEE8B99D26}"/>
              </a:ext>
              <a:ext uri="{C183D7F6-B498-43B3-948B-1728B52AA6E4}">
                <adec:decorative xmlns:adec="http://schemas.microsoft.com/office/drawing/2017/decorative" val="1"/>
              </a:ext>
            </a:extLst>
          </p:cNvPr>
          <p:cNvSpPr/>
          <p:nvPr userDrawn="1"/>
        </p:nvSpPr>
        <p:spPr>
          <a:xfrm>
            <a:off x="-5081" y="0"/>
            <a:ext cx="5883367" cy="6775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574816" y="1828801"/>
            <a:ext cx="4599528" cy="4171950"/>
          </a:xfrm>
        </p:spPr>
        <p:txBody>
          <a:bodyPr>
            <a:noAutofit/>
          </a:bodyPr>
          <a:lstStyle>
            <a:lvl1pPr marL="0" indent="0">
              <a:lnSpc>
                <a:spcPct val="100000"/>
              </a:lnSpc>
              <a:spcBef>
                <a:spcPts val="1600"/>
              </a:spcBef>
              <a:buNone/>
              <a:defRPr sz="1600">
                <a:solidFill>
                  <a:schemeClr val="accent2"/>
                </a:solidFill>
                <a:latin typeface="+mj-lt"/>
              </a:defRPr>
            </a:lvl1pPr>
            <a:lvl2pPr marL="0" indent="0">
              <a:lnSpc>
                <a:spcPct val="100000"/>
              </a:lnSpc>
              <a:spcBef>
                <a:spcPts val="900"/>
              </a:spcBef>
              <a:buNone/>
              <a:defRPr sz="1400">
                <a:solidFill>
                  <a:srgbClr val="000000"/>
                </a:solidFill>
              </a:defRPr>
            </a:lvl2pPr>
            <a:lvl3pPr>
              <a:lnSpc>
                <a:spcPct val="100000"/>
              </a:lnSpc>
              <a:defRPr sz="1401">
                <a:solidFill>
                  <a:srgbClr val="000000"/>
                </a:solidFill>
              </a:defRPr>
            </a:lvl3pPr>
            <a:lvl4pPr>
              <a:lnSpc>
                <a:spcPct val="100000"/>
              </a:lnSpc>
              <a:defRPr sz="1200">
                <a:solidFill>
                  <a:srgbClr val="000000"/>
                </a:solidFill>
              </a:defRPr>
            </a:lvl4pPr>
            <a:lvl5pPr>
              <a:lnSpc>
                <a:spcPct val="100000"/>
              </a:lnSpc>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 uri="{C183D7F6-B498-43B3-948B-1728B52AA6E4}">
                <adec:decorative xmlns:adec="http://schemas.microsoft.com/office/drawing/2017/decorative" val="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0B9A94C-F8F8-2A22-B125-7808DDC912F3}"/>
              </a:ext>
            </a:extLst>
          </p:cNvPr>
          <p:cNvSpPr>
            <a:spLocks noGrp="1"/>
          </p:cNvSpPr>
          <p:nvPr>
            <p:ph type="title"/>
          </p:nvPr>
        </p:nvSpPr>
        <p:spPr>
          <a:xfrm>
            <a:off x="574816" y="510988"/>
            <a:ext cx="4744670" cy="430887"/>
          </a:xfrm>
        </p:spPr>
        <p:txBody>
          <a:bodyPr/>
          <a:lstStyle/>
          <a:p>
            <a:r>
              <a:rPr lang="en-US"/>
              <a:t>Click to edit Master title style</a:t>
            </a:r>
          </a:p>
        </p:txBody>
      </p:sp>
    </p:spTree>
    <p:extLst>
      <p:ext uri="{BB962C8B-B14F-4D97-AF65-F5344CB8AC3E}">
        <p14:creationId xmlns:p14="http://schemas.microsoft.com/office/powerpoint/2010/main" val="18430336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ext 3 column">
    <p:bg>
      <p:bgPr>
        <a:solidFill>
          <a:schemeClr val="bg1"/>
        </a:solidFill>
        <a:effectLst/>
      </p:bgPr>
    </p:bg>
    <p:spTree>
      <p:nvGrpSpPr>
        <p:cNvPr id="1" name=""/>
        <p:cNvGrpSpPr/>
        <p:nvPr/>
      </p:nvGrpSpPr>
      <p:grpSpPr>
        <a:xfrm>
          <a:off x="0" y="0"/>
          <a:ext cx="0" cy="0"/>
          <a:chOff x="0" y="0"/>
          <a:chExt cx="0" cy="0"/>
        </a:xfrm>
      </p:grpSpPr>
      <p:sp>
        <p:nvSpPr>
          <p:cNvPr id="13" name="Title Shape">
            <a:extLst>
              <a:ext uri="{FF2B5EF4-FFF2-40B4-BE49-F238E27FC236}">
                <a16:creationId xmlns:a16="http://schemas.microsoft.com/office/drawing/2014/main" id="{EC2AB48C-F0EC-69FC-05BF-225043EED7FC}"/>
              </a:ext>
            </a:extLst>
          </p:cNvPr>
          <p:cNvSpPr/>
          <p:nvPr/>
        </p:nvSpPr>
        <p:spPr>
          <a:xfrm>
            <a:off x="-641499" y="507365"/>
            <a:ext cx="1644793" cy="1261533"/>
          </a:xfrm>
          <a:custGeom>
            <a:avLst/>
            <a:gdLst>
              <a:gd name="connsiteX0" fmla="*/ 0 w 2875634"/>
              <a:gd name="connsiteY0" fmla="*/ 621242 h 1242483"/>
              <a:gd name="connsiteX1" fmla="*/ 621242 w 2875634"/>
              <a:gd name="connsiteY1" fmla="*/ 0 h 1242483"/>
              <a:gd name="connsiteX2" fmla="*/ 2254393 w 2875634"/>
              <a:gd name="connsiteY2" fmla="*/ 0 h 1242483"/>
              <a:gd name="connsiteX3" fmla="*/ 2875635 w 2875634"/>
              <a:gd name="connsiteY3" fmla="*/ 621242 h 1242483"/>
              <a:gd name="connsiteX4" fmla="*/ 2875634 w 2875634"/>
              <a:gd name="connsiteY4" fmla="*/ 621242 h 1242483"/>
              <a:gd name="connsiteX5" fmla="*/ 2254392 w 2875634"/>
              <a:gd name="connsiteY5" fmla="*/ 1242484 h 1242483"/>
              <a:gd name="connsiteX6" fmla="*/ 621242 w 2875634"/>
              <a:gd name="connsiteY6" fmla="*/ 1242483 h 1242483"/>
              <a:gd name="connsiteX7" fmla="*/ 0 w 2875634"/>
              <a:gd name="connsiteY7" fmla="*/ 621241 h 1242483"/>
              <a:gd name="connsiteX8" fmla="*/ 0 w 2875634"/>
              <a:gd name="connsiteY8" fmla="*/ 621242 h 1242483"/>
              <a:gd name="connsiteX0" fmla="*/ 0 w 2875635"/>
              <a:gd name="connsiteY0" fmla="*/ 621241 h 1242484"/>
              <a:gd name="connsiteX1" fmla="*/ 621242 w 2875635"/>
              <a:gd name="connsiteY1" fmla="*/ 0 h 1242484"/>
              <a:gd name="connsiteX2" fmla="*/ 2254393 w 2875635"/>
              <a:gd name="connsiteY2" fmla="*/ 0 h 1242484"/>
              <a:gd name="connsiteX3" fmla="*/ 2875635 w 2875635"/>
              <a:gd name="connsiteY3" fmla="*/ 621242 h 1242484"/>
              <a:gd name="connsiteX4" fmla="*/ 2875634 w 2875635"/>
              <a:gd name="connsiteY4" fmla="*/ 621242 h 1242484"/>
              <a:gd name="connsiteX5" fmla="*/ 2254392 w 2875635"/>
              <a:gd name="connsiteY5" fmla="*/ 1242484 h 1242484"/>
              <a:gd name="connsiteX6" fmla="*/ 621242 w 2875635"/>
              <a:gd name="connsiteY6" fmla="*/ 1242483 h 1242484"/>
              <a:gd name="connsiteX7" fmla="*/ 0 w 2875635"/>
              <a:gd name="connsiteY7" fmla="*/ 621241 h 1242484"/>
              <a:gd name="connsiteX0" fmla="*/ 204144 w 2458537"/>
              <a:gd name="connsiteY0" fmla="*/ 1242483 h 1242484"/>
              <a:gd name="connsiteX1" fmla="*/ 204144 w 2458537"/>
              <a:gd name="connsiteY1" fmla="*/ 0 h 1242484"/>
              <a:gd name="connsiteX2" fmla="*/ 1837295 w 2458537"/>
              <a:gd name="connsiteY2" fmla="*/ 0 h 1242484"/>
              <a:gd name="connsiteX3" fmla="*/ 2458537 w 2458537"/>
              <a:gd name="connsiteY3" fmla="*/ 621242 h 1242484"/>
              <a:gd name="connsiteX4" fmla="*/ 2458536 w 2458537"/>
              <a:gd name="connsiteY4" fmla="*/ 621242 h 1242484"/>
              <a:gd name="connsiteX5" fmla="*/ 1837294 w 2458537"/>
              <a:gd name="connsiteY5" fmla="*/ 1242484 h 1242484"/>
              <a:gd name="connsiteX6" fmla="*/ 204144 w 2458537"/>
              <a:gd name="connsiteY6" fmla="*/ 1242483 h 1242484"/>
              <a:gd name="connsiteX0" fmla="*/ 0 w 2254393"/>
              <a:gd name="connsiteY0" fmla="*/ 1242483 h 1242484"/>
              <a:gd name="connsiteX1" fmla="*/ 0 w 2254393"/>
              <a:gd name="connsiteY1" fmla="*/ 0 h 1242484"/>
              <a:gd name="connsiteX2" fmla="*/ 1633151 w 2254393"/>
              <a:gd name="connsiteY2" fmla="*/ 0 h 1242484"/>
              <a:gd name="connsiteX3" fmla="*/ 2254393 w 2254393"/>
              <a:gd name="connsiteY3" fmla="*/ 621242 h 1242484"/>
              <a:gd name="connsiteX4" fmla="*/ 2254392 w 2254393"/>
              <a:gd name="connsiteY4" fmla="*/ 621242 h 1242484"/>
              <a:gd name="connsiteX5" fmla="*/ 1633150 w 2254393"/>
              <a:gd name="connsiteY5" fmla="*/ 1242484 h 1242484"/>
              <a:gd name="connsiteX6" fmla="*/ 0 w 2254393"/>
              <a:gd name="connsiteY6" fmla="*/ 1242483 h 1242484"/>
              <a:gd name="connsiteX0" fmla="*/ 609600 w 2254393"/>
              <a:gd name="connsiteY0" fmla="*/ 1252008 h 1252008"/>
              <a:gd name="connsiteX1" fmla="*/ 0 w 2254393"/>
              <a:gd name="connsiteY1" fmla="*/ 0 h 1252008"/>
              <a:gd name="connsiteX2" fmla="*/ 1633151 w 2254393"/>
              <a:gd name="connsiteY2" fmla="*/ 0 h 1252008"/>
              <a:gd name="connsiteX3" fmla="*/ 2254393 w 2254393"/>
              <a:gd name="connsiteY3" fmla="*/ 621242 h 1252008"/>
              <a:gd name="connsiteX4" fmla="*/ 2254392 w 2254393"/>
              <a:gd name="connsiteY4" fmla="*/ 621242 h 1252008"/>
              <a:gd name="connsiteX5" fmla="*/ 1633150 w 2254393"/>
              <a:gd name="connsiteY5" fmla="*/ 1242484 h 1252008"/>
              <a:gd name="connsiteX6" fmla="*/ 609600 w 2254393"/>
              <a:gd name="connsiteY6" fmla="*/ 1252008 h 1252008"/>
              <a:gd name="connsiteX0" fmla="*/ 0 w 1644793"/>
              <a:gd name="connsiteY0" fmla="*/ 1261533 h 1261533"/>
              <a:gd name="connsiteX1" fmla="*/ 0 w 1644793"/>
              <a:gd name="connsiteY1" fmla="*/ 0 h 1261533"/>
              <a:gd name="connsiteX2" fmla="*/ 1023551 w 1644793"/>
              <a:gd name="connsiteY2" fmla="*/ 9525 h 1261533"/>
              <a:gd name="connsiteX3" fmla="*/ 1644793 w 1644793"/>
              <a:gd name="connsiteY3" fmla="*/ 630767 h 1261533"/>
              <a:gd name="connsiteX4" fmla="*/ 1644792 w 1644793"/>
              <a:gd name="connsiteY4" fmla="*/ 630767 h 1261533"/>
              <a:gd name="connsiteX5" fmla="*/ 1023550 w 1644793"/>
              <a:gd name="connsiteY5" fmla="*/ 1252009 h 1261533"/>
              <a:gd name="connsiteX6" fmla="*/ 0 w 1644793"/>
              <a:gd name="connsiteY6" fmla="*/ 1261533 h 126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793" h="1261533">
                <a:moveTo>
                  <a:pt x="0" y="1261533"/>
                </a:moveTo>
                <a:lnTo>
                  <a:pt x="0" y="0"/>
                </a:lnTo>
                <a:lnTo>
                  <a:pt x="1023551" y="9525"/>
                </a:lnTo>
                <a:cubicBezTo>
                  <a:pt x="1366653" y="9525"/>
                  <a:pt x="1644793" y="287665"/>
                  <a:pt x="1644793" y="630767"/>
                </a:cubicBezTo>
                <a:lnTo>
                  <a:pt x="1644792" y="630767"/>
                </a:lnTo>
                <a:cubicBezTo>
                  <a:pt x="1644792" y="973869"/>
                  <a:pt x="1366652" y="1252009"/>
                  <a:pt x="1023550" y="1252009"/>
                </a:cubicBezTo>
                <a:lnTo>
                  <a:pt x="0" y="1261533"/>
                </a:lnTo>
                <a:close/>
              </a:path>
            </a:pathLst>
          </a:custGeom>
          <a:solidFill>
            <a:schemeClr val="bg1"/>
          </a:solidFill>
          <a:ln w="38100">
            <a:noFill/>
          </a:ln>
          <a:effectLst>
            <a:glow rad="1397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Roboto Light" panose="02000000000000000000" pitchFamily="2" charset="0"/>
            </a:endParaRPr>
          </a:p>
        </p:txBody>
      </p:sp>
      <p:cxnSp>
        <p:nvCxnSpPr>
          <p:cNvPr id="18" name="Title Line">
            <a:extLst>
              <a:ext uri="{FF2B5EF4-FFF2-40B4-BE49-F238E27FC236}">
                <a16:creationId xmlns:a16="http://schemas.microsoft.com/office/drawing/2014/main" id="{1E501A6A-469C-4CE1-3465-17E8AB95D1B1}"/>
              </a:ext>
            </a:extLst>
          </p:cNvPr>
          <p:cNvCxnSpPr>
            <a:cxnSpLocks/>
          </p:cNvCxnSpPr>
          <p:nvPr/>
        </p:nvCxnSpPr>
        <p:spPr>
          <a:xfrm>
            <a:off x="-641499" y="1607520"/>
            <a:ext cx="9865012" cy="0"/>
          </a:xfrm>
          <a:prstGeom prst="straightConnector1">
            <a:avLst/>
          </a:prstGeom>
          <a:ln w="44450">
            <a:gradFill flip="none" rotWithShape="1">
              <a:gsLst>
                <a:gs pos="100000">
                  <a:schemeClr val="accent3"/>
                </a:gs>
                <a:gs pos="53000">
                  <a:schemeClr val="accent1"/>
                </a:gs>
              </a:gsLst>
              <a:lin ang="10800000" scaled="1"/>
              <a:tileRect/>
            </a:gradFill>
            <a:round/>
            <a:tailEnd type="oval"/>
          </a:ln>
        </p:spPr>
        <p:style>
          <a:lnRef idx="1">
            <a:schemeClr val="accent1"/>
          </a:lnRef>
          <a:fillRef idx="0">
            <a:schemeClr val="accent1"/>
          </a:fillRef>
          <a:effectRef idx="0">
            <a:schemeClr val="accent1"/>
          </a:effectRef>
          <a:fontRef idx="minor">
            <a:schemeClr val="tx1"/>
          </a:fontRef>
        </p:style>
      </p:cxnSp>
      <p:pic>
        <p:nvPicPr>
          <p:cNvPr id="19" name="Graphic">
            <a:extLst>
              <a:ext uri="{FF2B5EF4-FFF2-40B4-BE49-F238E27FC236}">
                <a16:creationId xmlns:a16="http://schemas.microsoft.com/office/drawing/2014/main" id="{D4BE41A3-CFDC-C8FA-7213-A0AD56C9DD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5400000">
            <a:off x="9813332" y="-3037027"/>
            <a:ext cx="6257134" cy="5413973"/>
          </a:xfrm>
          <a:prstGeom prst="rect">
            <a:avLst/>
          </a:prstGeom>
        </p:spPr>
      </p:pic>
      <p:sp>
        <p:nvSpPr>
          <p:cNvPr id="2" name="Title">
            <a:extLst>
              <a:ext uri="{FF2B5EF4-FFF2-40B4-BE49-F238E27FC236}">
                <a16:creationId xmlns:a16="http://schemas.microsoft.com/office/drawing/2014/main" id="{0BD9F4C3-49FD-BF5D-760B-D04FD1E70998}"/>
              </a:ext>
            </a:extLst>
          </p:cNvPr>
          <p:cNvSpPr>
            <a:spLocks noGrp="1"/>
          </p:cNvSpPr>
          <p:nvPr>
            <p:ph type="title" hasCustomPrompt="1"/>
          </p:nvPr>
        </p:nvSpPr>
        <p:spPr>
          <a:xfrm>
            <a:off x="1189494" y="507367"/>
            <a:ext cx="886890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Text-Left">
            <a:extLst>
              <a:ext uri="{FF2B5EF4-FFF2-40B4-BE49-F238E27FC236}">
                <a16:creationId xmlns:a16="http://schemas.microsoft.com/office/drawing/2014/main" id="{412C2A08-6DA3-3539-9C9B-4814C1C0757D}"/>
              </a:ext>
            </a:extLst>
          </p:cNvPr>
          <p:cNvSpPr>
            <a:spLocks noGrp="1"/>
          </p:cNvSpPr>
          <p:nvPr>
            <p:ph type="body" sz="quarter" idx="20" hasCustomPrompt="1"/>
          </p:nvPr>
        </p:nvSpPr>
        <p:spPr>
          <a:xfrm>
            <a:off x="515938" y="2400802"/>
            <a:ext cx="3240000" cy="39444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Middle">
            <a:extLst>
              <a:ext uri="{FF2B5EF4-FFF2-40B4-BE49-F238E27FC236}">
                <a16:creationId xmlns:a16="http://schemas.microsoft.com/office/drawing/2014/main" id="{FE872889-0959-0A6A-81D3-6169EA6DDA10}"/>
              </a:ext>
            </a:extLst>
          </p:cNvPr>
          <p:cNvSpPr>
            <a:spLocks noGrp="1"/>
          </p:cNvSpPr>
          <p:nvPr>
            <p:ph type="body" sz="quarter" idx="21" hasCustomPrompt="1"/>
          </p:nvPr>
        </p:nvSpPr>
        <p:spPr>
          <a:xfrm>
            <a:off x="4476000" y="2400802"/>
            <a:ext cx="3240000" cy="39444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Right">
            <a:extLst>
              <a:ext uri="{FF2B5EF4-FFF2-40B4-BE49-F238E27FC236}">
                <a16:creationId xmlns:a16="http://schemas.microsoft.com/office/drawing/2014/main" id="{D42217C0-6E9B-27F3-E5FD-852FF25926FA}"/>
              </a:ext>
            </a:extLst>
          </p:cNvPr>
          <p:cNvSpPr>
            <a:spLocks noGrp="1"/>
          </p:cNvSpPr>
          <p:nvPr>
            <p:ph type="body" sz="quarter" idx="22" hasCustomPrompt="1"/>
          </p:nvPr>
        </p:nvSpPr>
        <p:spPr>
          <a:xfrm>
            <a:off x="8436062" y="2400802"/>
            <a:ext cx="3240000" cy="39444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2377038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385434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0009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664677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0222875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_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919460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64857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344133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74311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25983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02495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30106728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54326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1486023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19385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8198769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9267866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5389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8433912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3714104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4195560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95231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1701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2270027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87121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56301940"/>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1763944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2847076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0827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4828216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8384555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38926274"/>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760425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797561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6595126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SP Masters Program title blu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D53EC2-149B-8491-E5CC-F6AA28319A51}"/>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7" name="Title 1">
            <a:extLst>
              <a:ext uri="{FF2B5EF4-FFF2-40B4-BE49-F238E27FC236}">
                <a16:creationId xmlns:a16="http://schemas.microsoft.com/office/drawing/2014/main" id="{889E955A-D68E-FC9C-6BF1-3CF59CB46536}"/>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770DCD0C-F263-40A0-B5EC-0435B77458FF}"/>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pic>
        <p:nvPicPr>
          <p:cNvPr id="2" name="MS logo gray - EMF">
            <a:extLst>
              <a:ext uri="{FF2B5EF4-FFF2-40B4-BE49-F238E27FC236}">
                <a16:creationId xmlns:a16="http://schemas.microsoft.com/office/drawing/2014/main" id="{05DDE0D1-B21B-F9AD-5E4A-18E0646FB7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676564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SP Masters Program title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D53EC2-149B-8491-E5CC-F6AA28319A51}"/>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7" name="Title 1">
            <a:extLst>
              <a:ext uri="{FF2B5EF4-FFF2-40B4-BE49-F238E27FC236}">
                <a16:creationId xmlns:a16="http://schemas.microsoft.com/office/drawing/2014/main" id="{889E955A-D68E-FC9C-6BF1-3CF59CB46536}"/>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770DCD0C-F263-40A0-B5EC-0435B77458FF}"/>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pic>
        <p:nvPicPr>
          <p:cNvPr id="2" name="MS logo gray - EMF">
            <a:extLst>
              <a:ext uri="{FF2B5EF4-FFF2-40B4-BE49-F238E27FC236}">
                <a16:creationId xmlns:a16="http://schemas.microsoft.com/office/drawing/2014/main" id="{05DDE0D1-B21B-F9AD-5E4A-18E0646FB7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328460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SP Masters Program title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5884608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CSP Masters Program title Window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EAD08-14C3-4262-5DDA-61B57D6BD3E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85" t="5105" r="-7812" b="19895"/>
          <a:stretch/>
        </p:blipFill>
        <p:spPr>
          <a:xfrm>
            <a:off x="-1" y="0"/>
            <a:ext cx="9610725" cy="6857999"/>
          </a:xfrm>
          <a:prstGeom prst="rect">
            <a:avLst/>
          </a:prstGeom>
        </p:spPr>
      </p:pic>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3">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610062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SP Masters Program title Window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9D92E-5C20-7AE9-0BE7-005B9FAE26E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3842"/>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406041588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gray - EMF">
            <a:extLst>
              <a:ext uri="{FF2B5EF4-FFF2-40B4-BE49-F238E27FC236}">
                <a16:creationId xmlns:a16="http://schemas.microsoft.com/office/drawing/2014/main" id="{649BCDFE-C910-BC60-9A16-BC3BA7FF9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022207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gray - EMF">
            <a:extLst>
              <a:ext uri="{FF2B5EF4-FFF2-40B4-BE49-F238E27FC236}">
                <a16:creationId xmlns:a16="http://schemas.microsoft.com/office/drawing/2014/main" id="{649BCDFE-C910-BC60-9A16-BC3BA7FF9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42833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435100"/>
            <a:ext cx="11025188"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2792951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 OPTION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46B0F85-E559-84AB-E2EF-14AFA3322098}"/>
              </a:ext>
              <a:ext uri="{C183D7F6-B498-43B3-948B-1728B52AA6E4}">
                <adec:decorative xmlns:adec="http://schemas.microsoft.com/office/drawing/2017/decorative" val="1"/>
              </a:ext>
            </a:extLst>
          </p:cNvPr>
          <p:cNvGrpSpPr/>
          <p:nvPr userDrawn="1"/>
        </p:nvGrpSpPr>
        <p:grpSpPr>
          <a:xfrm>
            <a:off x="-1" y="-20835"/>
            <a:ext cx="12192001" cy="6878835"/>
            <a:chOff x="-1" y="-20835"/>
            <a:chExt cx="12192001" cy="6878835"/>
          </a:xfrm>
        </p:grpSpPr>
        <p:sp>
          <p:nvSpPr>
            <p:cNvPr id="8" name="Rectangle 7">
              <a:extLst>
                <a:ext uri="{FF2B5EF4-FFF2-40B4-BE49-F238E27FC236}">
                  <a16:creationId xmlns:a16="http://schemas.microsoft.com/office/drawing/2014/main" id="{1ED4E2D4-0166-EA33-4488-29733E6631C7}"/>
                </a:ext>
                <a:ext uri="{C183D7F6-B498-43B3-948B-1728B52AA6E4}">
                  <adec:decorative xmlns:adec="http://schemas.microsoft.com/office/drawing/2017/decorative" val="1"/>
                </a:ext>
              </a:extLst>
            </p:cNvPr>
            <p:cNvSpPr/>
            <p:nvPr/>
          </p:nvSpPr>
          <p:spPr bwMode="auto">
            <a:xfrm>
              <a:off x="0" y="-20835"/>
              <a:ext cx="12192000" cy="19512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6841D978-41C2-5BA9-0738-8D4971FD7063}"/>
                </a:ext>
                <a:ext uri="{C183D7F6-B498-43B3-948B-1728B52AA6E4}">
                  <adec:decorative xmlns:adec="http://schemas.microsoft.com/office/drawing/2017/decorative" val="1"/>
                </a:ext>
              </a:extLst>
            </p:cNvPr>
            <p:cNvSpPr/>
            <p:nvPr/>
          </p:nvSpPr>
          <p:spPr bwMode="auto">
            <a:xfrm>
              <a:off x="-1" y="1428750"/>
              <a:ext cx="12188952" cy="5429250"/>
            </a:xfrm>
            <a:prstGeom prst="rect">
              <a:avLst/>
            </a:prstGeom>
            <a:solidFill>
              <a:schemeClr val="bg1"/>
            </a:solidFill>
            <a:ln w="12700" cap="flat" cmpd="sng" algn="ctr">
              <a:noFill/>
              <a:prstDash val="solid"/>
              <a:headEnd type="none" w="med" len="med"/>
              <a:tailEnd type="none" w="med" len="med"/>
            </a:ln>
            <a:effectLst>
              <a:outerShdw blurRad="127000" dist="127000" dir="18900000" algn="bl" rotWithShape="0">
                <a:prstClr val="black">
                  <a:alpha val="10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kern="0">
                <a:solidFill>
                  <a:srgbClr val="FFFFFF"/>
                </a:solidFill>
                <a:latin typeface="Segoe UI"/>
                <a:cs typeface="Segoe UI" pitchFamily="34" charset="0"/>
              </a:endParaRPr>
            </a:p>
          </p:txBody>
        </p:sp>
      </p:gr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2019300"/>
            <a:ext cx="9960393"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7613128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intro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206500"/>
            <a:ext cx="10204450" cy="615553"/>
          </a:xfrm>
        </p:spPr>
        <p:txBody>
          <a:bodyPr/>
          <a:lstStyle>
            <a:lvl1pPr>
              <a:defRPr sz="1400">
                <a:latin typeface="+mn-lt"/>
              </a:defRPr>
            </a:lvl1pPr>
            <a:lvl2pPr>
              <a:defRPr sz="1600"/>
            </a:lvl2pPr>
          </a:lstStyle>
          <a:p>
            <a:pPr lvl="0"/>
            <a:r>
              <a:rPr lang="en-US"/>
              <a:t>Click to edit Master text styles</a:t>
            </a:r>
          </a:p>
          <a:p>
            <a:pPr lvl="1"/>
            <a:endParaRPr lang="en-US"/>
          </a:p>
        </p:txBody>
      </p:sp>
      <p:sp>
        <p:nvSpPr>
          <p:cNvPr id="2" name="Text Placeholder 5">
            <a:extLst>
              <a:ext uri="{FF2B5EF4-FFF2-40B4-BE49-F238E27FC236}">
                <a16:creationId xmlns:a16="http://schemas.microsoft.com/office/drawing/2014/main" id="{A29CF6A1-2A54-EAFF-779A-CAFDF3C03C38}"/>
              </a:ext>
            </a:extLst>
          </p:cNvPr>
          <p:cNvSpPr>
            <a:spLocks noGrp="1"/>
          </p:cNvSpPr>
          <p:nvPr>
            <p:ph type="body" sz="quarter" idx="11"/>
          </p:nvPr>
        </p:nvSpPr>
        <p:spPr>
          <a:xfrm>
            <a:off x="584200" y="2412168"/>
            <a:ext cx="11025188" cy="1455783"/>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0">
            <a:extLst>
              <a:ext uri="{FF2B5EF4-FFF2-40B4-BE49-F238E27FC236}">
                <a16:creationId xmlns:a16="http://schemas.microsoft.com/office/drawing/2014/main" id="{D0DB0521-F5C1-19DD-E8E1-A51202BCEF01}"/>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1244399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31963138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72410"/>
          </a:xfrm>
        </p:spPr>
        <p:txBody>
          <a:bodyPr tIns="64008"/>
          <a:lstStyle>
            <a:lvl1pPr>
              <a:defRPr sz="2000">
                <a:solidFill>
                  <a:schemeClr val="tx1"/>
                </a:solidFill>
                <a:latin typeface="+mn-lt"/>
              </a:defRPr>
            </a:lvl1pPr>
          </a:lstStyle>
          <a:p>
            <a:pPr lvl="0"/>
            <a:r>
              <a:rPr lang="en-US"/>
              <a:t>Subtitle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8522C0CB-7CA6-6339-77AF-EA5B1984FA00}"/>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91056449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eyebrow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
        <p:nvSpPr>
          <p:cNvPr id="3" name="Text Placeholder 5">
            <a:extLst>
              <a:ext uri="{FF2B5EF4-FFF2-40B4-BE49-F238E27FC236}">
                <a16:creationId xmlns:a16="http://schemas.microsoft.com/office/drawing/2014/main" id="{9726B72F-F30C-C802-754B-00F8619DF7CF}"/>
              </a:ext>
            </a:extLst>
          </p:cNvPr>
          <p:cNvSpPr>
            <a:spLocks noGrp="1"/>
          </p:cNvSpPr>
          <p:nvPr>
            <p:ph type="body" sz="quarter" idx="11"/>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53660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Eyebrow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
        <p:nvSpPr>
          <p:cNvPr id="5" name="Text Placeholder 2">
            <a:extLst>
              <a:ext uri="{FF2B5EF4-FFF2-40B4-BE49-F238E27FC236}">
                <a16:creationId xmlns:a16="http://schemas.microsoft.com/office/drawing/2014/main" id="{3ABDF8D8-0F08-FD6F-E5FE-7EE6DC72BE9E}"/>
              </a:ext>
            </a:extLst>
          </p:cNvPr>
          <p:cNvSpPr>
            <a:spLocks noGrp="1"/>
          </p:cNvSpPr>
          <p:nvPr>
            <p:ph type="body" sz="quarter" idx="11" hasCustomPrompt="1"/>
          </p:nvPr>
        </p:nvSpPr>
        <p:spPr>
          <a:xfrm>
            <a:off x="574675" y="941388"/>
            <a:ext cx="11018520" cy="372410"/>
          </a:xfrm>
        </p:spPr>
        <p:txBody>
          <a:bodyPr tIns="64008"/>
          <a:lstStyle>
            <a:lvl1pPr>
              <a:defRPr sz="20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32406033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subtitle only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72410"/>
          </a:xfrm>
        </p:spPr>
        <p:txBody>
          <a:bodyPr tIns="64008"/>
          <a:lstStyle>
            <a:lvl1pPr>
              <a:defRPr sz="20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5148416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yebrow and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58293345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intro next ste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0F62B6-FF37-88D0-C14B-D8A7F96C6A3E}"/>
              </a:ext>
              <a:ext uri="{C183D7F6-B498-43B3-948B-1728B52AA6E4}">
                <adec:decorative xmlns:adec="http://schemas.microsoft.com/office/drawing/2017/decorative" val="1"/>
              </a:ext>
            </a:extLst>
          </p:cNvPr>
          <p:cNvSpPr/>
          <p:nvPr userDrawn="1"/>
        </p:nvSpPr>
        <p:spPr bwMode="auto">
          <a:xfrm>
            <a:off x="0" y="1092199"/>
            <a:ext cx="12192000" cy="8953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267780"/>
            <a:ext cx="10204450" cy="544188"/>
          </a:xfrm>
        </p:spPr>
        <p:txBody>
          <a:bodyPr anchor="ctr" anchorCtr="0"/>
          <a:lstStyle>
            <a:lvl1pPr>
              <a:lnSpc>
                <a:spcPct val="110000"/>
              </a:lnSpc>
              <a:defRPr sz="1200">
                <a:latin typeface="+mn-lt"/>
              </a:defRPr>
            </a:lvl1pPr>
            <a:lvl2pPr>
              <a:lnSpc>
                <a:spcPct val="110000"/>
              </a:lnSpc>
              <a:defRPr sz="1200"/>
            </a:lvl2pPr>
          </a:lstStyle>
          <a:p>
            <a:pPr lvl="0"/>
            <a:r>
              <a:rPr lang="en-US"/>
              <a:t>Click to edit Master text styles</a:t>
            </a:r>
          </a:p>
          <a:p>
            <a:pPr lvl="1"/>
            <a:endParaRPr lang="en-US"/>
          </a:p>
        </p:txBody>
      </p:sp>
      <p:sp>
        <p:nvSpPr>
          <p:cNvPr id="2" name="Text Placeholder 5">
            <a:extLst>
              <a:ext uri="{FF2B5EF4-FFF2-40B4-BE49-F238E27FC236}">
                <a16:creationId xmlns:a16="http://schemas.microsoft.com/office/drawing/2014/main" id="{A29CF6A1-2A54-EAFF-779A-CAFDF3C03C38}"/>
              </a:ext>
            </a:extLst>
          </p:cNvPr>
          <p:cNvSpPr>
            <a:spLocks noGrp="1"/>
          </p:cNvSpPr>
          <p:nvPr>
            <p:ph type="body" sz="quarter" idx="11"/>
          </p:nvPr>
        </p:nvSpPr>
        <p:spPr>
          <a:xfrm>
            <a:off x="584201" y="2151798"/>
            <a:ext cx="6775604" cy="1103892"/>
          </a:xfrm>
        </p:spPr>
        <p:txBody>
          <a:bodyPr/>
          <a:lstStyle>
            <a:lvl1pPr>
              <a:spcBef>
                <a:spcPts val="1200"/>
              </a:spcBef>
              <a:defRPr sz="1400"/>
            </a:lvl1pPr>
            <a:lvl2pPr>
              <a:spcBef>
                <a:spcPts val="600"/>
              </a:spcBef>
              <a:defRPr sz="1200"/>
            </a:lvl2pPr>
            <a:lvl3pPr>
              <a:spcBef>
                <a:spcPts val="400"/>
              </a:spcBef>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C933934-2EBE-5879-53BC-FB2BF480AB8C}"/>
              </a:ext>
              <a:ext uri="{C183D7F6-B498-43B3-948B-1728B52AA6E4}">
                <adec:decorative xmlns:adec="http://schemas.microsoft.com/office/drawing/2017/decorative" val="1"/>
              </a:ext>
            </a:extLst>
          </p:cNvPr>
          <p:cNvSpPr/>
          <p:nvPr userDrawn="1"/>
        </p:nvSpPr>
        <p:spPr bwMode="auto">
          <a:xfrm>
            <a:off x="0" y="5625903"/>
            <a:ext cx="12192000" cy="123209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5">
            <a:extLst>
              <a:ext uri="{FF2B5EF4-FFF2-40B4-BE49-F238E27FC236}">
                <a16:creationId xmlns:a16="http://schemas.microsoft.com/office/drawing/2014/main" id="{7F7D9DCD-906C-C85A-5EB6-F7877FD5137A}"/>
              </a:ext>
            </a:extLst>
          </p:cNvPr>
          <p:cNvSpPr>
            <a:spLocks noGrp="1"/>
          </p:cNvSpPr>
          <p:nvPr>
            <p:ph type="body" sz="quarter" idx="13"/>
          </p:nvPr>
        </p:nvSpPr>
        <p:spPr>
          <a:xfrm>
            <a:off x="584200" y="5780180"/>
            <a:ext cx="7497763" cy="923544"/>
          </a:xfrm>
        </p:spPr>
        <p:txBody>
          <a:bodyPr anchor="ctr" anchorCtr="0">
            <a:noAutofit/>
          </a:bodyPr>
          <a:lstStyle>
            <a:lvl1pPr>
              <a:defRPr sz="1400">
                <a:solidFill>
                  <a:schemeClr val="bg1"/>
                </a:solidFill>
              </a:defRPr>
            </a:lvl1pPr>
            <a:lvl2pPr marL="171450" indent="-171450">
              <a:spcBef>
                <a:spcPts val="400"/>
              </a:spcBef>
              <a:buFont typeface="Wingdings" panose="05000000000000000000" pitchFamily="2" charset="2"/>
              <a:buChar char=""/>
              <a:defRPr sz="1100">
                <a:solidFill>
                  <a:schemeClr val="bg1"/>
                </a:solidFill>
              </a:defRPr>
            </a:lvl2pPr>
            <a:lvl3pPr marL="0" indent="0">
              <a:buNone/>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cxnSp>
        <p:nvCxnSpPr>
          <p:cNvPr id="11" name="Straight Connector 10">
            <a:extLst>
              <a:ext uri="{FF2B5EF4-FFF2-40B4-BE49-F238E27FC236}">
                <a16:creationId xmlns:a16="http://schemas.microsoft.com/office/drawing/2014/main" id="{D8BB1355-90E7-EC58-815C-1BB9986D76E1}"/>
              </a:ext>
            </a:extLst>
          </p:cNvPr>
          <p:cNvCxnSpPr>
            <a:cxnSpLocks/>
          </p:cNvCxnSpPr>
          <p:nvPr userDrawn="1"/>
        </p:nvCxnSpPr>
        <p:spPr>
          <a:xfrm>
            <a:off x="7642246" y="2137195"/>
            <a:ext cx="0" cy="3339062"/>
          </a:xfrm>
          <a:prstGeom prst="line">
            <a:avLst/>
          </a:prstGeom>
          <a:ln>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1433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C806-E1D9-E4F7-E702-3D3691AA82E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650265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C806-E1D9-E4F7-E702-3D3691AA82E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986962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 Window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C9369-A0E2-F71C-FA28-ED03376938C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3842"/>
          <a:stretch/>
        </p:blipFill>
        <p:spPr>
          <a:xfrm>
            <a:off x="0" y="0"/>
            <a:ext cx="12192000" cy="6858000"/>
          </a:xfrm>
          <a:prstGeom prst="rect">
            <a:avLst/>
          </a:prstGeom>
        </p:spPr>
      </p:pic>
      <p:sp>
        <p:nvSpPr>
          <p:cNvPr id="3" name="Title 2">
            <a:extLst>
              <a:ext uri="{FF2B5EF4-FFF2-40B4-BE49-F238E27FC236}">
                <a16:creationId xmlns:a16="http://schemas.microsoft.com/office/drawing/2014/main" id="{52B375AC-D18C-A6D8-C042-A244E958C7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47902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solidFill>
        <a:effectLst/>
      </p:bgPr>
    </p:bg>
    <p:spTree>
      <p:nvGrpSpPr>
        <p:cNvPr id="1" name=""/>
        <p:cNvGrpSpPr/>
        <p:nvPr/>
      </p:nvGrpSpPr>
      <p:grpSpPr>
        <a:xfrm>
          <a:off x="0" y="0"/>
          <a:ext cx="0" cy="0"/>
          <a:chOff x="0" y="0"/>
          <a:chExt cx="0" cy="0"/>
        </a:xfrm>
      </p:grpSpPr>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
        <p:nvSpPr>
          <p:cNvPr id="4" name="Title 3">
            <a:extLst>
              <a:ext uri="{FF2B5EF4-FFF2-40B4-BE49-F238E27FC236}">
                <a16:creationId xmlns:a16="http://schemas.microsoft.com/office/drawing/2014/main" id="{88C44849-9E2B-11ED-3020-D07F862586F5}"/>
              </a:ext>
            </a:extLst>
          </p:cNvPr>
          <p:cNvSpPr>
            <a:spLocks noGrp="1"/>
          </p:cNvSpPr>
          <p:nvPr>
            <p:ph type="title"/>
          </p:nvPr>
        </p:nvSpPr>
        <p:spPr>
          <a:xfrm>
            <a:off x="574816" y="510988"/>
            <a:ext cx="4724259" cy="430887"/>
          </a:xfrm>
        </p:spPr>
        <p:txBody>
          <a:bodyPr/>
          <a:lstStyle/>
          <a:p>
            <a:r>
              <a:rPr lang="en-US"/>
              <a:t>Click to edit Master title style</a:t>
            </a:r>
          </a:p>
        </p:txBody>
      </p:sp>
    </p:spTree>
    <p:extLst>
      <p:ext uri="{BB962C8B-B14F-4D97-AF65-F5344CB8AC3E}">
        <p14:creationId xmlns:p14="http://schemas.microsoft.com/office/powerpoint/2010/main" val="19713602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852273-B857-20CA-59FC-EB5BE3F44C92}"/>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B240255C-FB5A-E644-85A2-27A97D45B42A}"/>
              </a:ext>
            </a:extLst>
          </p:cNvPr>
          <p:cNvSpPr>
            <a:spLocks noGrp="1"/>
          </p:cNvSpPr>
          <p:nvPr>
            <p:ph type="body" sz="quarter" idx="13"/>
          </p:nvPr>
        </p:nvSpPr>
        <p:spPr>
          <a:xfrm>
            <a:off x="584200" y="1435100"/>
            <a:ext cx="5214938"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699D8670-E78C-69F4-3EAE-0C5C4F91711F}"/>
              </a:ext>
            </a:extLst>
          </p:cNvPr>
          <p:cNvSpPr>
            <a:spLocks noGrp="1"/>
          </p:cNvSpPr>
          <p:nvPr>
            <p:ph type="body" sz="quarter" idx="14"/>
          </p:nvPr>
        </p:nvSpPr>
        <p:spPr>
          <a:xfrm>
            <a:off x="6394450" y="1435100"/>
            <a:ext cx="5214938"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15632070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3">
          <p15:clr>
            <a:srgbClr val="FBAE40"/>
          </p15:clr>
        </p15:guide>
        <p15:guide id="5" pos="402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Break - with subtitle and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702759"/>
            <a:ext cx="4161981" cy="430887"/>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10505440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break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213556"/>
            <a:ext cx="4161981"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Photo layout with Title  </a:t>
            </a:r>
          </a:p>
        </p:txBody>
      </p:sp>
    </p:spTree>
    <p:extLst>
      <p:ext uri="{BB962C8B-B14F-4D97-AF65-F5344CB8AC3E}">
        <p14:creationId xmlns:p14="http://schemas.microsoft.com/office/powerpoint/2010/main" val="150960109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Section break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3">
            <a:extLst>
              <a:ext uri="{FF2B5EF4-FFF2-40B4-BE49-F238E27FC236}">
                <a16:creationId xmlns:a16="http://schemas.microsoft.com/office/drawing/2014/main" id="{A9317A52-9824-849E-FCC8-CCB88C7A095A}"/>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35751030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307777"/>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Photo layout with smaller text</a:t>
            </a:r>
          </a:p>
        </p:txBody>
      </p:sp>
    </p:spTree>
    <p:extLst>
      <p:ext uri="{BB962C8B-B14F-4D97-AF65-F5344CB8AC3E}">
        <p14:creationId xmlns:p14="http://schemas.microsoft.com/office/powerpoint/2010/main" val="24633566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3" name="Picture Placeholder 3">
            <a:extLst>
              <a:ext uri="{FF2B5EF4-FFF2-40B4-BE49-F238E27FC236}">
                <a16:creationId xmlns:a16="http://schemas.microsoft.com/office/drawing/2014/main" id="{233CCB4C-CEA8-63B8-B0C9-7898519FC656}"/>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12850657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Highlighted text layout blu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9285628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ighlighted text layout Teams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Teams purple</a:t>
            </a:r>
          </a:p>
        </p:txBody>
      </p:sp>
    </p:spTree>
    <p:extLst>
      <p:ext uri="{BB962C8B-B14F-4D97-AF65-F5344CB8AC3E}">
        <p14:creationId xmlns:p14="http://schemas.microsoft.com/office/powerpoint/2010/main" val="25072772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Highlighted text layout blu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008809"/>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pic>
        <p:nvPicPr>
          <p:cNvPr id="3" name="MS logo gray - EMF">
            <a:extLst>
              <a:ext uri="{FF2B5EF4-FFF2-40B4-BE49-F238E27FC236}">
                <a16:creationId xmlns:a16="http://schemas.microsoft.com/office/drawing/2014/main" id="{4C003BFB-0589-9368-1378-EEBF215AB6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183906" y="247487"/>
            <a:ext cx="2398943" cy="830811"/>
          </a:xfrm>
          <a:prstGeom prst="rect">
            <a:avLst/>
          </a:prstGeom>
        </p:spPr>
      </p:pic>
    </p:spTree>
    <p:extLst>
      <p:ext uri="{BB962C8B-B14F-4D97-AF65-F5344CB8AC3E}">
        <p14:creationId xmlns:p14="http://schemas.microsoft.com/office/powerpoint/2010/main" val="61666208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Highlighted text layout Teams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Teams purple</a:t>
            </a:r>
          </a:p>
        </p:txBody>
      </p:sp>
      <p:pic>
        <p:nvPicPr>
          <p:cNvPr id="3" name="MS logo gray - EMF">
            <a:extLst>
              <a:ext uri="{FF2B5EF4-FFF2-40B4-BE49-F238E27FC236}">
                <a16:creationId xmlns:a16="http://schemas.microsoft.com/office/drawing/2014/main" id="{ECA90D22-4FEE-24C2-C6A1-45F67D047E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78542129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Highlighted text layout Windows 36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22A35-2233-A434-FDF0-13DA380DA56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3842"/>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Windows 365</a:t>
            </a:r>
          </a:p>
        </p:txBody>
      </p:sp>
    </p:spTree>
    <p:extLst>
      <p:ext uri="{BB962C8B-B14F-4D97-AF65-F5344CB8AC3E}">
        <p14:creationId xmlns:p14="http://schemas.microsoft.com/office/powerpoint/2010/main" val="345041593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Section Break - with subtitle and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10040369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Section break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3" name="Picture Placeholder 2">
            <a:extLst>
              <a:ext uri="{FF2B5EF4-FFF2-40B4-BE49-F238E27FC236}">
                <a16:creationId xmlns:a16="http://schemas.microsoft.com/office/drawing/2014/main" id="{9F2ABE5E-72F8-C3E1-A08E-0271DA50050B}"/>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lgn="ct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13197058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3" name="Picture Placeholder 2">
            <a:extLst>
              <a:ext uri="{FF2B5EF4-FFF2-40B4-BE49-F238E27FC236}">
                <a16:creationId xmlns:a16="http://schemas.microsoft.com/office/drawing/2014/main" id="{62C38B87-BD29-91E6-0098-4D6C9E660FA7}"/>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31198806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eft Bar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bg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3865844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eft Bar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bg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77373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eft Bar Window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085221-1DEE-AF30-D5BC-838C04BBB76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85" t="5105" r="35794" b="19895"/>
          <a:stretch/>
        </p:blipFill>
        <p:spPr>
          <a:xfrm>
            <a:off x="0" y="0"/>
            <a:ext cx="4294208" cy="6857999"/>
          </a:xfrm>
          <a:prstGeom prst="rect">
            <a:avLst/>
          </a:prstGeom>
        </p:spPr>
      </p:pic>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tx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1755660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text side by s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9C5B5-FEC2-5BA6-4D15-607B07265DAC}"/>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4266C04-79E3-E024-5026-EC63682D1488}"/>
              </a:ext>
            </a:extLst>
          </p:cNvPr>
          <p:cNvSpPr>
            <a:spLocks noGrp="1"/>
          </p:cNvSpPr>
          <p:nvPr>
            <p:ph type="title"/>
          </p:nvPr>
        </p:nvSpPr>
        <p:spPr>
          <a:xfrm>
            <a:off x="574816" y="510988"/>
            <a:ext cx="3222827" cy="861774"/>
          </a:xfrm>
        </p:spPr>
        <p:txBody>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2BF0D694-7089-E504-6A92-712B55808EE1}"/>
              </a:ext>
            </a:extLst>
          </p:cNvPr>
          <p:cNvSpPr>
            <a:spLocks noGrp="1"/>
          </p:cNvSpPr>
          <p:nvPr>
            <p:ph type="body" sz="quarter" idx="10"/>
          </p:nvPr>
        </p:nvSpPr>
        <p:spPr>
          <a:xfrm>
            <a:off x="4738688" y="511175"/>
            <a:ext cx="6878637"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5433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itle and text side by s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9C5B5-FEC2-5BA6-4D15-607B07265DAC}"/>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4266C04-79E3-E024-5026-EC63682D1488}"/>
              </a:ext>
            </a:extLst>
          </p:cNvPr>
          <p:cNvSpPr>
            <a:spLocks noGrp="1"/>
          </p:cNvSpPr>
          <p:nvPr>
            <p:ph type="title"/>
          </p:nvPr>
        </p:nvSpPr>
        <p:spPr>
          <a:xfrm>
            <a:off x="574816" y="510988"/>
            <a:ext cx="3222827" cy="861774"/>
          </a:xfrm>
        </p:spPr>
        <p:txBody>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2BF0D694-7089-E504-6A92-712B55808EE1}"/>
              </a:ext>
            </a:extLst>
          </p:cNvPr>
          <p:cNvSpPr>
            <a:spLocks noGrp="1"/>
          </p:cNvSpPr>
          <p:nvPr>
            <p:ph type="body" sz="quarter" idx="10"/>
          </p:nvPr>
        </p:nvSpPr>
        <p:spPr>
          <a:xfrm>
            <a:off x="4738688" y="511175"/>
            <a:ext cx="6878637"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7BB51EEB-D640-44C6-62F7-4AD86C03A327}"/>
              </a:ext>
              <a:ext uri="{C183D7F6-B498-43B3-948B-1728B52AA6E4}">
                <adec:decorative xmlns:adec="http://schemas.microsoft.com/office/drawing/2017/decorative" val="1"/>
              </a:ext>
            </a:extLst>
          </p:cNvPr>
          <p:cNvSpPr>
            <a:spLocks noGrp="1"/>
          </p:cNvSpPr>
          <p:nvPr>
            <p:ph type="pic" sz="quarter" idx="13" hasCustomPrompt="1"/>
          </p:nvPr>
        </p:nvSpPr>
        <p:spPr>
          <a:xfrm flipH="1">
            <a:off x="0" y="2414016"/>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32348607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text side by side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9C5B5-FEC2-5BA6-4D15-607B07265DAC}"/>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5" name="Title 4">
            <a:extLst>
              <a:ext uri="{FF2B5EF4-FFF2-40B4-BE49-F238E27FC236}">
                <a16:creationId xmlns:a16="http://schemas.microsoft.com/office/drawing/2014/main" id="{E4266C04-79E3-E024-5026-EC63682D1488}"/>
              </a:ext>
            </a:extLst>
          </p:cNvPr>
          <p:cNvSpPr>
            <a:spLocks noGrp="1"/>
          </p:cNvSpPr>
          <p:nvPr>
            <p:ph type="title"/>
          </p:nvPr>
        </p:nvSpPr>
        <p:spPr>
          <a:xfrm>
            <a:off x="574816" y="510988"/>
            <a:ext cx="3222827" cy="861774"/>
          </a:xfrm>
        </p:spPr>
        <p:txBody>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2BF0D694-7089-E504-6A92-712B55808EE1}"/>
              </a:ext>
            </a:extLst>
          </p:cNvPr>
          <p:cNvSpPr>
            <a:spLocks noGrp="1"/>
          </p:cNvSpPr>
          <p:nvPr>
            <p:ph type="body" sz="quarter" idx="10"/>
          </p:nvPr>
        </p:nvSpPr>
        <p:spPr>
          <a:xfrm>
            <a:off x="4738688" y="511175"/>
            <a:ext cx="6878637"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11680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Right sqa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7014490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Right square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rgbClr val="5D5BD4"/>
                </a:solidFill>
                <a:latin typeface="+mj-lt"/>
              </a:defRPr>
            </a:lvl1pPr>
          </a:lstStyle>
          <a:p>
            <a:pPr lvl="0"/>
            <a:r>
              <a:rPr lang="en-US"/>
              <a:t>Click to edit Master text styles</a:t>
            </a:r>
          </a:p>
        </p:txBody>
      </p:sp>
    </p:spTree>
    <p:extLst>
      <p:ext uri="{BB962C8B-B14F-4D97-AF65-F5344CB8AC3E}">
        <p14:creationId xmlns:p14="http://schemas.microsoft.com/office/powerpoint/2010/main" val="1211244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Right square Window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solidFill>
            <a:srgbClr val="5D5B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rgbClr val="5D5BD4"/>
                </a:solidFill>
                <a:latin typeface="+mj-lt"/>
              </a:defRPr>
            </a:lvl1pPr>
          </a:lstStyle>
          <a:p>
            <a:pPr lvl="0"/>
            <a:r>
              <a:rPr lang="en-US"/>
              <a:t>Click to edit Master text styles</a:t>
            </a:r>
          </a:p>
        </p:txBody>
      </p:sp>
      <p:pic>
        <p:nvPicPr>
          <p:cNvPr id="5" name="Picture 4">
            <a:extLst>
              <a:ext uri="{FF2B5EF4-FFF2-40B4-BE49-F238E27FC236}">
                <a16:creationId xmlns:a16="http://schemas.microsoft.com/office/drawing/2014/main" id="{0AD51040-9846-4A9B-100B-C75EFFD3549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74" t="5105" r="8830" b="19895"/>
          <a:stretch/>
        </p:blipFill>
        <p:spPr>
          <a:xfrm>
            <a:off x="4291936" y="0"/>
            <a:ext cx="7900063" cy="6857999"/>
          </a:xfrm>
          <a:prstGeom prst="rect">
            <a:avLst/>
          </a:prstGeom>
        </p:spPr>
      </p:pic>
    </p:spTree>
    <p:extLst>
      <p:ext uri="{BB962C8B-B14F-4D97-AF65-F5344CB8AC3E}">
        <p14:creationId xmlns:p14="http://schemas.microsoft.com/office/powerpoint/2010/main" val="32632369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27B-0074-6480-1E82-D6F0A9C09C0A}"/>
              </a:ext>
            </a:extLst>
          </p:cNvPr>
          <p:cNvSpPr>
            <a:spLocks noGrp="1"/>
          </p:cNvSpPr>
          <p:nvPr>
            <p:ph type="title"/>
          </p:nvPr>
        </p:nvSpPr>
        <p:spPr>
          <a:xfrm>
            <a:off x="1709928" y="2779775"/>
            <a:ext cx="9144000" cy="553998"/>
          </a:xfrm>
        </p:spPr>
        <p:txBody>
          <a:bodyPr/>
          <a:lstStyle>
            <a:lvl1pPr>
              <a:defRPr sz="3600" i="1">
                <a:latin typeface="+mn-lt"/>
              </a:defRPr>
            </a:lvl1pPr>
          </a:lstStyle>
          <a:p>
            <a:r>
              <a:rPr lang="en-US"/>
              <a:t>Click to edit Master title style</a:t>
            </a:r>
          </a:p>
        </p:txBody>
      </p:sp>
      <p:sp>
        <p:nvSpPr>
          <p:cNvPr id="3" name="TextBox 2">
            <a:extLst>
              <a:ext uri="{FF2B5EF4-FFF2-40B4-BE49-F238E27FC236}">
                <a16:creationId xmlns:a16="http://schemas.microsoft.com/office/drawing/2014/main" id="{9DA00E69-B40D-6C20-2011-7774F6F730D8}"/>
              </a:ext>
            </a:extLst>
          </p:cNvPr>
          <p:cNvSpPr txBox="1"/>
          <p:nvPr userDrawn="1"/>
        </p:nvSpPr>
        <p:spPr>
          <a:xfrm>
            <a:off x="1563511" y="1107553"/>
            <a:ext cx="1032934" cy="161659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300" normalizeH="0" baseline="0" noProof="0">
                <a:ln>
                  <a:noFill/>
                </a:ln>
                <a:solidFill>
                  <a:srgbClr val="1A1A1A"/>
                </a:solidFill>
                <a:effectLst/>
                <a:uLnTx/>
                <a:uFillTx/>
                <a:latin typeface="Century Gothic" panose="020B0502020202020204" pitchFamily="34" charset="0"/>
                <a:ea typeface="+mn-ea"/>
                <a:cs typeface="+mn-cs"/>
              </a:rPr>
              <a:t>‟</a:t>
            </a:r>
          </a:p>
        </p:txBody>
      </p:sp>
      <p:sp>
        <p:nvSpPr>
          <p:cNvPr id="5" name="Text Placeholder 4">
            <a:extLst>
              <a:ext uri="{FF2B5EF4-FFF2-40B4-BE49-F238E27FC236}">
                <a16:creationId xmlns:a16="http://schemas.microsoft.com/office/drawing/2014/main" id="{1FBDD802-D60E-766F-DAD9-5482B341CF09}"/>
              </a:ext>
            </a:extLst>
          </p:cNvPr>
          <p:cNvSpPr>
            <a:spLocks noGrp="1"/>
          </p:cNvSpPr>
          <p:nvPr>
            <p:ph type="body" sz="quarter" idx="10" hasCustomPrompt="1"/>
          </p:nvPr>
        </p:nvSpPr>
        <p:spPr>
          <a:xfrm>
            <a:off x="1709928" y="4224528"/>
            <a:ext cx="9163050" cy="307777"/>
          </a:xfrm>
        </p:spPr>
        <p:txBody>
          <a:bodyPr/>
          <a:lstStyle>
            <a:lvl1pPr>
              <a:defRPr sz="2000">
                <a:solidFill>
                  <a:schemeClr val="accent1"/>
                </a:solidFill>
                <a:latin typeface="+mn-lt"/>
              </a:defRPr>
            </a:lvl1pPr>
          </a:lstStyle>
          <a:p>
            <a:pPr lvl="0"/>
            <a:r>
              <a:rPr lang="en-US"/>
              <a:t>Name</a:t>
            </a:r>
          </a:p>
        </p:txBody>
      </p:sp>
    </p:spTree>
    <p:extLst>
      <p:ext uri="{BB962C8B-B14F-4D97-AF65-F5344CB8AC3E}">
        <p14:creationId xmlns:p14="http://schemas.microsoft.com/office/powerpoint/2010/main" val="1888833964"/>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27B-0074-6480-1E82-D6F0A9C09C0A}"/>
              </a:ext>
            </a:extLst>
          </p:cNvPr>
          <p:cNvSpPr>
            <a:spLocks noGrp="1"/>
          </p:cNvSpPr>
          <p:nvPr>
            <p:ph type="title"/>
          </p:nvPr>
        </p:nvSpPr>
        <p:spPr>
          <a:xfrm>
            <a:off x="1709928" y="2779775"/>
            <a:ext cx="9144000" cy="553998"/>
          </a:xfrm>
        </p:spPr>
        <p:txBody>
          <a:bodyPr/>
          <a:lstStyle>
            <a:lvl1pPr>
              <a:defRPr sz="3600" i="1">
                <a:solidFill>
                  <a:schemeClr val="bg1"/>
                </a:solidFill>
                <a:latin typeface="+mn-lt"/>
              </a:defRPr>
            </a:lvl1pPr>
          </a:lstStyle>
          <a:p>
            <a:r>
              <a:rPr lang="en-US"/>
              <a:t>Click to edit Master title style</a:t>
            </a:r>
          </a:p>
        </p:txBody>
      </p:sp>
      <p:sp>
        <p:nvSpPr>
          <p:cNvPr id="3" name="TextBox 2">
            <a:extLst>
              <a:ext uri="{FF2B5EF4-FFF2-40B4-BE49-F238E27FC236}">
                <a16:creationId xmlns:a16="http://schemas.microsoft.com/office/drawing/2014/main" id="{9DA00E69-B40D-6C20-2011-7774F6F730D8}"/>
              </a:ext>
            </a:extLst>
          </p:cNvPr>
          <p:cNvSpPr txBox="1"/>
          <p:nvPr userDrawn="1"/>
        </p:nvSpPr>
        <p:spPr>
          <a:xfrm>
            <a:off x="1563511" y="1107553"/>
            <a:ext cx="1032934" cy="161659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300" normalizeH="0" baseline="0" noProof="0">
                <a:ln>
                  <a:noFill/>
                </a:ln>
                <a:solidFill>
                  <a:schemeClr val="bg1"/>
                </a:solidFill>
                <a:effectLst/>
                <a:uLnTx/>
                <a:uFillTx/>
                <a:latin typeface="Century Gothic" panose="020B0502020202020204" pitchFamily="34" charset="0"/>
                <a:ea typeface="+mn-ea"/>
                <a:cs typeface="+mn-cs"/>
              </a:rPr>
              <a:t>‟</a:t>
            </a:r>
          </a:p>
        </p:txBody>
      </p:sp>
      <p:sp>
        <p:nvSpPr>
          <p:cNvPr id="5" name="Text Placeholder 4">
            <a:extLst>
              <a:ext uri="{FF2B5EF4-FFF2-40B4-BE49-F238E27FC236}">
                <a16:creationId xmlns:a16="http://schemas.microsoft.com/office/drawing/2014/main" id="{1FBDD802-D60E-766F-DAD9-5482B341CF09}"/>
              </a:ext>
            </a:extLst>
          </p:cNvPr>
          <p:cNvSpPr>
            <a:spLocks noGrp="1"/>
          </p:cNvSpPr>
          <p:nvPr>
            <p:ph type="body" sz="quarter" idx="10" hasCustomPrompt="1"/>
          </p:nvPr>
        </p:nvSpPr>
        <p:spPr>
          <a:xfrm>
            <a:off x="1709928" y="4224528"/>
            <a:ext cx="9163050" cy="307777"/>
          </a:xfrm>
        </p:spPr>
        <p:txBody>
          <a:bodyPr/>
          <a:lstStyle>
            <a:lvl1pPr>
              <a:defRPr sz="2000">
                <a:solidFill>
                  <a:schemeClr val="bg1"/>
                </a:solidFill>
                <a:latin typeface="+mn-lt"/>
              </a:defRPr>
            </a:lvl1pPr>
          </a:lstStyle>
          <a:p>
            <a:pPr lvl="0"/>
            <a:r>
              <a:rPr lang="en-US"/>
              <a:t>Name</a:t>
            </a:r>
          </a:p>
        </p:txBody>
      </p:sp>
    </p:spTree>
    <p:extLst>
      <p:ext uri="{BB962C8B-B14F-4D97-AF65-F5344CB8AC3E}">
        <p14:creationId xmlns:p14="http://schemas.microsoft.com/office/powerpoint/2010/main" val="995100463"/>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slide -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27B-0074-6480-1E82-D6F0A9C09C0A}"/>
              </a:ext>
            </a:extLst>
          </p:cNvPr>
          <p:cNvSpPr>
            <a:spLocks noGrp="1"/>
          </p:cNvSpPr>
          <p:nvPr>
            <p:ph type="title"/>
          </p:nvPr>
        </p:nvSpPr>
        <p:spPr>
          <a:xfrm>
            <a:off x="1709928" y="2779775"/>
            <a:ext cx="9144000" cy="553998"/>
          </a:xfrm>
        </p:spPr>
        <p:txBody>
          <a:bodyPr/>
          <a:lstStyle>
            <a:lvl1pPr>
              <a:defRPr sz="3600" i="1">
                <a:solidFill>
                  <a:schemeClr val="bg1"/>
                </a:solidFill>
                <a:latin typeface="+mn-lt"/>
              </a:defRPr>
            </a:lvl1pPr>
          </a:lstStyle>
          <a:p>
            <a:r>
              <a:rPr lang="en-US"/>
              <a:t>Click to edit Master title style</a:t>
            </a:r>
          </a:p>
        </p:txBody>
      </p:sp>
      <p:sp>
        <p:nvSpPr>
          <p:cNvPr id="3" name="TextBox 2">
            <a:extLst>
              <a:ext uri="{FF2B5EF4-FFF2-40B4-BE49-F238E27FC236}">
                <a16:creationId xmlns:a16="http://schemas.microsoft.com/office/drawing/2014/main" id="{9DA00E69-B40D-6C20-2011-7774F6F730D8}"/>
              </a:ext>
            </a:extLst>
          </p:cNvPr>
          <p:cNvSpPr txBox="1"/>
          <p:nvPr userDrawn="1"/>
        </p:nvSpPr>
        <p:spPr>
          <a:xfrm>
            <a:off x="1563511" y="1107553"/>
            <a:ext cx="1032934" cy="161659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300" normalizeH="0" baseline="0" noProof="0">
                <a:ln>
                  <a:noFill/>
                </a:ln>
                <a:solidFill>
                  <a:schemeClr val="bg1"/>
                </a:solidFill>
                <a:effectLst/>
                <a:uLnTx/>
                <a:uFillTx/>
                <a:latin typeface="Century Gothic" panose="020B0502020202020204" pitchFamily="34" charset="0"/>
                <a:ea typeface="+mn-ea"/>
                <a:cs typeface="+mn-cs"/>
              </a:rPr>
              <a:t>‟</a:t>
            </a:r>
          </a:p>
        </p:txBody>
      </p:sp>
      <p:sp>
        <p:nvSpPr>
          <p:cNvPr id="5" name="Text Placeholder 4">
            <a:extLst>
              <a:ext uri="{FF2B5EF4-FFF2-40B4-BE49-F238E27FC236}">
                <a16:creationId xmlns:a16="http://schemas.microsoft.com/office/drawing/2014/main" id="{1FBDD802-D60E-766F-DAD9-5482B341CF09}"/>
              </a:ext>
            </a:extLst>
          </p:cNvPr>
          <p:cNvSpPr>
            <a:spLocks noGrp="1"/>
          </p:cNvSpPr>
          <p:nvPr>
            <p:ph type="body" sz="quarter" idx="10" hasCustomPrompt="1"/>
          </p:nvPr>
        </p:nvSpPr>
        <p:spPr>
          <a:xfrm>
            <a:off x="1709928" y="4224528"/>
            <a:ext cx="9163050" cy="307777"/>
          </a:xfrm>
        </p:spPr>
        <p:txBody>
          <a:bodyPr/>
          <a:lstStyle>
            <a:lvl1pPr>
              <a:defRPr sz="2000">
                <a:solidFill>
                  <a:schemeClr val="bg1"/>
                </a:solidFill>
                <a:latin typeface="+mn-lt"/>
              </a:defRPr>
            </a:lvl1pPr>
          </a:lstStyle>
          <a:p>
            <a:pPr lvl="0"/>
            <a:r>
              <a:rPr lang="en-US"/>
              <a:t>Name</a:t>
            </a:r>
          </a:p>
        </p:txBody>
      </p:sp>
    </p:spTree>
    <p:extLst>
      <p:ext uri="{BB962C8B-B14F-4D97-AF65-F5344CB8AC3E}">
        <p14:creationId xmlns:p14="http://schemas.microsoft.com/office/powerpoint/2010/main" val="2341530457"/>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51940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emo slide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95300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8372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294561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5086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Break -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84766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Break -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91307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8550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0484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3490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Demo slid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4B68916-5D2D-8209-6D4D-AC675FF5D9A5}"/>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accent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29243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E083-7D9D-EACC-6359-F091D5BB239B}"/>
              </a:ext>
            </a:extLst>
          </p:cNvPr>
          <p:cNvSpPr>
            <a:spLocks noGrp="1"/>
          </p:cNvSpPr>
          <p:nvPr>
            <p:ph type="title"/>
          </p:nvPr>
        </p:nvSpPr>
        <p:spPr>
          <a:xfrm>
            <a:off x="574816" y="-562162"/>
            <a:ext cx="11018520" cy="430887"/>
          </a:xfrm>
        </p:spPr>
        <p:txBody>
          <a:bodyPr/>
          <a:lstStyle/>
          <a:p>
            <a:r>
              <a:rPr lang="en-US"/>
              <a:t>Click to edit Master title style</a:t>
            </a:r>
          </a:p>
        </p:txBody>
      </p:sp>
    </p:spTree>
    <p:extLst>
      <p:ext uri="{BB962C8B-B14F-4D97-AF65-F5344CB8AC3E}">
        <p14:creationId xmlns:p14="http://schemas.microsoft.com/office/powerpoint/2010/main" val="223125325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Blank black">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87C3-A74B-4303-5B3D-36689C87FC66}"/>
              </a:ext>
            </a:extLst>
          </p:cNvPr>
          <p:cNvSpPr>
            <a:spLocks noGrp="1"/>
          </p:cNvSpPr>
          <p:nvPr>
            <p:ph type="title"/>
          </p:nvPr>
        </p:nvSpPr>
        <p:spPr>
          <a:xfrm>
            <a:off x="574816" y="-530412"/>
            <a:ext cx="11018520" cy="430887"/>
          </a:xfrm>
        </p:spPr>
        <p:txBody>
          <a:bodyPr/>
          <a:lstStyle/>
          <a:p>
            <a:r>
              <a:rPr lang="en-US"/>
              <a:t>Click to edit Master title style</a:t>
            </a:r>
          </a:p>
        </p:txBody>
      </p:sp>
    </p:spTree>
    <p:extLst>
      <p:ext uri="{BB962C8B-B14F-4D97-AF65-F5344CB8AC3E}">
        <p14:creationId xmlns:p14="http://schemas.microsoft.com/office/powerpoint/2010/main" val="1682328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3_Header Line 12 Month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EE3E41-192C-D9D5-A91E-569CBBB1CABF}"/>
              </a:ext>
            </a:extLst>
          </p:cNvPr>
          <p:cNvSpPr>
            <a:spLocks noGrp="1"/>
          </p:cNvSpPr>
          <p:nvPr>
            <p:ph type="title"/>
          </p:nvPr>
        </p:nvSpPr>
        <p:spPr/>
        <p:txBody>
          <a:body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 uri="{C183D7F6-B498-43B3-948B-1728B52AA6E4}">
                <adec:decorative xmlns:adec="http://schemas.microsoft.com/office/drawing/2017/decorative" val="1"/>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 uri="{C183D7F6-B498-43B3-948B-1728B52AA6E4}">
                <adec:decorative xmlns:adec="http://schemas.microsoft.com/office/drawing/2017/decorative" val="1"/>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 uri="{C183D7F6-B498-43B3-948B-1728B52AA6E4}">
                <adec:decorative xmlns:adec="http://schemas.microsoft.com/office/drawing/2017/decorative" val="1"/>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 uri="{C183D7F6-B498-43B3-948B-1728B52AA6E4}">
                <adec:decorative xmlns:adec="http://schemas.microsoft.com/office/drawing/2017/decorative" val="1"/>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 uri="{C183D7F6-B498-43B3-948B-1728B52AA6E4}">
                <adec:decorative xmlns:adec="http://schemas.microsoft.com/office/drawing/2017/decorative" val="1"/>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 uri="{C183D7F6-B498-43B3-948B-1728B52AA6E4}">
                <adec:decorative xmlns:adec="http://schemas.microsoft.com/office/drawing/2017/decorative" val="1"/>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 uri="{C183D7F6-B498-43B3-948B-1728B52AA6E4}">
                <adec:decorative xmlns:adec="http://schemas.microsoft.com/office/drawing/2017/decorative" val="1"/>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 uri="{C183D7F6-B498-43B3-948B-1728B52AA6E4}">
                <adec:decorative xmlns:adec="http://schemas.microsoft.com/office/drawing/2017/decorative" val="1"/>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38694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Chart with callout detai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CAACD-973A-9A19-C518-A2F010EC0A6F}"/>
              </a:ext>
              <a:ext uri="{C183D7F6-B498-43B3-948B-1728B52AA6E4}">
                <adec:decorative xmlns:adec="http://schemas.microsoft.com/office/drawing/2017/decorative" val="1"/>
              </a:ext>
            </a:extLst>
          </p:cNvPr>
          <p:cNvSpPr/>
          <p:nvPr userDrawn="1"/>
        </p:nvSpPr>
        <p:spPr bwMode="auto">
          <a:xfrm>
            <a:off x="1" y="1822450"/>
            <a:ext cx="7835899" cy="50355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Content Placeholder 11">
            <a:extLst>
              <a:ext uri="{FF2B5EF4-FFF2-40B4-BE49-F238E27FC236}">
                <a16:creationId xmlns:a16="http://schemas.microsoft.com/office/drawing/2014/main" id="{37736F27-8610-1292-E786-8C2F09478AA2}"/>
              </a:ext>
            </a:extLst>
          </p:cNvPr>
          <p:cNvSpPr>
            <a:spLocks noGrp="1"/>
          </p:cNvSpPr>
          <p:nvPr>
            <p:ph sz="quarter" idx="15"/>
          </p:nvPr>
        </p:nvSpPr>
        <p:spPr>
          <a:xfrm>
            <a:off x="574675" y="2251847"/>
            <a:ext cx="6798190" cy="41767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D1A8F29C-7D18-95F8-2C5D-2484C947CC85}"/>
              </a:ext>
            </a:extLst>
          </p:cNvPr>
          <p:cNvSpPr>
            <a:spLocks noGrp="1"/>
          </p:cNvSpPr>
          <p:nvPr>
            <p:ph type="body" sz="quarter" idx="14"/>
          </p:nvPr>
        </p:nvSpPr>
        <p:spPr>
          <a:xfrm>
            <a:off x="8361404" y="585788"/>
            <a:ext cx="3255921" cy="746358"/>
          </a:xfrm>
        </p:spPr>
        <p:txBody>
          <a:bodyPr/>
          <a:lstStyle>
            <a:lvl1pPr>
              <a:spcBef>
                <a:spcPts val="3000"/>
              </a:spcBef>
              <a:defRPr sz="1400">
                <a:solidFill>
                  <a:schemeClr val="accent3"/>
                </a:solidFill>
              </a:defRPr>
            </a:lvl1pPr>
            <a:lvl2pPr>
              <a:spcBef>
                <a:spcPts val="0"/>
              </a:spcBef>
              <a:defRPr sz="1800">
                <a:solidFill>
                  <a:schemeClr val="bg1"/>
                </a:solidFill>
              </a:defRPr>
            </a:lvl2pPr>
            <a:lvl3pPr marL="0" indent="0">
              <a:spcBef>
                <a:spcPts val="300"/>
              </a:spcBef>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userDrawn="1"/>
        </p:nvSpPr>
        <p:spPr bwMode="auto">
          <a:xfrm>
            <a:off x="783590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3F9DA7F3-FD7B-E6E7-FB97-B7AE2DCD6388}"/>
              </a:ext>
            </a:extLst>
          </p:cNvPr>
          <p:cNvSpPr>
            <a:spLocks noGrp="1"/>
          </p:cNvSpPr>
          <p:nvPr>
            <p:ph type="body" sz="quarter" idx="11" hasCustomPrompt="1"/>
          </p:nvPr>
        </p:nvSpPr>
        <p:spPr>
          <a:xfrm>
            <a:off x="574675" y="941388"/>
            <a:ext cx="6097588" cy="372410"/>
          </a:xfrm>
        </p:spPr>
        <p:txBody>
          <a:bodyPr tIns="64008"/>
          <a:lstStyle>
            <a:lvl1pPr>
              <a:defRPr sz="2000">
                <a:solidFill>
                  <a:schemeClr val="accent1"/>
                </a:solidFill>
              </a:defRPr>
            </a:lvl1pPr>
          </a:lstStyle>
          <a:p>
            <a:pPr lvl="0"/>
            <a:r>
              <a:rPr lang="en-US"/>
              <a:t>Subtitle</a:t>
            </a:r>
          </a:p>
        </p:txBody>
      </p:sp>
      <p:sp>
        <p:nvSpPr>
          <p:cNvPr id="6" name="Title 5">
            <a:extLst>
              <a:ext uri="{FF2B5EF4-FFF2-40B4-BE49-F238E27FC236}">
                <a16:creationId xmlns:a16="http://schemas.microsoft.com/office/drawing/2014/main" id="{D1EF27AF-4DE6-551B-B7A5-FECFDFA42C59}"/>
              </a:ext>
            </a:extLst>
          </p:cNvPr>
          <p:cNvSpPr>
            <a:spLocks noGrp="1"/>
          </p:cNvSpPr>
          <p:nvPr>
            <p:ph type="title"/>
          </p:nvPr>
        </p:nvSpPr>
        <p:spPr>
          <a:xfrm>
            <a:off x="574816" y="510988"/>
            <a:ext cx="6097447" cy="430887"/>
          </a:xfrm>
        </p:spPr>
        <p:txBody>
          <a:bodyPr/>
          <a:lstStyle/>
          <a:p>
            <a:r>
              <a:rPr lang="en-US"/>
              <a:t>Click to edit Master title style</a:t>
            </a:r>
          </a:p>
        </p:txBody>
      </p:sp>
    </p:spTree>
    <p:extLst>
      <p:ext uri="{BB962C8B-B14F-4D97-AF65-F5344CB8AC3E}">
        <p14:creationId xmlns:p14="http://schemas.microsoft.com/office/powerpoint/2010/main" val="93180935"/>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44404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Rectangle 4">
            <a:extLst>
              <a:ext uri="{FF2B5EF4-FFF2-40B4-BE49-F238E27FC236}">
                <a16:creationId xmlns:a16="http://schemas.microsoft.com/office/drawing/2014/main" id="{950E6BA3-2426-C5EA-FA06-3D8399A88BE7}"/>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Tree>
    <p:extLst>
      <p:ext uri="{BB962C8B-B14F-4D97-AF65-F5344CB8AC3E}">
        <p14:creationId xmlns:p14="http://schemas.microsoft.com/office/powerpoint/2010/main" val="16779801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 uri="{C183D7F6-B498-43B3-948B-1728B52AA6E4}">
                <adec:decorative xmlns:adec="http://schemas.microsoft.com/office/drawing/2017/decorative" val="1"/>
              </a:ext>
            </a:extLst>
          </p:cNvPr>
          <p:cNvSpPr/>
          <p:nvPr userDrawn="1"/>
        </p:nvSpPr>
        <p:spPr bwMode="auto">
          <a:xfrm>
            <a:off x="1" y="0"/>
            <a:ext cx="12192000" cy="14396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D08830A3-9B46-6BF5-6792-B1FF2B53075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 uri="{C183D7F6-B498-43B3-948B-1728B52AA6E4}">
                <adec:decorative xmlns:adec="http://schemas.microsoft.com/office/drawing/2017/decorative" val="1"/>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 uri="{C183D7F6-B498-43B3-948B-1728B52AA6E4}">
                <adec:decorative xmlns:adec="http://schemas.microsoft.com/office/drawing/2017/decorative" val="1"/>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 uri="{C183D7F6-B498-43B3-948B-1728B52AA6E4}">
                <adec:decorative xmlns:adec="http://schemas.microsoft.com/office/drawing/2017/decorative" val="1"/>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97173220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ase study scenario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2AE1-814E-D8E7-4081-B6C73E8F2742}"/>
              </a:ext>
            </a:extLst>
          </p:cNvPr>
          <p:cNvSpPr>
            <a:spLocks noGrp="1"/>
          </p:cNvSpPr>
          <p:nvPr>
            <p:ph type="title"/>
          </p:nvPr>
        </p:nvSpPr>
        <p:spPr>
          <a:xfrm>
            <a:off x="2459409" y="510988"/>
            <a:ext cx="9148392" cy="430887"/>
          </a:xfrm>
        </p:spPr>
        <p:txBody>
          <a:bodyPr/>
          <a:lstStyle>
            <a:lvl1pPr>
              <a:defRPr>
                <a:solidFill>
                  <a:schemeClr val="accent1"/>
                </a:solidFill>
              </a:defRPr>
            </a:lvl1pPr>
          </a:lstStyle>
          <a:p>
            <a:r>
              <a:rPr lang="en-US"/>
              <a:t>Click to edit Master title style</a:t>
            </a:r>
          </a:p>
        </p:txBody>
      </p:sp>
      <p:sp>
        <p:nvSpPr>
          <p:cNvPr id="5" name="Text Placeholder 2">
            <a:extLst>
              <a:ext uri="{FF2B5EF4-FFF2-40B4-BE49-F238E27FC236}">
                <a16:creationId xmlns:a16="http://schemas.microsoft.com/office/drawing/2014/main" id="{928207BC-D858-22EA-7EC7-D08B3269F38E}"/>
              </a:ext>
            </a:extLst>
          </p:cNvPr>
          <p:cNvSpPr>
            <a:spLocks noGrp="1"/>
          </p:cNvSpPr>
          <p:nvPr>
            <p:ph type="body" sz="quarter" idx="11" hasCustomPrompt="1"/>
          </p:nvPr>
        </p:nvSpPr>
        <p:spPr>
          <a:xfrm>
            <a:off x="2459268" y="941388"/>
            <a:ext cx="9148392" cy="372410"/>
          </a:xfrm>
        </p:spPr>
        <p:txBody>
          <a:bodyPr tIns="64008"/>
          <a:lstStyle>
            <a:lvl1pPr>
              <a:defRPr sz="2000">
                <a:solidFill>
                  <a:schemeClr val="tx2"/>
                </a:solidFill>
              </a:defRPr>
            </a:lvl1pPr>
          </a:lstStyle>
          <a:p>
            <a:pPr lvl="0"/>
            <a:r>
              <a:rPr lang="en-US"/>
              <a:t>Subtitle</a:t>
            </a: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1"/>
            <a:ext cx="2133518" cy="20955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2592469667"/>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se study scenario - B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chemeClr val="accent3"/>
                </a:solidFill>
                <a:latin typeface="+mn-lt"/>
              </a:defRPr>
            </a:lvl1pPr>
          </a:lstStyle>
          <a:p>
            <a:pPr lvl="0"/>
            <a:r>
              <a:rPr lang="en-US"/>
              <a:t>Subtitle</a:t>
            </a: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1"/>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75792"/>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Case study scenario - B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rgbClr val="9FA2FC"/>
                </a:solidFill>
              </a:defRPr>
            </a:lvl1pPr>
          </a:lstStyle>
          <a:p>
            <a:pPr lvl="0"/>
            <a:r>
              <a:rPr lang="en-US"/>
              <a:t>Subtitle</a:t>
            </a: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4"/>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782566"/>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Left Bar with title and picture">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6D9CEA2-EF76-8340-B3B7-FDFCBC4210FE}"/>
              </a:ext>
            </a:extLst>
          </p:cNvPr>
          <p:cNvSpPr/>
          <p:nvPr userDrawn="1"/>
        </p:nvSpPr>
        <p:spPr bwMode="auto">
          <a:xfrm>
            <a:off x="4724400" y="5683249"/>
            <a:ext cx="7467600" cy="11747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descr="Light front layer">
            <a:extLst>
              <a:ext uri="{FF2B5EF4-FFF2-40B4-BE49-F238E27FC236}">
                <a16:creationId xmlns:a16="http://schemas.microsoft.com/office/drawing/2014/main" id="{4CCA6E15-DB07-309C-5DC9-8480F4BE1B75}"/>
              </a:ext>
            </a:extLst>
          </p:cNvPr>
          <p:cNvSpPr/>
          <p:nvPr userDrawn="1"/>
        </p:nvSpPr>
        <p:spPr bwMode="auto">
          <a:xfrm>
            <a:off x="4724400" y="987425"/>
            <a:ext cx="7464552" cy="5576888"/>
          </a:xfrm>
          <a:prstGeom prst="rect">
            <a:avLst/>
          </a:prstGeom>
          <a:solidFill>
            <a:schemeClr val="bg1"/>
          </a:solidFill>
          <a:ln w="12700" cap="flat" cmpd="sng" algn="ctr">
            <a:noFill/>
            <a:prstDash val="solid"/>
            <a:headEnd type="none" w="med" len="med"/>
            <a:tailEnd type="none" w="med" len="med"/>
          </a:ln>
          <a:effectLst>
            <a:outerShdw blurRad="127000" dist="63500" dir="5400000" algn="t"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7244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2A89ADEF-4F64-6330-6EEE-5798EA6E1B7E}"/>
              </a:ext>
            </a:extLst>
          </p:cNvPr>
          <p:cNvSpPr>
            <a:spLocks noGrp="1"/>
          </p:cNvSpPr>
          <p:nvPr>
            <p:ph type="pic" sz="quarter" idx="15"/>
          </p:nvPr>
        </p:nvSpPr>
        <p:spPr>
          <a:xfrm flipH="1">
            <a:off x="437865" y="3282951"/>
            <a:ext cx="4286535" cy="3281362"/>
          </a:xfrm>
          <a:custGeom>
            <a:avLst/>
            <a:gdLst>
              <a:gd name="connsiteX0" fmla="*/ 0 w 4286535"/>
              <a:gd name="connsiteY0" fmla="*/ 0 h 3281362"/>
              <a:gd name="connsiteX1" fmla="*/ 2645855 w 4286535"/>
              <a:gd name="connsiteY1" fmla="*/ 0 h 3281362"/>
              <a:gd name="connsiteX2" fmla="*/ 4286535 w 4286535"/>
              <a:gd name="connsiteY2" fmla="*/ 1640681 h 3281362"/>
              <a:gd name="connsiteX3" fmla="*/ 2645855 w 4286535"/>
              <a:gd name="connsiteY3" fmla="*/ 3281362 h 3281362"/>
              <a:gd name="connsiteX4" fmla="*/ 0 w 4286535"/>
              <a:gd name="connsiteY4" fmla="*/ 3281361 h 328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535" h="3281362">
                <a:moveTo>
                  <a:pt x="0" y="0"/>
                </a:moveTo>
                <a:lnTo>
                  <a:pt x="2645855" y="0"/>
                </a:lnTo>
                <a:cubicBezTo>
                  <a:pt x="3551978" y="0"/>
                  <a:pt x="4286535" y="734558"/>
                  <a:pt x="4286535" y="1640681"/>
                </a:cubicBezTo>
                <a:cubicBezTo>
                  <a:pt x="4286535" y="2546804"/>
                  <a:pt x="3551978" y="3281362"/>
                  <a:pt x="2645855" y="3281362"/>
                </a:cubicBezTo>
                <a:cubicBezTo>
                  <a:pt x="1763903" y="3281362"/>
                  <a:pt x="881952" y="3281361"/>
                  <a:pt x="0" y="3281361"/>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defRPr lang="en-US" sz="1200" b="0" dirty="0">
                <a:solidFill>
                  <a:schemeClr val="bg1"/>
                </a:solidFill>
                <a:latin typeface="+mn-lt"/>
                <a:cs typeface="Segoe UI" panose="020B0502040204020203" pitchFamily="34" charset="0"/>
              </a:defRPr>
            </a:lvl1pPr>
          </a:lstStyle>
          <a:p>
            <a:pPr lvl="0" algn="ctr"/>
            <a:endParaRPr lang="en-US"/>
          </a:p>
        </p:txBody>
      </p:sp>
      <p:sp>
        <p:nvSpPr>
          <p:cNvPr id="6" name="Eyebrow placeholder">
            <a:extLst>
              <a:ext uri="{FF2B5EF4-FFF2-40B4-BE49-F238E27FC236}">
                <a16:creationId xmlns:a16="http://schemas.microsoft.com/office/drawing/2014/main" id="{7E7A5847-2645-915C-E6CF-459525A7F3FB}"/>
              </a:ext>
            </a:extLst>
          </p:cNvPr>
          <p:cNvSpPr>
            <a:spLocks noGrp="1"/>
          </p:cNvSpPr>
          <p:nvPr>
            <p:ph type="body" sz="quarter" idx="11"/>
          </p:nvPr>
        </p:nvSpPr>
        <p:spPr>
          <a:xfrm>
            <a:off x="574815" y="1447454"/>
            <a:ext cx="3281469" cy="246221"/>
          </a:xfrm>
        </p:spPr>
        <p:txBody>
          <a:bodyPr/>
          <a:lstStyle>
            <a:lvl1pPr marL="0" indent="0">
              <a:buNone/>
              <a:defRPr sz="1600">
                <a:solidFill>
                  <a:schemeClr val="accent3"/>
                </a:solidFill>
                <a:latin typeface="+mj-lt"/>
              </a:defRPr>
            </a:lvl1pPr>
          </a:lstStyle>
          <a:p>
            <a:pPr lvl="0"/>
            <a:r>
              <a:rPr lang="en-US"/>
              <a:t>Click to edit Master text styles</a:t>
            </a:r>
          </a:p>
        </p:txBody>
      </p:sp>
      <p:sp>
        <p:nvSpPr>
          <p:cNvPr id="14" name="Title 13">
            <a:extLst>
              <a:ext uri="{FF2B5EF4-FFF2-40B4-BE49-F238E27FC236}">
                <a16:creationId xmlns:a16="http://schemas.microsoft.com/office/drawing/2014/main" id="{C2555A5E-6EA1-DE93-E11E-DDB79FEF494A}"/>
              </a:ext>
            </a:extLst>
          </p:cNvPr>
          <p:cNvSpPr>
            <a:spLocks noGrp="1"/>
          </p:cNvSpPr>
          <p:nvPr>
            <p:ph type="title"/>
          </p:nvPr>
        </p:nvSpPr>
        <p:spPr>
          <a:xfrm>
            <a:off x="574816" y="1693675"/>
            <a:ext cx="3729038" cy="861774"/>
          </a:xfrm>
        </p:spPr>
        <p:txBody>
          <a:bodyPr/>
          <a:lstStyle>
            <a:lvl1pPr>
              <a:defRPr>
                <a:solidFill>
                  <a:schemeClr val="bg1"/>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29C53B80-8C3E-C0AE-ABB0-62D6DCCB2452}"/>
              </a:ext>
            </a:extLst>
          </p:cNvPr>
          <p:cNvSpPr>
            <a:spLocks noGrp="1"/>
          </p:cNvSpPr>
          <p:nvPr>
            <p:ph type="body" sz="quarter" idx="14"/>
          </p:nvPr>
        </p:nvSpPr>
        <p:spPr>
          <a:xfrm>
            <a:off x="5503635" y="1693675"/>
            <a:ext cx="5740400" cy="1612749"/>
          </a:xfrm>
        </p:spPr>
        <p:txBody>
          <a:bodyPr/>
          <a:lstStyle>
            <a:lvl2pPr>
              <a:lnSpc>
                <a:spcPct val="120000"/>
              </a:lnSpc>
              <a:spcBef>
                <a:spcPts val="1800"/>
              </a:spcBef>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620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Case study scenario - B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chemeClr val="accent3"/>
                </a:solidFill>
                <a:latin typeface="+mn-lt"/>
              </a:defRPr>
            </a:lvl1pPr>
          </a:lstStyle>
          <a:p>
            <a:pPr lvl="0"/>
            <a:r>
              <a:rPr lang="en-US"/>
              <a:t>Subtitle</a:t>
            </a:r>
          </a:p>
        </p:txBody>
      </p:sp>
      <p:sp>
        <p:nvSpPr>
          <p:cNvPr id="2" name="Rectangle 1">
            <a:extLst>
              <a:ext uri="{FF2B5EF4-FFF2-40B4-BE49-F238E27FC236}">
                <a16:creationId xmlns:a16="http://schemas.microsoft.com/office/drawing/2014/main" id="{63EC3577-78EC-8ACB-A094-CE536E654DA7}"/>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1"/>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104698"/>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ase study scenario - C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414016"/>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227927" cy="430887"/>
          </a:xfrm>
        </p:spPr>
        <p:txBody>
          <a:bodyPr/>
          <a:lstStyle>
            <a:lvl1pPr>
              <a:defRPr>
                <a:solidFill>
                  <a:schemeClr val="bg1"/>
                </a:solidFill>
              </a:defRPr>
            </a:lvl1pPr>
          </a:lstStyle>
          <a:p>
            <a:r>
              <a:rPr lang="en-US"/>
              <a:t>Title</a:t>
            </a:r>
          </a:p>
        </p:txBody>
      </p:sp>
      <p:sp>
        <p:nvSpPr>
          <p:cNvPr id="2" name="Rectangle 1">
            <a:extLst>
              <a:ext uri="{FF2B5EF4-FFF2-40B4-BE49-F238E27FC236}">
                <a16:creationId xmlns:a16="http://schemas.microsoft.com/office/drawing/2014/main" id="{63EC3577-78EC-8ACB-A094-CE536E654DA7}"/>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510988"/>
            <a:ext cx="6792462" cy="1486561"/>
          </a:xfrm>
        </p:spPr>
        <p:txBody>
          <a:bodyPr>
            <a:noAutofit/>
          </a:bodyPr>
          <a:lstStyle>
            <a:lvl1pPr>
              <a:lnSpc>
                <a:spcPct val="100000"/>
              </a:lnSpc>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484211"/>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Case study scenario - B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rgbClr val="9FA2FC"/>
                </a:solidFill>
              </a:defRPr>
            </a:lvl1pPr>
          </a:lstStyle>
          <a:p>
            <a:pPr lvl="0"/>
            <a:r>
              <a:rPr lang="en-US"/>
              <a:t>Subtitle</a:t>
            </a:r>
          </a:p>
        </p:txBody>
      </p:sp>
      <p:sp>
        <p:nvSpPr>
          <p:cNvPr id="2" name="Rectangle 1">
            <a:extLst>
              <a:ext uri="{FF2B5EF4-FFF2-40B4-BE49-F238E27FC236}">
                <a16:creationId xmlns:a16="http://schemas.microsoft.com/office/drawing/2014/main" id="{09F89C2E-5015-F162-E7B9-E67AD2F0F77F}"/>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4"/>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7862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Left Bar with title and pictur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7244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2A89ADEF-4F64-6330-6EEE-5798EA6E1B7E}"/>
              </a:ext>
            </a:extLst>
          </p:cNvPr>
          <p:cNvSpPr>
            <a:spLocks noGrp="1"/>
          </p:cNvSpPr>
          <p:nvPr>
            <p:ph type="pic" sz="quarter" idx="15"/>
          </p:nvPr>
        </p:nvSpPr>
        <p:spPr>
          <a:xfrm flipH="1">
            <a:off x="437865" y="3282951"/>
            <a:ext cx="4286535" cy="3281362"/>
          </a:xfrm>
          <a:custGeom>
            <a:avLst/>
            <a:gdLst>
              <a:gd name="connsiteX0" fmla="*/ 0 w 4286535"/>
              <a:gd name="connsiteY0" fmla="*/ 0 h 3281362"/>
              <a:gd name="connsiteX1" fmla="*/ 2645855 w 4286535"/>
              <a:gd name="connsiteY1" fmla="*/ 0 h 3281362"/>
              <a:gd name="connsiteX2" fmla="*/ 4286535 w 4286535"/>
              <a:gd name="connsiteY2" fmla="*/ 1640681 h 3281362"/>
              <a:gd name="connsiteX3" fmla="*/ 2645855 w 4286535"/>
              <a:gd name="connsiteY3" fmla="*/ 3281362 h 3281362"/>
              <a:gd name="connsiteX4" fmla="*/ 0 w 4286535"/>
              <a:gd name="connsiteY4" fmla="*/ 3281361 h 328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535" h="3281362">
                <a:moveTo>
                  <a:pt x="0" y="0"/>
                </a:moveTo>
                <a:lnTo>
                  <a:pt x="2645855" y="0"/>
                </a:lnTo>
                <a:cubicBezTo>
                  <a:pt x="3551978" y="0"/>
                  <a:pt x="4286535" y="734558"/>
                  <a:pt x="4286535" y="1640681"/>
                </a:cubicBezTo>
                <a:cubicBezTo>
                  <a:pt x="4286535" y="2546804"/>
                  <a:pt x="3551978" y="3281362"/>
                  <a:pt x="2645855" y="3281362"/>
                </a:cubicBezTo>
                <a:cubicBezTo>
                  <a:pt x="1763903" y="3281362"/>
                  <a:pt x="881952" y="3281361"/>
                  <a:pt x="0" y="3281361"/>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defRPr lang="en-US" sz="1200" b="0" dirty="0">
                <a:solidFill>
                  <a:schemeClr val="bg1"/>
                </a:solidFill>
                <a:latin typeface="+mn-lt"/>
                <a:cs typeface="Segoe UI" panose="020B0502040204020203" pitchFamily="34" charset="0"/>
              </a:defRPr>
            </a:lvl1pPr>
          </a:lstStyle>
          <a:p>
            <a:pPr lvl="0" algn="ctr"/>
            <a:endParaRPr lang="en-US"/>
          </a:p>
        </p:txBody>
      </p:sp>
      <p:sp>
        <p:nvSpPr>
          <p:cNvPr id="6" name="Eyebrow placeholder">
            <a:extLst>
              <a:ext uri="{FF2B5EF4-FFF2-40B4-BE49-F238E27FC236}">
                <a16:creationId xmlns:a16="http://schemas.microsoft.com/office/drawing/2014/main" id="{7E7A5847-2645-915C-E6CF-459525A7F3FB}"/>
              </a:ext>
            </a:extLst>
          </p:cNvPr>
          <p:cNvSpPr>
            <a:spLocks noGrp="1"/>
          </p:cNvSpPr>
          <p:nvPr>
            <p:ph type="body" sz="quarter" idx="11"/>
          </p:nvPr>
        </p:nvSpPr>
        <p:spPr>
          <a:xfrm>
            <a:off x="574815" y="1447454"/>
            <a:ext cx="3281469" cy="246221"/>
          </a:xfrm>
        </p:spPr>
        <p:txBody>
          <a:bodyPr/>
          <a:lstStyle>
            <a:lvl1pPr marL="0" indent="0">
              <a:buNone/>
              <a:defRPr sz="1600">
                <a:solidFill>
                  <a:schemeClr val="accent3"/>
                </a:solidFill>
                <a:latin typeface="+mj-lt"/>
              </a:defRPr>
            </a:lvl1pPr>
          </a:lstStyle>
          <a:p>
            <a:pPr lvl="0"/>
            <a:r>
              <a:rPr lang="en-US"/>
              <a:t>Click to edit Master text styles</a:t>
            </a:r>
          </a:p>
        </p:txBody>
      </p:sp>
      <p:sp>
        <p:nvSpPr>
          <p:cNvPr id="14" name="Title 13">
            <a:extLst>
              <a:ext uri="{FF2B5EF4-FFF2-40B4-BE49-F238E27FC236}">
                <a16:creationId xmlns:a16="http://schemas.microsoft.com/office/drawing/2014/main" id="{C2555A5E-6EA1-DE93-E11E-DDB79FEF494A}"/>
              </a:ext>
            </a:extLst>
          </p:cNvPr>
          <p:cNvSpPr>
            <a:spLocks noGrp="1"/>
          </p:cNvSpPr>
          <p:nvPr>
            <p:ph type="title"/>
          </p:nvPr>
        </p:nvSpPr>
        <p:spPr>
          <a:xfrm>
            <a:off x="574816" y="1693675"/>
            <a:ext cx="3729038" cy="861774"/>
          </a:xfrm>
        </p:spPr>
        <p:txBody>
          <a:bodyPr/>
          <a:lstStyle>
            <a:lvl1pPr>
              <a:defRPr>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82CB93E1-360B-532C-AB73-ECC3C7E6CFAA}"/>
              </a:ext>
            </a:extLst>
          </p:cNvPr>
          <p:cNvSpPr/>
          <p:nvPr userDrawn="1"/>
        </p:nvSpPr>
        <p:spPr bwMode="auto">
          <a:xfrm>
            <a:off x="4724400" y="0"/>
            <a:ext cx="7467600"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6" name="Text Placeholder 15">
            <a:extLst>
              <a:ext uri="{FF2B5EF4-FFF2-40B4-BE49-F238E27FC236}">
                <a16:creationId xmlns:a16="http://schemas.microsoft.com/office/drawing/2014/main" id="{29C53B80-8C3E-C0AE-ABB0-62D6DCCB2452}"/>
              </a:ext>
            </a:extLst>
          </p:cNvPr>
          <p:cNvSpPr>
            <a:spLocks noGrp="1"/>
          </p:cNvSpPr>
          <p:nvPr>
            <p:ph type="body" sz="quarter" idx="14"/>
          </p:nvPr>
        </p:nvSpPr>
        <p:spPr>
          <a:xfrm>
            <a:off x="5503635" y="1693675"/>
            <a:ext cx="5740400" cy="1612749"/>
          </a:xfrm>
        </p:spPr>
        <p:txBody>
          <a:bodyPr/>
          <a:lstStyle>
            <a:lvl2pPr>
              <a:lnSpc>
                <a:spcPct val="120000"/>
              </a:lnSpc>
              <a:spcBef>
                <a:spcPts val="1800"/>
              </a:spcBef>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669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ue title banner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 uri="{C183D7F6-B498-43B3-948B-1728B52AA6E4}">
                <adec:decorative xmlns:adec="http://schemas.microsoft.com/office/drawing/2017/decorative" val="1"/>
              </a:ext>
            </a:extLst>
          </p:cNvPr>
          <p:cNvSpPr/>
          <p:nvPr userDrawn="1"/>
        </p:nvSpPr>
        <p:spPr bwMode="auto">
          <a:xfrm>
            <a:off x="1" y="0"/>
            <a:ext cx="12192000" cy="14396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D08830A3-9B46-6BF5-6792-B1FF2B53075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E50672DE-F710-0F6C-A5BB-86308FEE0790}"/>
              </a:ext>
            </a:extLst>
          </p:cNvPr>
          <p:cNvSpPr>
            <a:spLocks noGrp="1"/>
          </p:cNvSpPr>
          <p:nvPr>
            <p:ph idx="1"/>
          </p:nvPr>
        </p:nvSpPr>
        <p:spPr>
          <a:xfrm>
            <a:off x="584200" y="1950681"/>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54327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urple title banner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 uri="{C183D7F6-B498-43B3-948B-1728B52AA6E4}">
                <adec:decorative xmlns:adec="http://schemas.microsoft.com/office/drawing/2017/decorative" val="1"/>
              </a:ext>
            </a:extLst>
          </p:cNvPr>
          <p:cNvSpPr/>
          <p:nvPr userDrawn="1"/>
        </p:nvSpPr>
        <p:spPr bwMode="auto">
          <a:xfrm>
            <a:off x="1" y="0"/>
            <a:ext cx="12192000" cy="1439693"/>
          </a:xfrm>
          <a:prstGeom prst="rect">
            <a:avLst/>
          </a:prstGeom>
          <a:gradFill>
            <a:gsLst>
              <a:gs pos="13000">
                <a:schemeClr val="accent4">
                  <a:shade val="30000"/>
                  <a:satMod val="115000"/>
                </a:schemeClr>
              </a:gs>
              <a:gs pos="55000">
                <a:schemeClr val="accent4">
                  <a:shade val="67500"/>
                  <a:satMod val="115000"/>
                </a:schemeClr>
              </a:gs>
              <a:gs pos="100000">
                <a:schemeClr val="accent4"/>
              </a:gs>
            </a:gsLst>
            <a:lin ang="135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D08830A3-9B46-6BF5-6792-B1FF2B53075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C4101A3C-BE12-D1EE-7FB1-C4B725E49CB9}"/>
              </a:ext>
            </a:extLst>
          </p:cNvPr>
          <p:cNvSpPr>
            <a:spLocks noGrp="1"/>
          </p:cNvSpPr>
          <p:nvPr>
            <p:ph idx="1"/>
          </p:nvPr>
        </p:nvSpPr>
        <p:spPr>
          <a:xfrm>
            <a:off x="584200" y="1950681"/>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86770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Windows 365 title banner with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FDFAA7-957D-2B13-F1FB-025D9B0E404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63098"/>
          <a:stretch/>
        </p:blipFill>
        <p:spPr>
          <a:xfrm>
            <a:off x="0" y="0"/>
            <a:ext cx="12192000" cy="1439693"/>
          </a:xfrm>
          <a:prstGeom prst="rect">
            <a:avLst/>
          </a:prstGeom>
        </p:spPr>
      </p:pic>
      <p:sp>
        <p:nvSpPr>
          <p:cNvPr id="6" name="Text Placeholder 3">
            <a:extLst>
              <a:ext uri="{FF2B5EF4-FFF2-40B4-BE49-F238E27FC236}">
                <a16:creationId xmlns:a16="http://schemas.microsoft.com/office/drawing/2014/main" id="{E5A88A17-EA5F-2171-06AB-2B68220B8F82}"/>
              </a:ext>
            </a:extLst>
          </p:cNvPr>
          <p:cNvSpPr>
            <a:spLocks noGrp="1"/>
          </p:cNvSpPr>
          <p:nvPr>
            <p:ph idx="1"/>
          </p:nvPr>
        </p:nvSpPr>
        <p:spPr>
          <a:xfrm>
            <a:off x="584200" y="1950681"/>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30A350C-3CD4-6487-BE62-0AF81F6D4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196787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Profil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bg1"/>
                </a:solidFill>
              </a:defRPr>
            </a:lvl1pPr>
          </a:lstStyle>
          <a:p>
            <a:pPr lvl="0"/>
            <a:r>
              <a:rPr lang="en-US"/>
              <a:t>Title</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1"/>
                </a:solidFill>
                <a:latin typeface="+mj-lt"/>
              </a:defRPr>
            </a:lvl1pPr>
          </a:lstStyle>
          <a:p>
            <a:pPr lvl="0"/>
            <a:r>
              <a:rPr lang="en-US"/>
              <a:t>Experience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1202510"/>
          </a:xfrm>
        </p:spPr>
        <p:txBody>
          <a:bodyPr lIns="90000" tIns="46800" rIns="90000" bIns="46800"/>
          <a:lstStyle>
            <a:lvl1pPr>
              <a:buSzPct val="100000"/>
              <a:defRPr sz="1400">
                <a:solidFill>
                  <a:schemeClr val="bg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1202510"/>
          </a:xfrm>
        </p:spPr>
        <p:txBody>
          <a:bodyPr lIns="90000" tIns="46800" rIns="90000" bIns="46800"/>
          <a:lstStyle>
            <a:lvl1pPr>
              <a:buSzPct val="100000"/>
              <a:defRPr sz="1400">
                <a:solidFill>
                  <a:schemeClr val="bg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1202510"/>
          </a:xfrm>
        </p:spPr>
        <p:txBody>
          <a:bodyPr lIns="90000" tIns="46800" rIns="90000" bIns="46800"/>
          <a:lstStyle>
            <a:lvl1pPr>
              <a:buSzPct val="100000"/>
              <a:defRPr sz="1400">
                <a:solidFill>
                  <a:schemeClr val="bg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40916862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bg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9725634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2F5D-DBC1-8921-28A4-A564E69C0274}"/>
              </a:ext>
            </a:extLst>
          </p:cNvPr>
          <p:cNvSpPr>
            <a:spLocks noGrp="1"/>
          </p:cNvSpPr>
          <p:nvPr>
            <p:ph type="title"/>
          </p:nvPr>
        </p:nvSpPr>
        <p:spPr>
          <a:xfrm>
            <a:off x="574816" y="510988"/>
            <a:ext cx="4211368" cy="430887"/>
          </a:xfrm>
        </p:spPr>
        <p:txBody>
          <a:bodyPr/>
          <a:lstStyle/>
          <a:p>
            <a:r>
              <a:rPr lang="en-US"/>
              <a:t>Click to edit Master title style</a:t>
            </a:r>
          </a:p>
        </p:txBody>
      </p:sp>
      <p:sp>
        <p:nvSpPr>
          <p:cNvPr id="5" name="Text Placeholder 5">
            <a:extLst>
              <a:ext uri="{FF2B5EF4-FFF2-40B4-BE49-F238E27FC236}">
                <a16:creationId xmlns:a16="http://schemas.microsoft.com/office/drawing/2014/main" id="{3F682AC5-612F-0EE5-4FDA-A422726F1AB7}"/>
              </a:ext>
            </a:extLst>
          </p:cNvPr>
          <p:cNvSpPr>
            <a:spLocks noGrp="1"/>
          </p:cNvSpPr>
          <p:nvPr>
            <p:ph type="body" sz="quarter" idx="12"/>
          </p:nvPr>
        </p:nvSpPr>
        <p:spPr>
          <a:xfrm>
            <a:off x="584200"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 uri="{C183D7F6-B498-43B3-948B-1728B52AA6E4}">
                <adec:decorative xmlns:adec="http://schemas.microsoft.com/office/drawing/2017/decorative" val="1"/>
              </a:ext>
            </a:extLst>
          </p:cNvPr>
          <p:cNvSpPr>
            <a:spLocks noGrp="1"/>
          </p:cNvSpPr>
          <p:nvPr>
            <p:ph type="pic" sz="quarter" idx="10" hasCustomPrompt="1"/>
          </p:nvPr>
        </p:nvSpPr>
        <p:spPr>
          <a:xfrm>
            <a:off x="5299075" y="0"/>
            <a:ext cx="6892925" cy="6858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899738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7192962" y="510988"/>
            <a:ext cx="4400373"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7192963"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6892925" cy="6858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79461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6261099" y="510988"/>
            <a:ext cx="5332235"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6230335" y="1776240"/>
            <a:ext cx="5091834" cy="148656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5873749" cy="6858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88696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341708"/>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8" name="Text Placeholder 4">
            <a:extLst>
              <a:ext uri="{FF2B5EF4-FFF2-40B4-BE49-F238E27FC236}">
                <a16:creationId xmlns:a16="http://schemas.microsoft.com/office/drawing/2014/main" id="{A34A39FD-4E41-3D93-4628-CC91B5C7B426}"/>
              </a:ext>
            </a:extLst>
          </p:cNvPr>
          <p:cNvSpPr>
            <a:spLocks noGrp="1"/>
          </p:cNvSpPr>
          <p:nvPr>
            <p:ph type="body" sz="quarter" idx="13" hasCustomPrompt="1"/>
          </p:nvPr>
        </p:nvSpPr>
        <p:spPr>
          <a:xfrm>
            <a:off x="582042" y="59690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itle 6">
            <a:extLst>
              <a:ext uri="{FF2B5EF4-FFF2-40B4-BE49-F238E27FC236}">
                <a16:creationId xmlns:a16="http://schemas.microsoft.com/office/drawing/2014/main" id="{D6393294-BA53-044F-6FB1-C733A7EF30EE}"/>
              </a:ext>
            </a:extLst>
          </p:cNvPr>
          <p:cNvSpPr>
            <a:spLocks noGrp="1"/>
          </p:cNvSpPr>
          <p:nvPr>
            <p:ph type="title"/>
          </p:nvPr>
        </p:nvSpPr>
        <p:spPr>
          <a:xfrm>
            <a:off x="574816" y="4641871"/>
            <a:ext cx="11018520" cy="430887"/>
          </a:xfrm>
        </p:spPr>
        <p:txBody>
          <a:bodyPr/>
          <a:lstStyle/>
          <a:p>
            <a:r>
              <a:rPr lang="en-US"/>
              <a:t>Click to edit Master title style</a:t>
            </a:r>
          </a:p>
        </p:txBody>
      </p:sp>
      <p:sp>
        <p:nvSpPr>
          <p:cNvPr id="10" name="Text Placeholder 2">
            <a:extLst>
              <a:ext uri="{FF2B5EF4-FFF2-40B4-BE49-F238E27FC236}">
                <a16:creationId xmlns:a16="http://schemas.microsoft.com/office/drawing/2014/main" id="{C178537B-B23E-D2F0-3A87-E868FA5B44A8}"/>
              </a:ext>
            </a:extLst>
          </p:cNvPr>
          <p:cNvSpPr>
            <a:spLocks noGrp="1"/>
          </p:cNvSpPr>
          <p:nvPr>
            <p:ph type="body" sz="quarter" idx="14" hasCustomPrompt="1"/>
          </p:nvPr>
        </p:nvSpPr>
        <p:spPr>
          <a:xfrm>
            <a:off x="574675" y="5072271"/>
            <a:ext cx="11018520" cy="372410"/>
          </a:xfrm>
        </p:spPr>
        <p:txBody>
          <a:bodyPr tIns="64008"/>
          <a:lstStyle>
            <a:lvl1pPr>
              <a:defRPr sz="2000">
                <a:solidFill>
                  <a:schemeClr val="accent1"/>
                </a:solidFill>
              </a:defRPr>
            </a:lvl1pPr>
          </a:lstStyle>
          <a:p>
            <a:pPr lvl="0"/>
            <a:r>
              <a:rPr lang="en-US"/>
              <a:t>Subtitle</a:t>
            </a:r>
          </a:p>
        </p:txBody>
      </p:sp>
    </p:spTree>
    <p:extLst>
      <p:ext uri="{BB962C8B-B14F-4D97-AF65-F5344CB8AC3E}">
        <p14:creationId xmlns:p14="http://schemas.microsoft.com/office/powerpoint/2010/main" val="307594494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Title - Square Photo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2F5D-DBC1-8921-28A4-A564E69C0274}"/>
              </a:ext>
            </a:extLst>
          </p:cNvPr>
          <p:cNvSpPr>
            <a:spLocks noGrp="1"/>
          </p:cNvSpPr>
          <p:nvPr>
            <p:ph type="title"/>
          </p:nvPr>
        </p:nvSpPr>
        <p:spPr>
          <a:xfrm>
            <a:off x="574816" y="510988"/>
            <a:ext cx="4211368" cy="430887"/>
          </a:xfrm>
        </p:spPr>
        <p:txBody>
          <a:bodyPr/>
          <a:lstStyle/>
          <a:p>
            <a:r>
              <a:rPr lang="en-US"/>
              <a:t>Click to edit Master title style</a:t>
            </a:r>
          </a:p>
        </p:txBody>
      </p:sp>
      <p:sp>
        <p:nvSpPr>
          <p:cNvPr id="5" name="Text Placeholder 5">
            <a:extLst>
              <a:ext uri="{FF2B5EF4-FFF2-40B4-BE49-F238E27FC236}">
                <a16:creationId xmlns:a16="http://schemas.microsoft.com/office/drawing/2014/main" id="{3F682AC5-612F-0EE5-4FDA-A422726F1AB7}"/>
              </a:ext>
            </a:extLst>
          </p:cNvPr>
          <p:cNvSpPr>
            <a:spLocks noGrp="1"/>
          </p:cNvSpPr>
          <p:nvPr>
            <p:ph type="body" sz="quarter" idx="12"/>
          </p:nvPr>
        </p:nvSpPr>
        <p:spPr>
          <a:xfrm>
            <a:off x="584200"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 uri="{C183D7F6-B498-43B3-948B-1728B52AA6E4}">
                <adec:decorative xmlns:adec="http://schemas.microsoft.com/office/drawing/2017/decorative" val="1"/>
              </a:ext>
            </a:extLst>
          </p:cNvPr>
          <p:cNvSpPr>
            <a:spLocks noGrp="1"/>
          </p:cNvSpPr>
          <p:nvPr>
            <p:ph type="pic" sz="quarter" idx="10" hasCustomPrompt="1"/>
          </p:nvPr>
        </p:nvSpPr>
        <p:spPr>
          <a:xfrm>
            <a:off x="5299075" y="0"/>
            <a:ext cx="6892925" cy="6858000"/>
          </a:xfrm>
          <a:blipFill>
            <a:blip r:embed="rId2">
              <a:extLst>
                <a:ext uri="{28A0092B-C50C-407E-A947-70E740481C1C}">
                  <a14:useLocalDpi xmlns:a14="http://schemas.microsoft.com/office/drawing/2010/main"/>
                </a:ext>
              </a:extLst>
            </a:blip>
            <a:stretch>
              <a:fillRect/>
            </a:stretch>
          </a:blipFill>
          <a:effectLst>
            <a:innerShdw blurRad="127000" dist="127000" dir="840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165264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Title - Square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7192962" y="510988"/>
            <a:ext cx="4400373"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7192963"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6892925" cy="6858000"/>
          </a:xfrm>
          <a:blipFill>
            <a:blip r:embed="rId2">
              <a:extLst>
                <a:ext uri="{28A0092B-C50C-407E-A947-70E740481C1C}">
                  <a14:useLocalDpi xmlns:a14="http://schemas.microsoft.com/office/drawing/2010/main"/>
                </a:ext>
              </a:extLst>
            </a:blip>
            <a:stretch>
              <a:fillRect/>
            </a:stretch>
          </a:blipFill>
          <a:effectLst>
            <a:innerShdw blurRad="127000" dist="127000" dir="2154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279875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Title -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6261099" y="510988"/>
            <a:ext cx="5332235"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6230335" y="1776240"/>
            <a:ext cx="5091834" cy="148656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5873749" cy="6858000"/>
          </a:xfrm>
          <a:blipFill>
            <a:blip r:embed="rId2">
              <a:extLst>
                <a:ext uri="{28A0092B-C50C-407E-A947-70E740481C1C}">
                  <a14:useLocalDpi xmlns:a14="http://schemas.microsoft.com/office/drawing/2010/main"/>
                </a:ext>
              </a:extLst>
            </a:blip>
            <a:stretch>
              <a:fillRect/>
            </a:stretch>
          </a:blipFill>
          <a:effectLst>
            <a:innerShdw blurRad="127000" dist="127000" dir="2154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709179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Module objectiv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2F5D-DBC1-8921-28A4-A564E69C0274}"/>
              </a:ext>
            </a:extLst>
          </p:cNvPr>
          <p:cNvSpPr>
            <a:spLocks noGrp="1"/>
          </p:cNvSpPr>
          <p:nvPr>
            <p:ph type="title"/>
          </p:nvPr>
        </p:nvSpPr>
        <p:spPr>
          <a:xfrm>
            <a:off x="574815" y="510988"/>
            <a:ext cx="4923971" cy="430887"/>
          </a:xfrm>
        </p:spPr>
        <p:txBody>
          <a:bodyPr/>
          <a:lstStyle/>
          <a:p>
            <a:r>
              <a:rPr lang="en-US"/>
              <a:t>Click to edit Master title style</a:t>
            </a:r>
          </a:p>
        </p:txBody>
      </p:sp>
      <p:sp>
        <p:nvSpPr>
          <p:cNvPr id="5" name="Text Placeholder 5">
            <a:extLst>
              <a:ext uri="{FF2B5EF4-FFF2-40B4-BE49-F238E27FC236}">
                <a16:creationId xmlns:a16="http://schemas.microsoft.com/office/drawing/2014/main" id="{3F682AC5-612F-0EE5-4FDA-A422726F1AB7}"/>
              </a:ext>
            </a:extLst>
          </p:cNvPr>
          <p:cNvSpPr>
            <a:spLocks noGrp="1"/>
          </p:cNvSpPr>
          <p:nvPr>
            <p:ph type="body" sz="quarter" idx="12"/>
          </p:nvPr>
        </p:nvSpPr>
        <p:spPr>
          <a:xfrm>
            <a:off x="584199" y="1776240"/>
            <a:ext cx="4923971" cy="1357295"/>
          </a:xfrm>
        </p:spPr>
        <p:txBody>
          <a:bodyPr/>
          <a:lstStyle>
            <a:lvl1pPr>
              <a:defRPr sz="18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 uri="{C183D7F6-B498-43B3-948B-1728B52AA6E4}">
                <adec:decorative xmlns:adec="http://schemas.microsoft.com/office/drawing/2017/decorative" val="1"/>
              </a:ext>
            </a:extLst>
          </p:cNvPr>
          <p:cNvSpPr>
            <a:spLocks noGrp="1"/>
          </p:cNvSpPr>
          <p:nvPr>
            <p:ph type="pic" sz="quarter" idx="10" hasCustomPrompt="1"/>
          </p:nvPr>
        </p:nvSpPr>
        <p:spPr>
          <a:xfrm>
            <a:off x="6096000" y="0"/>
            <a:ext cx="6096000" cy="6858000"/>
          </a:xfrm>
          <a:blipFill>
            <a:blip r:embed="rId2">
              <a:extLst>
                <a:ext uri="{28A0092B-C50C-407E-A947-70E740481C1C}">
                  <a14:useLocalDpi xmlns:a14="http://schemas.microsoft.com/office/drawing/2010/main"/>
                </a:ext>
              </a:extLst>
            </a:blip>
            <a:stretch>
              <a:fillRect/>
            </a:stretch>
          </a:blipFill>
          <a:effectLst>
            <a:innerShdw blurRad="127000" dist="127000" dir="840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573224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6096000" cy="6858000"/>
          </a:xfrm>
          <a:blipFill>
            <a:blip r:embed="rId2">
              <a:extLst>
                <a:ext uri="{28A0092B-C50C-407E-A947-70E740481C1C}">
                  <a14:useLocalDpi xmlns:a14="http://schemas.microsoft.com/office/drawing/2010/main"/>
                </a:ext>
              </a:extLst>
            </a:blip>
            <a:stretch>
              <a:fillRect/>
            </a:stretch>
          </a:blipFill>
          <a:effectLst>
            <a:innerShdw blurRad="127000" dist="127000" dir="2154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1">
            <a:extLst>
              <a:ext uri="{FF2B5EF4-FFF2-40B4-BE49-F238E27FC236}">
                <a16:creationId xmlns:a16="http://schemas.microsoft.com/office/drawing/2014/main" id="{465F5F68-9F31-F07F-2B0D-76D674DB29E5}"/>
              </a:ext>
            </a:extLst>
          </p:cNvPr>
          <p:cNvSpPr>
            <a:spLocks noGrp="1"/>
          </p:cNvSpPr>
          <p:nvPr>
            <p:ph type="title"/>
          </p:nvPr>
        </p:nvSpPr>
        <p:spPr>
          <a:xfrm>
            <a:off x="6537465" y="510988"/>
            <a:ext cx="4923971" cy="430887"/>
          </a:xfrm>
        </p:spPr>
        <p:txBody>
          <a:bodyPr/>
          <a:lstStyle/>
          <a:p>
            <a:r>
              <a:rPr lang="en-US"/>
              <a:t>Click to edit Master title style</a:t>
            </a:r>
          </a:p>
        </p:txBody>
      </p:sp>
      <p:sp>
        <p:nvSpPr>
          <p:cNvPr id="6" name="Text Placeholder 5">
            <a:extLst>
              <a:ext uri="{FF2B5EF4-FFF2-40B4-BE49-F238E27FC236}">
                <a16:creationId xmlns:a16="http://schemas.microsoft.com/office/drawing/2014/main" id="{ABED7341-FBF3-A5EB-098F-55681A101F2C}"/>
              </a:ext>
            </a:extLst>
          </p:cNvPr>
          <p:cNvSpPr>
            <a:spLocks noGrp="1"/>
          </p:cNvSpPr>
          <p:nvPr>
            <p:ph type="body" sz="quarter" idx="12"/>
          </p:nvPr>
        </p:nvSpPr>
        <p:spPr>
          <a:xfrm>
            <a:off x="6546849" y="1776240"/>
            <a:ext cx="4923971" cy="1357295"/>
          </a:xfrm>
        </p:spPr>
        <p:txBody>
          <a:bodyPr/>
          <a:lstStyle>
            <a:lvl1pPr>
              <a:defRPr sz="18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466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341708"/>
          </a:xfrm>
          <a:blipFill>
            <a:blip r:embed="rId2">
              <a:extLst>
                <a:ext uri="{28A0092B-C50C-407E-A947-70E740481C1C}">
                  <a14:useLocalDpi xmlns:a14="http://schemas.microsoft.com/office/drawing/2010/main"/>
                </a:ext>
              </a:extLst>
            </a:blip>
            <a:stretch>
              <a:fillRect/>
            </a:stretch>
          </a:blipFill>
          <a:effectLst>
            <a:innerShdw blurRad="127000" dist="127000" dir="5400000">
              <a:prstClr val="black">
                <a:alpha val="25000"/>
              </a:prstClr>
            </a:innerShdw>
          </a:effectLst>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8" name="Text Placeholder 4">
            <a:extLst>
              <a:ext uri="{FF2B5EF4-FFF2-40B4-BE49-F238E27FC236}">
                <a16:creationId xmlns:a16="http://schemas.microsoft.com/office/drawing/2014/main" id="{A34A39FD-4E41-3D93-4628-CC91B5C7B426}"/>
              </a:ext>
            </a:extLst>
          </p:cNvPr>
          <p:cNvSpPr>
            <a:spLocks noGrp="1"/>
          </p:cNvSpPr>
          <p:nvPr>
            <p:ph type="body" sz="quarter" idx="13" hasCustomPrompt="1"/>
          </p:nvPr>
        </p:nvSpPr>
        <p:spPr>
          <a:xfrm>
            <a:off x="582042" y="59690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itle 6">
            <a:extLst>
              <a:ext uri="{FF2B5EF4-FFF2-40B4-BE49-F238E27FC236}">
                <a16:creationId xmlns:a16="http://schemas.microsoft.com/office/drawing/2014/main" id="{D6393294-BA53-044F-6FB1-C733A7EF30EE}"/>
              </a:ext>
            </a:extLst>
          </p:cNvPr>
          <p:cNvSpPr>
            <a:spLocks noGrp="1"/>
          </p:cNvSpPr>
          <p:nvPr>
            <p:ph type="title"/>
          </p:nvPr>
        </p:nvSpPr>
        <p:spPr>
          <a:xfrm>
            <a:off x="574816" y="4641871"/>
            <a:ext cx="11018520" cy="430887"/>
          </a:xfrm>
        </p:spPr>
        <p:txBody>
          <a:bodyPr/>
          <a:lstStyle/>
          <a:p>
            <a:r>
              <a:rPr lang="en-US"/>
              <a:t>Click to edit Master title style</a:t>
            </a:r>
          </a:p>
        </p:txBody>
      </p:sp>
      <p:sp>
        <p:nvSpPr>
          <p:cNvPr id="10" name="Text Placeholder 2">
            <a:extLst>
              <a:ext uri="{FF2B5EF4-FFF2-40B4-BE49-F238E27FC236}">
                <a16:creationId xmlns:a16="http://schemas.microsoft.com/office/drawing/2014/main" id="{C178537B-B23E-D2F0-3A87-E868FA5B44A8}"/>
              </a:ext>
            </a:extLst>
          </p:cNvPr>
          <p:cNvSpPr>
            <a:spLocks noGrp="1"/>
          </p:cNvSpPr>
          <p:nvPr>
            <p:ph type="body" sz="quarter" idx="14" hasCustomPrompt="1"/>
          </p:nvPr>
        </p:nvSpPr>
        <p:spPr>
          <a:xfrm>
            <a:off x="574675" y="5072271"/>
            <a:ext cx="11018520" cy="372410"/>
          </a:xfrm>
        </p:spPr>
        <p:txBody>
          <a:bodyPr tIns="64008"/>
          <a:lstStyle>
            <a:lvl1pPr>
              <a:defRPr sz="2000">
                <a:solidFill>
                  <a:schemeClr val="accent1"/>
                </a:solidFill>
              </a:defRPr>
            </a:lvl1pPr>
          </a:lstStyle>
          <a:p>
            <a:pPr lvl="0"/>
            <a:r>
              <a:rPr lang="en-US"/>
              <a:t>Subtitle</a:t>
            </a:r>
          </a:p>
        </p:txBody>
      </p:sp>
    </p:spTree>
    <p:extLst>
      <p:ext uri="{BB962C8B-B14F-4D97-AF65-F5344CB8AC3E}">
        <p14:creationId xmlns:p14="http://schemas.microsoft.com/office/powerpoint/2010/main" val="10903888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Three columns images and text</a:t>
            </a:r>
          </a:p>
        </p:txBody>
      </p:sp>
      <p:sp>
        <p:nvSpPr>
          <p:cNvPr id="8" name="Picture Placeholder 3">
            <a:extLst>
              <a:ext uri="{FF2B5EF4-FFF2-40B4-BE49-F238E27FC236}">
                <a16:creationId xmlns:a16="http://schemas.microsoft.com/office/drawing/2014/main" id="{F05480B5-F5D7-2B55-5C4D-38E57EC1F118}"/>
              </a:ext>
              <a:ext uri="{C183D7F6-B498-43B3-948B-1728B52AA6E4}">
                <adec:decorative xmlns:adec="http://schemas.microsoft.com/office/drawing/2017/decorative" val="1"/>
              </a:ext>
            </a:extLst>
          </p:cNvPr>
          <p:cNvSpPr>
            <a:spLocks noGrp="1"/>
          </p:cNvSpPr>
          <p:nvPr>
            <p:ph type="pic" sz="quarter" idx="23"/>
          </p:nvPr>
        </p:nvSpPr>
        <p:spPr>
          <a:xfrm>
            <a:off x="584200" y="1600200"/>
            <a:ext cx="3463925" cy="3098800"/>
          </a:xfrm>
          <a:prstGeom prst="roundRect">
            <a:avLst>
              <a:gd name="adj" fmla="val 4099"/>
            </a:avLst>
          </a:prstGeom>
          <a:blipFill>
            <a:blip r:embed="rId2"/>
            <a:stretch>
              <a:fillRect/>
            </a:stretch>
          </a:blipFill>
        </p:spPr>
        <p:txBody>
          <a:bodyPr vert="horz" wrap="square" lIns="0" tIns="0" rIns="0" bIns="731520" rtlCol="0" anchor="ctr" anchorCtr="0">
            <a:noAutofit/>
          </a:bodyPr>
          <a:lstStyle>
            <a:lvl1pPr>
              <a:defRPr lang="en-US" sz="600" b="1">
                <a:latin typeface="+mn-lt"/>
                <a:cs typeface="Segoe UI" panose="020B0502040204020203" pitchFamily="34" charset="0"/>
              </a:defRPr>
            </a:lvl1pPr>
          </a:lstStyle>
          <a:p>
            <a:pPr lvl="0" algn="ctr"/>
            <a:endParaRPr lang="en-US"/>
          </a:p>
        </p:txBody>
      </p:sp>
      <p:sp>
        <p:nvSpPr>
          <p:cNvPr id="7" name="Picture Placeholder 3">
            <a:extLst>
              <a:ext uri="{FF2B5EF4-FFF2-40B4-BE49-F238E27FC236}">
                <a16:creationId xmlns:a16="http://schemas.microsoft.com/office/drawing/2014/main" id="{5056BD74-E65F-2C64-17C4-1AF58B5EF7E4}"/>
              </a:ext>
              <a:ext uri="{C183D7F6-B498-43B3-948B-1728B52AA6E4}">
                <adec:decorative xmlns:adec="http://schemas.microsoft.com/office/drawing/2017/decorative" val="1"/>
              </a:ext>
            </a:extLst>
          </p:cNvPr>
          <p:cNvSpPr>
            <a:spLocks noGrp="1"/>
          </p:cNvSpPr>
          <p:nvPr>
            <p:ph type="pic" sz="quarter" idx="22"/>
          </p:nvPr>
        </p:nvSpPr>
        <p:spPr>
          <a:xfrm>
            <a:off x="4364037" y="1600200"/>
            <a:ext cx="3463925" cy="3098800"/>
          </a:xfrm>
          <a:prstGeom prst="roundRect">
            <a:avLst>
              <a:gd name="adj" fmla="val 4099"/>
            </a:avLst>
          </a:prstGeom>
          <a:blipFill>
            <a:blip r:embed="rId2"/>
            <a:stretch>
              <a:fillRect/>
            </a:stretch>
          </a:blipFill>
        </p:spPr>
        <p:txBody>
          <a:bodyPr vert="horz" wrap="square" lIns="0" tIns="0" rIns="0" bIns="731520" rtlCol="0" anchor="ctr" anchorCtr="0">
            <a:noAutofit/>
          </a:bodyPr>
          <a:lstStyle>
            <a:lvl1pPr>
              <a:defRPr lang="en-US" sz="600" b="1">
                <a:latin typeface="+mn-lt"/>
                <a:cs typeface="Segoe UI" panose="020B0502040204020203" pitchFamily="34" charset="0"/>
              </a:defRPr>
            </a:lvl1pPr>
          </a:lstStyle>
          <a:p>
            <a:pPr lvl="0" algn="ctr"/>
            <a:endParaRPr lang="en-US"/>
          </a:p>
        </p:txBody>
      </p:sp>
      <p:sp>
        <p:nvSpPr>
          <p:cNvPr id="6" name="Picture Placeholder 3">
            <a:extLst>
              <a:ext uri="{FF2B5EF4-FFF2-40B4-BE49-F238E27FC236}">
                <a16:creationId xmlns:a16="http://schemas.microsoft.com/office/drawing/2014/main" id="{A330D479-F8F7-48BF-CD9A-0987C6723055}"/>
              </a:ext>
              <a:ext uri="{C183D7F6-B498-43B3-948B-1728B52AA6E4}">
                <adec:decorative xmlns:adec="http://schemas.microsoft.com/office/drawing/2017/decorative" val="1"/>
              </a:ext>
            </a:extLst>
          </p:cNvPr>
          <p:cNvSpPr>
            <a:spLocks noGrp="1"/>
          </p:cNvSpPr>
          <p:nvPr>
            <p:ph type="pic" sz="quarter" idx="21"/>
          </p:nvPr>
        </p:nvSpPr>
        <p:spPr>
          <a:xfrm>
            <a:off x="8143875" y="1600200"/>
            <a:ext cx="3463925" cy="3098800"/>
          </a:xfrm>
          <a:prstGeom prst="roundRect">
            <a:avLst>
              <a:gd name="adj" fmla="val 4099"/>
            </a:avLst>
          </a:prstGeom>
          <a:blipFill>
            <a:blip r:embed="rId2"/>
            <a:stretch>
              <a:fillRect/>
            </a:stretch>
          </a:blipFill>
        </p:spPr>
        <p:txBody>
          <a:bodyPr vert="horz" wrap="square" lIns="0" tIns="0" rIns="0" bIns="731520" rtlCol="0" anchor="ctr" anchorCtr="0">
            <a:noAutofit/>
          </a:bodyPr>
          <a:lstStyle>
            <a:lvl1pPr>
              <a:defRPr lang="en-US" sz="600" b="1">
                <a:latin typeface="+mn-lt"/>
                <a:cs typeface="Segoe UI" panose="020B0502040204020203" pitchFamily="34" charset="0"/>
              </a:defRPr>
            </a:lvl1pPr>
          </a:lstStyle>
          <a:p>
            <a:pPr lvl="0" algn="ctr"/>
            <a:endParaRPr lang="en-US"/>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
        <p:nvSpPr>
          <p:cNvPr id="3" name="Text Placeholder 22">
            <a:extLst>
              <a:ext uri="{FF2B5EF4-FFF2-40B4-BE49-F238E27FC236}">
                <a16:creationId xmlns:a16="http://schemas.microsoft.com/office/drawing/2014/main" id="{87318BEE-4D9D-BF7D-2E5A-78AE3175E78D}"/>
              </a:ext>
            </a:extLst>
          </p:cNvPr>
          <p:cNvSpPr>
            <a:spLocks noGrp="1"/>
          </p:cNvSpPr>
          <p:nvPr>
            <p:ph type="body" sz="quarter" idx="24"/>
          </p:nvPr>
        </p:nvSpPr>
        <p:spPr>
          <a:xfrm>
            <a:off x="584199" y="4927922"/>
            <a:ext cx="3463925"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2">
            <a:extLst>
              <a:ext uri="{FF2B5EF4-FFF2-40B4-BE49-F238E27FC236}">
                <a16:creationId xmlns:a16="http://schemas.microsoft.com/office/drawing/2014/main" id="{793A5D10-7AFB-40A8-1EA5-A2A7366CA21F}"/>
              </a:ext>
            </a:extLst>
          </p:cNvPr>
          <p:cNvSpPr>
            <a:spLocks noGrp="1"/>
          </p:cNvSpPr>
          <p:nvPr>
            <p:ph type="body" sz="quarter" idx="25"/>
          </p:nvPr>
        </p:nvSpPr>
        <p:spPr>
          <a:xfrm>
            <a:off x="4364036" y="4927922"/>
            <a:ext cx="3463925"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a:extLst>
              <a:ext uri="{FF2B5EF4-FFF2-40B4-BE49-F238E27FC236}">
                <a16:creationId xmlns:a16="http://schemas.microsoft.com/office/drawing/2014/main" id="{06909691-15C4-7B22-BAE2-533E363005FA}"/>
              </a:ext>
            </a:extLst>
          </p:cNvPr>
          <p:cNvSpPr>
            <a:spLocks noGrp="1"/>
          </p:cNvSpPr>
          <p:nvPr>
            <p:ph type="body" sz="quarter" idx="26"/>
          </p:nvPr>
        </p:nvSpPr>
        <p:spPr>
          <a:xfrm>
            <a:off x="8143875" y="4927922"/>
            <a:ext cx="3463925"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145491"/>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Four filmstrip</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6B259FD7-F96A-6B75-EBE5-A4E0BC432AEC}"/>
              </a:ext>
            </a:extLst>
          </p:cNvPr>
          <p:cNvSpPr>
            <a:spLocks noGrp="1"/>
          </p:cNvSpPr>
          <p:nvPr>
            <p:ph type="pic" sz="quarter" idx="21" hasCustomPrompt="1"/>
          </p:nvPr>
        </p:nvSpPr>
        <p:spPr bwMode="ltGray">
          <a:xfrm>
            <a:off x="137922" y="1999342"/>
            <a:ext cx="288036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75E272B8-1C26-0158-D214-FABD29CBF78F}"/>
              </a:ext>
            </a:extLst>
          </p:cNvPr>
          <p:cNvSpPr>
            <a:spLocks noGrp="1"/>
          </p:cNvSpPr>
          <p:nvPr>
            <p:ph type="pic" sz="quarter" idx="14" hasCustomPrompt="1"/>
          </p:nvPr>
        </p:nvSpPr>
        <p:spPr bwMode="ltGray">
          <a:xfrm>
            <a:off x="3149854" y="1999342"/>
            <a:ext cx="288036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C9B00E7D-937F-F91D-FC17-1BEC90E6C9B5}"/>
              </a:ext>
            </a:extLst>
          </p:cNvPr>
          <p:cNvSpPr>
            <a:spLocks noGrp="1"/>
          </p:cNvSpPr>
          <p:nvPr>
            <p:ph type="pic" sz="quarter" idx="15" hasCustomPrompt="1"/>
          </p:nvPr>
        </p:nvSpPr>
        <p:spPr bwMode="ltGray">
          <a:xfrm>
            <a:off x="6161786" y="1999342"/>
            <a:ext cx="288036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EB774229-B501-B931-4953-5FC8565F14FD}"/>
              </a:ext>
            </a:extLst>
          </p:cNvPr>
          <p:cNvSpPr>
            <a:spLocks noGrp="1"/>
          </p:cNvSpPr>
          <p:nvPr>
            <p:ph type="pic" sz="quarter" idx="19" hasCustomPrompt="1"/>
          </p:nvPr>
        </p:nvSpPr>
        <p:spPr bwMode="ltGray">
          <a:xfrm>
            <a:off x="9173718" y="1999342"/>
            <a:ext cx="288036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3" name="Text Placeholder 22">
            <a:extLst>
              <a:ext uri="{FF2B5EF4-FFF2-40B4-BE49-F238E27FC236}">
                <a16:creationId xmlns:a16="http://schemas.microsoft.com/office/drawing/2014/main" id="{99C2F402-ACE7-705B-5ABC-29EDF18D4FCF}"/>
              </a:ext>
            </a:extLst>
          </p:cNvPr>
          <p:cNvSpPr>
            <a:spLocks noGrp="1"/>
          </p:cNvSpPr>
          <p:nvPr>
            <p:ph type="body" sz="quarter" idx="22"/>
          </p:nvPr>
        </p:nvSpPr>
        <p:spPr>
          <a:xfrm>
            <a:off x="137922" y="4525055"/>
            <a:ext cx="2880360"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0F3E94E6-C6E1-7740-9016-24B5ED7E54B2}"/>
              </a:ext>
            </a:extLst>
          </p:cNvPr>
          <p:cNvSpPr>
            <a:spLocks noGrp="1"/>
          </p:cNvSpPr>
          <p:nvPr>
            <p:ph type="body" sz="quarter" idx="23"/>
          </p:nvPr>
        </p:nvSpPr>
        <p:spPr>
          <a:xfrm>
            <a:off x="3149854"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D9879926-4187-2C3B-0074-A8C669525D76}"/>
              </a:ext>
            </a:extLst>
          </p:cNvPr>
          <p:cNvSpPr>
            <a:spLocks noGrp="1"/>
          </p:cNvSpPr>
          <p:nvPr>
            <p:ph type="body" sz="quarter" idx="24"/>
          </p:nvPr>
        </p:nvSpPr>
        <p:spPr>
          <a:xfrm>
            <a:off x="6161786"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2">
            <a:extLst>
              <a:ext uri="{FF2B5EF4-FFF2-40B4-BE49-F238E27FC236}">
                <a16:creationId xmlns:a16="http://schemas.microsoft.com/office/drawing/2014/main" id="{323E4947-615D-5534-B61B-78606F17CAF6}"/>
              </a:ext>
            </a:extLst>
          </p:cNvPr>
          <p:cNvSpPr>
            <a:spLocks noGrp="1"/>
          </p:cNvSpPr>
          <p:nvPr>
            <p:ph type="body" sz="quarter" idx="25"/>
          </p:nvPr>
        </p:nvSpPr>
        <p:spPr>
          <a:xfrm>
            <a:off x="9173718"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891802"/>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37922" y="2286000"/>
            <a:ext cx="228600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45461" y="2286000"/>
            <a:ext cx="228600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53000" y="2286000"/>
            <a:ext cx="228600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60539" y="2286000"/>
            <a:ext cx="228600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768078" y="2286000"/>
            <a:ext cx="2286000" cy="2286000"/>
          </a:xfrm>
          <a:prstGeom prst="roundRect">
            <a:avLst>
              <a:gd name="adj" fmla="val 5556"/>
            </a:avLst>
          </a:prstGeo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4" name="Title 1">
            <a:extLst>
              <a:ext uri="{FF2B5EF4-FFF2-40B4-BE49-F238E27FC236}">
                <a16:creationId xmlns:a16="http://schemas.microsoft.com/office/drawing/2014/main" id="{37E62EA4-78CD-C201-4A6E-41264C9CADD9}"/>
              </a:ext>
            </a:extLst>
          </p:cNvPr>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Five filmstrip</a:t>
            </a:r>
          </a:p>
        </p:txBody>
      </p:sp>
      <p:sp>
        <p:nvSpPr>
          <p:cNvPr id="5" name="Text Placeholder 2">
            <a:extLst>
              <a:ext uri="{FF2B5EF4-FFF2-40B4-BE49-F238E27FC236}">
                <a16:creationId xmlns:a16="http://schemas.microsoft.com/office/drawing/2014/main" id="{3F9B2347-2EE1-660D-CD4B-A6B5876FC17F}"/>
              </a:ext>
            </a:extLst>
          </p:cNvPr>
          <p:cNvSpPr>
            <a:spLocks noGrp="1"/>
          </p:cNvSpPr>
          <p:nvPr>
            <p:ph type="body" sz="quarter" idx="11" hasCustomPrompt="1"/>
          </p:nvPr>
        </p:nvSpPr>
        <p:spPr>
          <a:xfrm>
            <a:off x="574675" y="941388"/>
            <a:ext cx="11018520" cy="372410"/>
          </a:xfrm>
        </p:spPr>
        <p:txBody>
          <a:bodyPr tIns="64008"/>
          <a:lstStyle>
            <a:lvl1pPr>
              <a:defRPr sz="2000">
                <a:solidFill>
                  <a:schemeClr val="accent1"/>
                </a:solidFill>
                <a:latin typeface="+mn-lt"/>
              </a:defRPr>
            </a:lvl1pPr>
          </a:lstStyle>
          <a:p>
            <a:pPr lvl="0"/>
            <a:r>
              <a:rPr lang="en-US"/>
              <a:t>Subtitle</a:t>
            </a:r>
          </a:p>
        </p:txBody>
      </p:sp>
      <p:sp>
        <p:nvSpPr>
          <p:cNvPr id="2" name="Text Placeholder 22">
            <a:extLst>
              <a:ext uri="{FF2B5EF4-FFF2-40B4-BE49-F238E27FC236}">
                <a16:creationId xmlns:a16="http://schemas.microsoft.com/office/drawing/2014/main" id="{D1135449-77A4-EF07-677A-EE4445130C4A}"/>
              </a:ext>
            </a:extLst>
          </p:cNvPr>
          <p:cNvSpPr>
            <a:spLocks noGrp="1"/>
          </p:cNvSpPr>
          <p:nvPr>
            <p:ph type="body" sz="quarter" idx="22"/>
          </p:nvPr>
        </p:nvSpPr>
        <p:spPr>
          <a:xfrm>
            <a:off x="137922" y="4739367"/>
            <a:ext cx="2286000"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2">
            <a:extLst>
              <a:ext uri="{FF2B5EF4-FFF2-40B4-BE49-F238E27FC236}">
                <a16:creationId xmlns:a16="http://schemas.microsoft.com/office/drawing/2014/main" id="{CD6D3707-C205-459A-2CCD-207E11A78777}"/>
              </a:ext>
            </a:extLst>
          </p:cNvPr>
          <p:cNvSpPr>
            <a:spLocks noGrp="1"/>
          </p:cNvSpPr>
          <p:nvPr>
            <p:ph type="body" sz="quarter" idx="23"/>
          </p:nvPr>
        </p:nvSpPr>
        <p:spPr>
          <a:xfrm>
            <a:off x="2545461"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2">
            <a:extLst>
              <a:ext uri="{FF2B5EF4-FFF2-40B4-BE49-F238E27FC236}">
                <a16:creationId xmlns:a16="http://schemas.microsoft.com/office/drawing/2014/main" id="{05B1BD93-F77B-AAF8-B033-F2D478A4478D}"/>
              </a:ext>
            </a:extLst>
          </p:cNvPr>
          <p:cNvSpPr>
            <a:spLocks noGrp="1"/>
          </p:cNvSpPr>
          <p:nvPr>
            <p:ph type="body" sz="quarter" idx="24"/>
          </p:nvPr>
        </p:nvSpPr>
        <p:spPr>
          <a:xfrm>
            <a:off x="4953000"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2">
            <a:extLst>
              <a:ext uri="{FF2B5EF4-FFF2-40B4-BE49-F238E27FC236}">
                <a16:creationId xmlns:a16="http://schemas.microsoft.com/office/drawing/2014/main" id="{F9694346-C3E6-7BBF-B9D0-D4D357DDEBA6}"/>
              </a:ext>
            </a:extLst>
          </p:cNvPr>
          <p:cNvSpPr>
            <a:spLocks noGrp="1"/>
          </p:cNvSpPr>
          <p:nvPr>
            <p:ph type="body" sz="quarter" idx="25"/>
          </p:nvPr>
        </p:nvSpPr>
        <p:spPr>
          <a:xfrm>
            <a:off x="7360539"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a:extLst>
              <a:ext uri="{FF2B5EF4-FFF2-40B4-BE49-F238E27FC236}">
                <a16:creationId xmlns:a16="http://schemas.microsoft.com/office/drawing/2014/main" id="{73BD7535-E0F7-D639-D23D-D51A25569467}"/>
              </a:ext>
            </a:extLst>
          </p:cNvPr>
          <p:cNvSpPr>
            <a:spLocks noGrp="1"/>
          </p:cNvSpPr>
          <p:nvPr>
            <p:ph type="body" sz="quarter" idx="26"/>
          </p:nvPr>
        </p:nvSpPr>
        <p:spPr>
          <a:xfrm>
            <a:off x="9768078"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775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Four filmstrip photo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EA3643-FCA7-DB9B-46FF-5F05F3AC0BA0}"/>
              </a:ext>
              <a:ext uri="{C183D7F6-B498-43B3-948B-1728B52AA6E4}">
                <adec:decorative xmlns:adec="http://schemas.microsoft.com/office/drawing/2017/decorative" val="1"/>
              </a:ext>
            </a:extLst>
          </p:cNvPr>
          <p:cNvGrpSpPr/>
          <p:nvPr userDrawn="1"/>
        </p:nvGrpSpPr>
        <p:grpSpPr>
          <a:xfrm>
            <a:off x="-1" y="-20835"/>
            <a:ext cx="12192001" cy="6878835"/>
            <a:chOff x="-1" y="-20835"/>
            <a:chExt cx="12192001" cy="6878835"/>
          </a:xfrm>
        </p:grpSpPr>
        <p:sp>
          <p:nvSpPr>
            <p:cNvPr id="5" name="Rectangle 4">
              <a:extLst>
                <a:ext uri="{FF2B5EF4-FFF2-40B4-BE49-F238E27FC236}">
                  <a16:creationId xmlns:a16="http://schemas.microsoft.com/office/drawing/2014/main" id="{2DEBFA66-7171-B8E5-E5FF-DB65840169A8}"/>
                </a:ext>
                <a:ext uri="{C183D7F6-B498-43B3-948B-1728B52AA6E4}">
                  <adec:decorative xmlns:adec="http://schemas.microsoft.com/office/drawing/2017/decorative" val="1"/>
                </a:ext>
              </a:extLst>
            </p:cNvPr>
            <p:cNvSpPr/>
            <p:nvPr/>
          </p:nvSpPr>
          <p:spPr bwMode="auto">
            <a:xfrm>
              <a:off x="0" y="-20835"/>
              <a:ext cx="12192000" cy="19512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FC7AF88B-F257-6E3C-A01E-61EF8B76A67E}"/>
                </a:ext>
                <a:ext uri="{C183D7F6-B498-43B3-948B-1728B52AA6E4}">
                  <adec:decorative xmlns:adec="http://schemas.microsoft.com/office/drawing/2017/decorative" val="1"/>
                </a:ext>
              </a:extLst>
            </p:cNvPr>
            <p:cNvSpPr/>
            <p:nvPr/>
          </p:nvSpPr>
          <p:spPr bwMode="auto">
            <a:xfrm>
              <a:off x="-1" y="1600200"/>
              <a:ext cx="12188952" cy="5257800"/>
            </a:xfrm>
            <a:prstGeom prst="rect">
              <a:avLst/>
            </a:prstGeom>
            <a:solidFill>
              <a:schemeClr val="bg1"/>
            </a:solidFill>
            <a:ln w="12700" cap="flat" cmpd="sng" algn="ctr">
              <a:noFill/>
              <a:prstDash val="solid"/>
              <a:headEnd type="none" w="med" len="med"/>
              <a:tailEnd type="none" w="med" len="med"/>
            </a:ln>
            <a:effectLst>
              <a:outerShdw blurRad="127000" dist="127000" dir="18900000" algn="bl" rotWithShape="0">
                <a:prstClr val="black">
                  <a:alpha val="10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kern="0">
                <a:solidFill>
                  <a:srgbClr val="FFFFFF"/>
                </a:solidFill>
                <a:latin typeface="Segoe UI"/>
                <a:cs typeface="Segoe UI" pitchFamily="34" charset="0"/>
              </a:endParaRPr>
            </a:p>
          </p:txBody>
        </p:sp>
      </p:gr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chemeClr val="bg1"/>
                </a:solidFill>
              </a:defRPr>
            </a:lvl1pPr>
          </a:lstStyle>
          <a:p>
            <a:r>
              <a:rPr lang="en-US"/>
              <a:t>Four filmstrip</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6B259FD7-F96A-6B75-EBE5-A4E0BC432AEC}"/>
              </a:ext>
            </a:extLst>
          </p:cNvPr>
          <p:cNvSpPr>
            <a:spLocks noGrp="1"/>
          </p:cNvSpPr>
          <p:nvPr>
            <p:ph type="pic" sz="quarter" idx="21" hasCustomPrompt="1"/>
          </p:nvPr>
        </p:nvSpPr>
        <p:spPr bwMode="ltGray">
          <a:xfrm>
            <a:off x="137922" y="1999342"/>
            <a:ext cx="288036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75E272B8-1C26-0158-D214-FABD29CBF78F}"/>
              </a:ext>
            </a:extLst>
          </p:cNvPr>
          <p:cNvSpPr>
            <a:spLocks noGrp="1"/>
          </p:cNvSpPr>
          <p:nvPr>
            <p:ph type="pic" sz="quarter" idx="14" hasCustomPrompt="1"/>
          </p:nvPr>
        </p:nvSpPr>
        <p:spPr bwMode="ltGray">
          <a:xfrm>
            <a:off x="3149854" y="1999342"/>
            <a:ext cx="288036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C9B00E7D-937F-F91D-FC17-1BEC90E6C9B5}"/>
              </a:ext>
            </a:extLst>
          </p:cNvPr>
          <p:cNvSpPr>
            <a:spLocks noGrp="1"/>
          </p:cNvSpPr>
          <p:nvPr>
            <p:ph type="pic" sz="quarter" idx="15" hasCustomPrompt="1"/>
          </p:nvPr>
        </p:nvSpPr>
        <p:spPr bwMode="ltGray">
          <a:xfrm>
            <a:off x="6161786" y="1999342"/>
            <a:ext cx="288036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EB774229-B501-B931-4953-5FC8565F14FD}"/>
              </a:ext>
            </a:extLst>
          </p:cNvPr>
          <p:cNvSpPr>
            <a:spLocks noGrp="1"/>
          </p:cNvSpPr>
          <p:nvPr>
            <p:ph type="pic" sz="quarter" idx="19" hasCustomPrompt="1"/>
          </p:nvPr>
        </p:nvSpPr>
        <p:spPr bwMode="ltGray">
          <a:xfrm>
            <a:off x="9173718" y="1999342"/>
            <a:ext cx="288036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3" name="Text Placeholder 22">
            <a:extLst>
              <a:ext uri="{FF2B5EF4-FFF2-40B4-BE49-F238E27FC236}">
                <a16:creationId xmlns:a16="http://schemas.microsoft.com/office/drawing/2014/main" id="{99C2F402-ACE7-705B-5ABC-29EDF18D4FCF}"/>
              </a:ext>
            </a:extLst>
          </p:cNvPr>
          <p:cNvSpPr>
            <a:spLocks noGrp="1"/>
          </p:cNvSpPr>
          <p:nvPr>
            <p:ph type="body" sz="quarter" idx="22"/>
          </p:nvPr>
        </p:nvSpPr>
        <p:spPr>
          <a:xfrm>
            <a:off x="137922"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0F3E94E6-C6E1-7740-9016-24B5ED7E54B2}"/>
              </a:ext>
            </a:extLst>
          </p:cNvPr>
          <p:cNvSpPr>
            <a:spLocks noGrp="1"/>
          </p:cNvSpPr>
          <p:nvPr>
            <p:ph type="body" sz="quarter" idx="23"/>
          </p:nvPr>
        </p:nvSpPr>
        <p:spPr>
          <a:xfrm>
            <a:off x="3149854"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D9879926-4187-2C3B-0074-A8C669525D76}"/>
              </a:ext>
            </a:extLst>
          </p:cNvPr>
          <p:cNvSpPr>
            <a:spLocks noGrp="1"/>
          </p:cNvSpPr>
          <p:nvPr>
            <p:ph type="body" sz="quarter" idx="24"/>
          </p:nvPr>
        </p:nvSpPr>
        <p:spPr>
          <a:xfrm>
            <a:off x="6161786"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2">
            <a:extLst>
              <a:ext uri="{FF2B5EF4-FFF2-40B4-BE49-F238E27FC236}">
                <a16:creationId xmlns:a16="http://schemas.microsoft.com/office/drawing/2014/main" id="{323E4947-615D-5534-B61B-78606F17CAF6}"/>
              </a:ext>
            </a:extLst>
          </p:cNvPr>
          <p:cNvSpPr>
            <a:spLocks noGrp="1"/>
          </p:cNvSpPr>
          <p:nvPr>
            <p:ph type="body" sz="quarter" idx="25"/>
          </p:nvPr>
        </p:nvSpPr>
        <p:spPr>
          <a:xfrm>
            <a:off x="9173718"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14796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Five filmstrip photo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1C907D-F442-728A-76EE-88E05FD43C7D}"/>
              </a:ext>
              <a:ext uri="{C183D7F6-B498-43B3-948B-1728B52AA6E4}">
                <adec:decorative xmlns:adec="http://schemas.microsoft.com/office/drawing/2017/decorative" val="1"/>
              </a:ext>
            </a:extLst>
          </p:cNvPr>
          <p:cNvGrpSpPr/>
          <p:nvPr userDrawn="1"/>
        </p:nvGrpSpPr>
        <p:grpSpPr>
          <a:xfrm>
            <a:off x="-1" y="-20835"/>
            <a:ext cx="12192001" cy="6878835"/>
            <a:chOff x="-1" y="-20835"/>
            <a:chExt cx="12192001" cy="6878835"/>
          </a:xfrm>
        </p:grpSpPr>
        <p:sp>
          <p:nvSpPr>
            <p:cNvPr id="10" name="Rectangle 9">
              <a:extLst>
                <a:ext uri="{FF2B5EF4-FFF2-40B4-BE49-F238E27FC236}">
                  <a16:creationId xmlns:a16="http://schemas.microsoft.com/office/drawing/2014/main" id="{61198314-5771-E788-D1DA-101D81784855}"/>
                </a:ext>
                <a:ext uri="{C183D7F6-B498-43B3-948B-1728B52AA6E4}">
                  <adec:decorative xmlns:adec="http://schemas.microsoft.com/office/drawing/2017/decorative" val="1"/>
                </a:ext>
              </a:extLst>
            </p:cNvPr>
            <p:cNvSpPr/>
            <p:nvPr/>
          </p:nvSpPr>
          <p:spPr bwMode="auto">
            <a:xfrm>
              <a:off x="0" y="-20835"/>
              <a:ext cx="12192000" cy="19512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3E11969E-9543-A71C-C452-F226D496AD5B}"/>
                </a:ext>
                <a:ext uri="{C183D7F6-B498-43B3-948B-1728B52AA6E4}">
                  <adec:decorative xmlns:adec="http://schemas.microsoft.com/office/drawing/2017/decorative" val="1"/>
                </a:ext>
              </a:extLst>
            </p:cNvPr>
            <p:cNvSpPr/>
            <p:nvPr/>
          </p:nvSpPr>
          <p:spPr bwMode="auto">
            <a:xfrm>
              <a:off x="-1" y="1600200"/>
              <a:ext cx="12188952" cy="5257800"/>
            </a:xfrm>
            <a:prstGeom prst="rect">
              <a:avLst/>
            </a:prstGeom>
            <a:solidFill>
              <a:schemeClr val="bg1"/>
            </a:solidFill>
            <a:ln w="12700" cap="flat" cmpd="sng" algn="ctr">
              <a:noFill/>
              <a:prstDash val="solid"/>
              <a:headEnd type="none" w="med" len="med"/>
              <a:tailEnd type="none" w="med" len="med"/>
            </a:ln>
            <a:effectLst>
              <a:outerShdw blurRad="127000" dist="127000" dir="18900000" algn="bl" rotWithShape="0">
                <a:prstClr val="black">
                  <a:alpha val="10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kern="0">
                <a:solidFill>
                  <a:srgbClr val="FFFFFF"/>
                </a:solidFill>
                <a:latin typeface="Segoe UI"/>
                <a:cs typeface="Segoe UI" pitchFamily="34" charset="0"/>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37922" y="2286000"/>
            <a:ext cx="228600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45461" y="2286000"/>
            <a:ext cx="228600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53000" y="2286000"/>
            <a:ext cx="228600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60539" y="2286000"/>
            <a:ext cx="228600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768078" y="2286000"/>
            <a:ext cx="2286000" cy="2286000"/>
          </a:xfrm>
          <a:prstGeom prst="roundRect">
            <a:avLst>
              <a:gd name="adj" fmla="val 5556"/>
            </a:avLst>
          </a:prstGeo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4" name="Title 1">
            <a:extLst>
              <a:ext uri="{FF2B5EF4-FFF2-40B4-BE49-F238E27FC236}">
                <a16:creationId xmlns:a16="http://schemas.microsoft.com/office/drawing/2014/main" id="{37E62EA4-78CD-C201-4A6E-41264C9CADD9}"/>
              </a:ext>
            </a:extLst>
          </p:cNvPr>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chemeClr val="bg1"/>
                </a:solidFill>
              </a:defRPr>
            </a:lvl1pPr>
          </a:lstStyle>
          <a:p>
            <a:r>
              <a:rPr lang="en-US"/>
              <a:t>Five filmstrip</a:t>
            </a:r>
          </a:p>
        </p:txBody>
      </p:sp>
      <p:sp>
        <p:nvSpPr>
          <p:cNvPr id="5" name="Text Placeholder 2">
            <a:extLst>
              <a:ext uri="{FF2B5EF4-FFF2-40B4-BE49-F238E27FC236}">
                <a16:creationId xmlns:a16="http://schemas.microsoft.com/office/drawing/2014/main" id="{3F9B2347-2EE1-660D-CD4B-A6B5876FC17F}"/>
              </a:ext>
            </a:extLst>
          </p:cNvPr>
          <p:cNvSpPr>
            <a:spLocks noGrp="1"/>
          </p:cNvSpPr>
          <p:nvPr>
            <p:ph type="body" sz="quarter" idx="11" hasCustomPrompt="1"/>
          </p:nvPr>
        </p:nvSpPr>
        <p:spPr>
          <a:xfrm>
            <a:off x="574675" y="941388"/>
            <a:ext cx="11018520" cy="372410"/>
          </a:xfrm>
        </p:spPr>
        <p:txBody>
          <a:bodyPr tIns="64008"/>
          <a:lstStyle>
            <a:lvl1pPr>
              <a:defRPr sz="2000">
                <a:solidFill>
                  <a:schemeClr val="bg1"/>
                </a:solidFill>
                <a:latin typeface="+mn-lt"/>
              </a:defRPr>
            </a:lvl1pPr>
          </a:lstStyle>
          <a:p>
            <a:pPr lvl="0"/>
            <a:r>
              <a:rPr lang="en-US"/>
              <a:t>Subtitle</a:t>
            </a:r>
          </a:p>
        </p:txBody>
      </p:sp>
      <p:sp>
        <p:nvSpPr>
          <p:cNvPr id="2" name="Text Placeholder 22">
            <a:extLst>
              <a:ext uri="{FF2B5EF4-FFF2-40B4-BE49-F238E27FC236}">
                <a16:creationId xmlns:a16="http://schemas.microsoft.com/office/drawing/2014/main" id="{D1135449-77A4-EF07-677A-EE4445130C4A}"/>
              </a:ext>
            </a:extLst>
          </p:cNvPr>
          <p:cNvSpPr>
            <a:spLocks noGrp="1"/>
          </p:cNvSpPr>
          <p:nvPr>
            <p:ph type="body" sz="quarter" idx="22"/>
          </p:nvPr>
        </p:nvSpPr>
        <p:spPr>
          <a:xfrm>
            <a:off x="137922" y="4739367"/>
            <a:ext cx="2286000"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2">
            <a:extLst>
              <a:ext uri="{FF2B5EF4-FFF2-40B4-BE49-F238E27FC236}">
                <a16:creationId xmlns:a16="http://schemas.microsoft.com/office/drawing/2014/main" id="{CD6D3707-C205-459A-2CCD-207E11A78777}"/>
              </a:ext>
            </a:extLst>
          </p:cNvPr>
          <p:cNvSpPr>
            <a:spLocks noGrp="1"/>
          </p:cNvSpPr>
          <p:nvPr>
            <p:ph type="body" sz="quarter" idx="23"/>
          </p:nvPr>
        </p:nvSpPr>
        <p:spPr>
          <a:xfrm>
            <a:off x="2545461"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2">
            <a:extLst>
              <a:ext uri="{FF2B5EF4-FFF2-40B4-BE49-F238E27FC236}">
                <a16:creationId xmlns:a16="http://schemas.microsoft.com/office/drawing/2014/main" id="{05B1BD93-F77B-AAF8-B033-F2D478A4478D}"/>
              </a:ext>
            </a:extLst>
          </p:cNvPr>
          <p:cNvSpPr>
            <a:spLocks noGrp="1"/>
          </p:cNvSpPr>
          <p:nvPr>
            <p:ph type="body" sz="quarter" idx="24"/>
          </p:nvPr>
        </p:nvSpPr>
        <p:spPr>
          <a:xfrm>
            <a:off x="4953000"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2">
            <a:extLst>
              <a:ext uri="{FF2B5EF4-FFF2-40B4-BE49-F238E27FC236}">
                <a16:creationId xmlns:a16="http://schemas.microsoft.com/office/drawing/2014/main" id="{F9694346-C3E6-7BBF-B9D0-D4D357DDEBA6}"/>
              </a:ext>
            </a:extLst>
          </p:cNvPr>
          <p:cNvSpPr>
            <a:spLocks noGrp="1"/>
          </p:cNvSpPr>
          <p:nvPr>
            <p:ph type="body" sz="quarter" idx="25"/>
          </p:nvPr>
        </p:nvSpPr>
        <p:spPr>
          <a:xfrm>
            <a:off x="7360539"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a:extLst>
              <a:ext uri="{FF2B5EF4-FFF2-40B4-BE49-F238E27FC236}">
                <a16:creationId xmlns:a16="http://schemas.microsoft.com/office/drawing/2014/main" id="{73BD7535-E0F7-D639-D23D-D51A25569467}"/>
              </a:ext>
            </a:extLst>
          </p:cNvPr>
          <p:cNvSpPr>
            <a:spLocks noGrp="1"/>
          </p:cNvSpPr>
          <p:nvPr>
            <p:ph type="body" sz="quarter" idx="26"/>
          </p:nvPr>
        </p:nvSpPr>
        <p:spPr>
          <a:xfrm>
            <a:off x="9768078"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3618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Apendix Blue Bkg">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2979778"/>
            <a:ext cx="5367338" cy="553998"/>
          </a:xfrm>
        </p:spPr>
        <p:txBody>
          <a:bodyPr anchor="b"/>
          <a:lstStyle>
            <a:lvl1pPr marL="0" indent="0">
              <a:buNone/>
              <a:defRPr sz="3600">
                <a:solidFill>
                  <a:schemeClr val="tx1"/>
                </a:solidFill>
                <a:latin typeface="+mj-lt"/>
              </a:defRPr>
            </a:lvl1pPr>
          </a:lstStyle>
          <a:p>
            <a:pPr lvl="0"/>
            <a:r>
              <a:rPr lang="en-US"/>
              <a:t>Appendix</a:t>
            </a:r>
          </a:p>
        </p:txBody>
      </p:sp>
    </p:spTree>
    <p:extLst>
      <p:ext uri="{BB962C8B-B14F-4D97-AF65-F5344CB8AC3E}">
        <p14:creationId xmlns:p14="http://schemas.microsoft.com/office/powerpoint/2010/main" val="3362575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hree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6F5293-36AF-5F0B-12E4-9017CBA54093}"/>
              </a:ext>
              <a:ext uri="{C183D7F6-B498-43B3-948B-1728B52AA6E4}">
                <adec:decorative xmlns:adec="http://schemas.microsoft.com/office/drawing/2017/decorative" val="1"/>
              </a:ext>
            </a:extLst>
          </p:cNvPr>
          <p:cNvSpPr/>
          <p:nvPr userDrawn="1"/>
        </p:nvSpPr>
        <p:spPr bwMode="auto">
          <a:xfrm>
            <a:off x="1" y="1596570"/>
            <a:ext cx="12192000" cy="52614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10C4D90D-7696-39A3-FEF6-4269B7F8F4B9}"/>
              </a:ext>
              <a:ext uri="{C183D7F6-B498-43B3-948B-1728B52AA6E4}">
                <adec:decorative xmlns:adec="http://schemas.microsoft.com/office/drawing/2017/decorative" val="1"/>
              </a:ext>
            </a:extLst>
          </p:cNvPr>
          <p:cNvCxnSpPr>
            <a:cxnSpLocks/>
          </p:cNvCxnSpPr>
          <p:nvPr userDrawn="1"/>
        </p:nvCxnSpPr>
        <p:spPr>
          <a:xfrm>
            <a:off x="8035289" y="1866444"/>
            <a:ext cx="0" cy="4135213"/>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61806183-ABE4-8A98-D30B-54507BDBFD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BAC4AE15-C83F-9EF7-BF15-DF2D37E444A3}"/>
              </a:ext>
            </a:extLst>
          </p:cNvPr>
          <p:cNvSpPr>
            <a:spLocks noGrp="1"/>
          </p:cNvSpPr>
          <p:nvPr>
            <p:ph type="body" sz="quarter" idx="20"/>
          </p:nvPr>
        </p:nvSpPr>
        <p:spPr>
          <a:xfrm>
            <a:off x="585788" y="1866444"/>
            <a:ext cx="3271837" cy="1486561"/>
          </a:xfrm>
        </p:spPr>
        <p:txBody>
          <a:bodyPr/>
          <a:lstStyle>
            <a:lvl1pPr>
              <a:defRPr sz="180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097B7C73-DDD2-8B4D-A297-55AC9A021089}"/>
              </a:ext>
            </a:extLst>
          </p:cNvPr>
          <p:cNvSpPr>
            <a:spLocks noGrp="1"/>
          </p:cNvSpPr>
          <p:nvPr>
            <p:ph type="body" sz="quarter" idx="21"/>
          </p:nvPr>
        </p:nvSpPr>
        <p:spPr>
          <a:xfrm>
            <a:off x="4455796" y="1866444"/>
            <a:ext cx="3271837" cy="1486561"/>
          </a:xfrm>
        </p:spPr>
        <p:txBody>
          <a:bodyPr/>
          <a:lstStyle>
            <a:lvl1pPr>
              <a:defRPr sz="180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6DEACFD6-93B3-D5DF-EED3-127562EFC944}"/>
              </a:ext>
            </a:extLst>
          </p:cNvPr>
          <p:cNvSpPr>
            <a:spLocks noGrp="1"/>
          </p:cNvSpPr>
          <p:nvPr>
            <p:ph type="body" sz="quarter" idx="22"/>
          </p:nvPr>
        </p:nvSpPr>
        <p:spPr>
          <a:xfrm>
            <a:off x="8334374" y="1866444"/>
            <a:ext cx="3271837" cy="1486561"/>
          </a:xfrm>
        </p:spPr>
        <p:txBody>
          <a:bodyPr/>
          <a:lstStyle>
            <a:lvl1pPr>
              <a:defRPr sz="180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B1187E82-6571-917E-AE16-76B090FD20F3}"/>
              </a:ext>
              <a:ext uri="{C183D7F6-B498-43B3-948B-1728B52AA6E4}">
                <adec:decorative xmlns:adec="http://schemas.microsoft.com/office/drawing/2017/decorative" val="1"/>
              </a:ext>
            </a:extLst>
          </p:cNvPr>
          <p:cNvCxnSpPr>
            <a:cxnSpLocks/>
          </p:cNvCxnSpPr>
          <p:nvPr userDrawn="1"/>
        </p:nvCxnSpPr>
        <p:spPr>
          <a:xfrm>
            <a:off x="4167231" y="1866444"/>
            <a:ext cx="0" cy="4135213"/>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84891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Five Column Bullet with Subtitles">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D77AA7B-1A5D-B85E-5EC8-F286BCEFE1D5}"/>
              </a:ext>
              <a:ext uri="{C183D7F6-B498-43B3-948B-1728B52AA6E4}">
                <adec:decorative xmlns:adec="http://schemas.microsoft.com/office/drawing/2017/decorative" val="1"/>
              </a:ext>
            </a:extLst>
          </p:cNvPr>
          <p:cNvCxnSpPr/>
          <p:nvPr userDrawn="1"/>
        </p:nvCxnSpPr>
        <p:spPr>
          <a:xfrm>
            <a:off x="2699583"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72A58CE-F354-0D74-85D0-6CAA6F29AD0F}"/>
              </a:ext>
              <a:ext uri="{C183D7F6-B498-43B3-948B-1728B52AA6E4}">
                <adec:decorative xmlns:adec="http://schemas.microsoft.com/office/drawing/2017/decorative" val="1"/>
              </a:ext>
            </a:extLst>
          </p:cNvPr>
          <p:cNvCxnSpPr/>
          <p:nvPr userDrawn="1"/>
        </p:nvCxnSpPr>
        <p:spPr>
          <a:xfrm>
            <a:off x="4964391"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9A284B0-7AFC-006C-4742-3DC411D66EDD}"/>
              </a:ext>
              <a:ext uri="{C183D7F6-B498-43B3-948B-1728B52AA6E4}">
                <adec:decorative xmlns:adec="http://schemas.microsoft.com/office/drawing/2017/decorative" val="1"/>
              </a:ext>
            </a:extLst>
          </p:cNvPr>
          <p:cNvCxnSpPr/>
          <p:nvPr userDrawn="1"/>
        </p:nvCxnSpPr>
        <p:spPr>
          <a:xfrm>
            <a:off x="7229197"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DEB0D2-5477-A010-5463-5B95781E9C50}"/>
              </a:ext>
              <a:ext uri="{C183D7F6-B498-43B3-948B-1728B52AA6E4}">
                <adec:decorative xmlns:adec="http://schemas.microsoft.com/office/drawing/2017/decorative" val="1"/>
              </a:ext>
            </a:extLst>
          </p:cNvPr>
          <p:cNvCxnSpPr/>
          <p:nvPr userDrawn="1"/>
        </p:nvCxnSpPr>
        <p:spPr>
          <a:xfrm>
            <a:off x="9494004"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D7F6EADF-B28C-670E-B839-1892E0AC99A6}"/>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58275B60-AE0D-B4AD-043B-8C8ECA1C0FA0}"/>
              </a:ext>
            </a:extLst>
          </p:cNvPr>
          <p:cNvSpPr>
            <a:spLocks noGrp="1"/>
          </p:cNvSpPr>
          <p:nvPr>
            <p:ph type="body" sz="quarter" idx="24"/>
          </p:nvPr>
        </p:nvSpPr>
        <p:spPr>
          <a:xfrm>
            <a:off x="585788"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7BFAF3F0-03C0-112B-ADF9-965A626324AD}"/>
              </a:ext>
            </a:extLst>
          </p:cNvPr>
          <p:cNvSpPr>
            <a:spLocks noGrp="1"/>
          </p:cNvSpPr>
          <p:nvPr>
            <p:ph type="body" sz="quarter" idx="25"/>
          </p:nvPr>
        </p:nvSpPr>
        <p:spPr>
          <a:xfrm>
            <a:off x="2843292"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52F1DA0E-F6E3-7380-26A4-BB9D1C2AC7C7}"/>
              </a:ext>
            </a:extLst>
          </p:cNvPr>
          <p:cNvSpPr>
            <a:spLocks noGrp="1"/>
          </p:cNvSpPr>
          <p:nvPr>
            <p:ph type="body" sz="quarter" idx="26"/>
          </p:nvPr>
        </p:nvSpPr>
        <p:spPr>
          <a:xfrm>
            <a:off x="5108097"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36087CFF-C479-4240-E224-154B319AD8B5}"/>
              </a:ext>
            </a:extLst>
          </p:cNvPr>
          <p:cNvSpPr>
            <a:spLocks noGrp="1"/>
          </p:cNvSpPr>
          <p:nvPr>
            <p:ph type="body" sz="quarter" idx="27"/>
          </p:nvPr>
        </p:nvSpPr>
        <p:spPr>
          <a:xfrm>
            <a:off x="7380288"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1699AAFA-147B-E9DA-3B33-784F6BFD917B}"/>
              </a:ext>
            </a:extLst>
          </p:cNvPr>
          <p:cNvSpPr>
            <a:spLocks noGrp="1"/>
          </p:cNvSpPr>
          <p:nvPr>
            <p:ph type="body" sz="quarter" idx="28"/>
          </p:nvPr>
        </p:nvSpPr>
        <p:spPr>
          <a:xfrm>
            <a:off x="9645094"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4788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Five column with icons">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7F6EADF-B28C-670E-B839-1892E0AC99A6}"/>
              </a:ext>
            </a:extLst>
          </p:cNvPr>
          <p:cNvSpPr>
            <a:spLocks noGrp="1"/>
          </p:cNvSpPr>
          <p:nvPr>
            <p:ph type="title"/>
          </p:nvPr>
        </p:nvSpPr>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58275B60-AE0D-B4AD-043B-8C8ECA1C0FA0}"/>
              </a:ext>
            </a:extLst>
          </p:cNvPr>
          <p:cNvSpPr>
            <a:spLocks noGrp="1"/>
          </p:cNvSpPr>
          <p:nvPr>
            <p:ph type="body" sz="quarter" idx="24"/>
          </p:nvPr>
        </p:nvSpPr>
        <p:spPr>
          <a:xfrm>
            <a:off x="585788"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7BFAF3F0-03C0-112B-ADF9-965A626324AD}"/>
              </a:ext>
            </a:extLst>
          </p:cNvPr>
          <p:cNvSpPr>
            <a:spLocks noGrp="1"/>
          </p:cNvSpPr>
          <p:nvPr>
            <p:ph type="body" sz="quarter" idx="25"/>
          </p:nvPr>
        </p:nvSpPr>
        <p:spPr>
          <a:xfrm>
            <a:off x="2869045"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52F1DA0E-F6E3-7380-26A4-BB9D1C2AC7C7}"/>
              </a:ext>
            </a:extLst>
          </p:cNvPr>
          <p:cNvSpPr>
            <a:spLocks noGrp="1"/>
          </p:cNvSpPr>
          <p:nvPr>
            <p:ph type="body" sz="quarter" idx="26"/>
          </p:nvPr>
        </p:nvSpPr>
        <p:spPr>
          <a:xfrm>
            <a:off x="5152302"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36087CFF-C479-4240-E224-154B319AD8B5}"/>
              </a:ext>
            </a:extLst>
          </p:cNvPr>
          <p:cNvSpPr>
            <a:spLocks noGrp="1"/>
          </p:cNvSpPr>
          <p:nvPr>
            <p:ph type="body" sz="quarter" idx="27"/>
          </p:nvPr>
        </p:nvSpPr>
        <p:spPr>
          <a:xfrm>
            <a:off x="7435559"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1699AAFA-147B-E9DA-3B33-784F6BFD917B}"/>
              </a:ext>
            </a:extLst>
          </p:cNvPr>
          <p:cNvSpPr>
            <a:spLocks noGrp="1"/>
          </p:cNvSpPr>
          <p:nvPr>
            <p:ph type="body" sz="quarter" idx="28"/>
          </p:nvPr>
        </p:nvSpPr>
        <p:spPr>
          <a:xfrm>
            <a:off x="9718816"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73006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Agenda or TOC Style 1">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D6BE092-C8E9-ADE3-E6C5-D81940F6A17B}"/>
              </a:ext>
            </a:extLst>
          </p:cNvPr>
          <p:cNvSpPr>
            <a:spLocks noGrp="1"/>
          </p:cNvSpPr>
          <p:nvPr>
            <p:ph type="body" sz="quarter" idx="24" hasCustomPrompt="1"/>
          </p:nvPr>
        </p:nvSpPr>
        <p:spPr>
          <a:xfrm>
            <a:off x="3934842" y="885564"/>
            <a:ext cx="7266558" cy="4754880"/>
          </a:xfrm>
          <a:solidFill>
            <a:schemeClr val="bg1"/>
          </a:solidFill>
          <a:effectLst>
            <a:outerShdw dist="38100" dir="16200000" rotWithShape="0">
              <a:schemeClr val="accent1"/>
            </a:outerShdw>
          </a:effectLst>
        </p:spPr>
        <p:txBody>
          <a:bodyPr lIns="548640" tIns="365760" bIns="182880">
            <a:noAutofit/>
          </a:bodyPr>
          <a:lstStyle>
            <a:lvl1pPr marL="0" indent="0">
              <a:spcBef>
                <a:spcPts val="3000"/>
              </a:spcBef>
              <a:buNone/>
              <a:defRPr sz="1600" b="0">
                <a:latin typeface="+mj-lt"/>
              </a:defRPr>
            </a:lvl1pPr>
            <a:lvl2pPr marL="0" indent="0">
              <a:spcBef>
                <a:spcPts val="300"/>
              </a:spcBef>
              <a:buNone/>
              <a:defRPr sz="1400"/>
            </a:lvl2pPr>
            <a:lvl3pPr marL="200025" indent="-200025">
              <a:defRPr sz="1200"/>
            </a:lvl3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01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02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03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04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05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06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07	Section title</a:t>
            </a:r>
            <a:endParaRPr lang="en-US"/>
          </a:p>
        </p:txBody>
      </p:sp>
      <p:sp>
        <p:nvSpPr>
          <p:cNvPr id="2" name="Title 2">
            <a:extLst>
              <a:ext uri="{FF2B5EF4-FFF2-40B4-BE49-F238E27FC236}">
                <a16:creationId xmlns:a16="http://schemas.microsoft.com/office/drawing/2014/main" id="{4174165B-640D-17E3-6896-8065013EF9B8}"/>
              </a:ext>
            </a:extLst>
          </p:cNvPr>
          <p:cNvSpPr>
            <a:spLocks noGrp="1"/>
          </p:cNvSpPr>
          <p:nvPr>
            <p:ph type="title"/>
          </p:nvPr>
        </p:nvSpPr>
        <p:spPr>
          <a:xfrm>
            <a:off x="585216" y="768335"/>
            <a:ext cx="2465943" cy="430887"/>
          </a:xfrm>
        </p:spPr>
        <p:txBody>
          <a:bodyPr/>
          <a:lstStyle/>
          <a:p>
            <a:r>
              <a:rPr lang="en-US"/>
              <a:t>Click to edit Master title style</a:t>
            </a:r>
          </a:p>
        </p:txBody>
      </p:sp>
    </p:spTree>
    <p:extLst>
      <p:ext uri="{BB962C8B-B14F-4D97-AF65-F5344CB8AC3E}">
        <p14:creationId xmlns:p14="http://schemas.microsoft.com/office/powerpoint/2010/main" val="29025053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Agenda or TOC Style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15314-8CEF-CDE3-DACC-FC51FE1CA663}"/>
              </a:ext>
            </a:extLst>
          </p:cNvPr>
          <p:cNvSpPr>
            <a:spLocks noGrp="1"/>
          </p:cNvSpPr>
          <p:nvPr>
            <p:ph type="title"/>
          </p:nvPr>
        </p:nvSpPr>
        <p:spPr>
          <a:xfrm>
            <a:off x="585216" y="768335"/>
            <a:ext cx="2465943" cy="430887"/>
          </a:xfrm>
        </p:spPr>
        <p:txBody>
          <a:bodyPr/>
          <a:lstStyle/>
          <a:p>
            <a:r>
              <a:rPr lang="en-US"/>
              <a:t>Click to edit Master title style</a:t>
            </a:r>
          </a:p>
        </p:txBody>
      </p:sp>
      <p:sp>
        <p:nvSpPr>
          <p:cNvPr id="6" name="Text Placeholder 10">
            <a:extLst>
              <a:ext uri="{FF2B5EF4-FFF2-40B4-BE49-F238E27FC236}">
                <a16:creationId xmlns:a16="http://schemas.microsoft.com/office/drawing/2014/main" id="{ED6BE092-C8E9-ADE3-E6C5-D81940F6A17B}"/>
              </a:ext>
            </a:extLst>
          </p:cNvPr>
          <p:cNvSpPr>
            <a:spLocks noGrp="1"/>
          </p:cNvSpPr>
          <p:nvPr>
            <p:ph type="body" sz="quarter" idx="24" hasCustomPrompt="1"/>
          </p:nvPr>
        </p:nvSpPr>
        <p:spPr>
          <a:xfrm>
            <a:off x="3934842" y="885564"/>
            <a:ext cx="3383280" cy="4754880"/>
          </a:xfrm>
          <a:solidFill>
            <a:schemeClr val="bg1"/>
          </a:solidFill>
          <a:effectLst>
            <a:outerShdw dist="38100" dir="16200000" rotWithShape="0">
              <a:schemeClr val="accent1"/>
            </a:outerShdw>
          </a:effectLst>
        </p:spPr>
        <p:txBody>
          <a:bodyPr lIns="182880" tIns="365760" bIns="182880">
            <a:noAutofit/>
          </a:bodyPr>
          <a:lstStyle>
            <a:lvl1pPr marL="0" indent="0">
              <a:spcBef>
                <a:spcPts val="3000"/>
              </a:spcBef>
              <a:buNone/>
              <a:defRPr sz="1600" b="0">
                <a:latin typeface="+mj-lt"/>
              </a:defRPr>
            </a:lvl1pPr>
            <a:lvl2pPr marL="0" indent="0">
              <a:spcBef>
                <a:spcPts val="300"/>
              </a:spcBef>
              <a:buNone/>
              <a:defRPr sz="1400"/>
            </a:lvl2pPr>
            <a:lvl3pPr marL="200025" indent="-200025">
              <a:defRPr sz="1200"/>
            </a:lvl3pPr>
          </a:lstStyle>
          <a:p>
            <a:pPr lvl="0"/>
            <a:r>
              <a:rPr lang="en-US"/>
              <a:t>01</a:t>
            </a:r>
          </a:p>
          <a:p>
            <a:pPr lvl="1"/>
            <a:r>
              <a:rPr lang="en-US"/>
              <a:t>Chapter title</a:t>
            </a:r>
          </a:p>
          <a:p>
            <a:pPr lvl="2"/>
            <a:r>
              <a:rPr lang="en-US"/>
              <a:t>Subtitle</a:t>
            </a:r>
          </a:p>
          <a:p>
            <a:pPr lvl="0"/>
            <a:r>
              <a:rPr lang="en-US"/>
              <a:t>02</a:t>
            </a:r>
          </a:p>
          <a:p>
            <a:pPr lvl="1"/>
            <a:r>
              <a:rPr lang="en-US"/>
              <a:t>Chapter title</a:t>
            </a:r>
          </a:p>
          <a:p>
            <a:pPr lvl="2"/>
            <a:r>
              <a:rPr lang="en-US"/>
              <a:t>Subtitle</a:t>
            </a:r>
          </a:p>
          <a:p>
            <a:pPr lvl="0"/>
            <a:r>
              <a:rPr lang="en-US"/>
              <a:t>03</a:t>
            </a:r>
          </a:p>
          <a:p>
            <a:pPr lvl="1"/>
            <a:r>
              <a:rPr lang="en-US"/>
              <a:t>Chapter title</a:t>
            </a:r>
          </a:p>
          <a:p>
            <a:pPr lvl="2"/>
            <a:r>
              <a:rPr lang="en-US"/>
              <a:t>Subtitle</a:t>
            </a:r>
          </a:p>
          <a:p>
            <a:pPr lvl="0"/>
            <a:r>
              <a:rPr lang="en-US"/>
              <a:t>04</a:t>
            </a:r>
          </a:p>
          <a:p>
            <a:pPr lvl="1"/>
            <a:r>
              <a:rPr lang="en-US"/>
              <a:t>Chapter title</a:t>
            </a:r>
          </a:p>
          <a:p>
            <a:pPr lvl="2"/>
            <a:r>
              <a:rPr lang="en-US"/>
              <a:t>Subtitle</a:t>
            </a:r>
          </a:p>
        </p:txBody>
      </p:sp>
      <p:sp>
        <p:nvSpPr>
          <p:cNvPr id="7" name="Text Placeholder 10">
            <a:extLst>
              <a:ext uri="{FF2B5EF4-FFF2-40B4-BE49-F238E27FC236}">
                <a16:creationId xmlns:a16="http://schemas.microsoft.com/office/drawing/2014/main" id="{9AE0E575-58B5-952A-A5EF-8C65D3A3A57B}"/>
              </a:ext>
            </a:extLst>
          </p:cNvPr>
          <p:cNvSpPr>
            <a:spLocks noGrp="1"/>
          </p:cNvSpPr>
          <p:nvPr>
            <p:ph type="body" sz="quarter" idx="25" hasCustomPrompt="1"/>
          </p:nvPr>
        </p:nvSpPr>
        <p:spPr>
          <a:xfrm>
            <a:off x="7954916" y="885564"/>
            <a:ext cx="3383280" cy="4754880"/>
          </a:xfrm>
          <a:solidFill>
            <a:schemeClr val="bg1"/>
          </a:solidFill>
          <a:effectLst>
            <a:outerShdw dist="38100" dir="16200000" rotWithShape="0">
              <a:schemeClr val="accent1"/>
            </a:outerShdw>
          </a:effectLst>
        </p:spPr>
        <p:txBody>
          <a:bodyPr lIns="182880" tIns="365760" bIns="182880">
            <a:noAutofit/>
          </a:bodyPr>
          <a:lstStyle>
            <a:lvl1pPr marL="0" indent="0">
              <a:spcBef>
                <a:spcPts val="3000"/>
              </a:spcBef>
              <a:buNone/>
              <a:defRPr sz="1600" b="0">
                <a:latin typeface="+mj-lt"/>
              </a:defRPr>
            </a:lvl1pPr>
            <a:lvl2pPr marL="0" indent="0">
              <a:spcBef>
                <a:spcPts val="300"/>
              </a:spcBef>
              <a:buNone/>
              <a:defRPr sz="1400"/>
            </a:lvl2pPr>
            <a:lvl3pPr marL="200025" indent="-200025">
              <a:defRPr sz="1200"/>
            </a:lvl3pPr>
          </a:lstStyle>
          <a:p>
            <a:pPr lvl="0"/>
            <a:r>
              <a:rPr lang="en-US"/>
              <a:t>05</a:t>
            </a:r>
          </a:p>
          <a:p>
            <a:pPr lvl="1"/>
            <a:r>
              <a:rPr lang="en-US"/>
              <a:t>Chapter title</a:t>
            </a:r>
          </a:p>
          <a:p>
            <a:pPr lvl="2"/>
            <a:r>
              <a:rPr lang="en-US"/>
              <a:t>Subtitle</a:t>
            </a:r>
          </a:p>
          <a:p>
            <a:pPr lvl="0"/>
            <a:r>
              <a:rPr lang="en-US"/>
              <a:t>06</a:t>
            </a:r>
          </a:p>
          <a:p>
            <a:pPr lvl="1"/>
            <a:r>
              <a:rPr lang="en-US"/>
              <a:t>Chapter title</a:t>
            </a:r>
          </a:p>
          <a:p>
            <a:pPr lvl="2"/>
            <a:r>
              <a:rPr lang="en-US"/>
              <a:t>Subtitle</a:t>
            </a:r>
          </a:p>
          <a:p>
            <a:pPr lvl="0"/>
            <a:r>
              <a:rPr lang="en-US"/>
              <a:t>07</a:t>
            </a:r>
          </a:p>
          <a:p>
            <a:pPr lvl="1"/>
            <a:r>
              <a:rPr lang="en-US"/>
              <a:t>Chapter title</a:t>
            </a:r>
          </a:p>
          <a:p>
            <a:pPr lvl="2"/>
            <a:r>
              <a:rPr lang="en-US"/>
              <a:t>Subtitle</a:t>
            </a:r>
          </a:p>
          <a:p>
            <a:pPr lvl="0"/>
            <a:r>
              <a:rPr lang="en-US"/>
              <a:t>08</a:t>
            </a:r>
          </a:p>
          <a:p>
            <a:pPr lvl="1"/>
            <a:r>
              <a:rPr lang="en-US"/>
              <a:t>Chapter title</a:t>
            </a:r>
          </a:p>
          <a:p>
            <a:pPr lvl="2"/>
            <a:r>
              <a:rPr lang="en-US"/>
              <a:t>Subtitle</a:t>
            </a:r>
          </a:p>
        </p:txBody>
      </p:sp>
      <p:cxnSp>
        <p:nvCxnSpPr>
          <p:cNvPr id="8" name="Straight Connector 7">
            <a:extLst>
              <a:ext uri="{FF2B5EF4-FFF2-40B4-BE49-F238E27FC236}">
                <a16:creationId xmlns:a16="http://schemas.microsoft.com/office/drawing/2014/main" id="{982FAD94-8F61-DEBD-AC21-259838FF9096}"/>
              </a:ext>
              <a:ext uri="{C183D7F6-B498-43B3-948B-1728B52AA6E4}">
                <adec:decorative xmlns:adec="http://schemas.microsoft.com/office/drawing/2017/decorative" val="1"/>
              </a:ext>
            </a:extLst>
          </p:cNvPr>
          <p:cNvCxnSpPr>
            <a:cxnSpLocks/>
          </p:cNvCxnSpPr>
          <p:nvPr userDrawn="1"/>
        </p:nvCxnSpPr>
        <p:spPr>
          <a:xfrm>
            <a:off x="7636519" y="941832"/>
            <a:ext cx="0" cy="4781997"/>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423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Agenda or TOC Sty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1762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79778"/>
            <a:ext cx="4161981" cy="553998"/>
          </a:xfrm>
        </p:spPr>
        <p:txBody>
          <a:bodyPr wrap="square" rIns="0" anchor="ctr" anchorCtr="0">
            <a:spAutoFit/>
          </a:bodyPr>
          <a:lstStyle>
            <a:lvl1pPr>
              <a:lnSpc>
                <a:spcPct val="100000"/>
              </a:lnSpc>
              <a:defRPr sz="3600" b="0" spc="-49" baseline="0">
                <a:solidFill>
                  <a:schemeClr val="bg1"/>
                </a:solidFill>
                <a:latin typeface="+mj-lt"/>
                <a:cs typeface="Segoe UI Semilight" panose="020B0402040204020203" pitchFamily="34" charset="0"/>
              </a:defRPr>
            </a:lvl1pPr>
          </a:lstStyle>
          <a:p>
            <a:r>
              <a:rPr lang="en-US"/>
              <a:t>Thank you.</a:t>
            </a:r>
          </a:p>
        </p:txBody>
      </p:sp>
      <p:sp>
        <p:nvSpPr>
          <p:cNvPr id="3" name="Picture Placeholder 2">
            <a:extLst>
              <a:ext uri="{FF2B5EF4-FFF2-40B4-BE49-F238E27FC236}">
                <a16:creationId xmlns:a16="http://schemas.microsoft.com/office/drawing/2014/main" id="{9F2ABE5E-72F8-C3E1-A08E-0271DA50050B}"/>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lgn="ct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355502970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F8EAB8BC-F57E-DBF2-933C-71787F6081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380916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447976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745490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haracter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4B68916-5D2D-8209-6D4D-AC675FF5D9A5}"/>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accent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179701"/>
            <a:ext cx="3914213" cy="4985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Title</a:t>
            </a:r>
          </a:p>
        </p:txBody>
      </p:sp>
      <p:sp>
        <p:nvSpPr>
          <p:cNvPr id="6" name="Picture Placeholder 5">
            <a:extLst>
              <a:ext uri="{FF2B5EF4-FFF2-40B4-BE49-F238E27FC236}">
                <a16:creationId xmlns:a16="http://schemas.microsoft.com/office/drawing/2014/main" id="{5058A55F-CF18-5146-6C5F-54AFFA877294}"/>
              </a:ext>
            </a:extLst>
          </p:cNvPr>
          <p:cNvSpPr>
            <a:spLocks noGrp="1"/>
          </p:cNvSpPr>
          <p:nvPr>
            <p:ph type="pic" sz="quarter" idx="10"/>
          </p:nvPr>
        </p:nvSpPr>
        <p:spPr>
          <a:xfrm>
            <a:off x="5358384" y="2350008"/>
            <a:ext cx="2157984" cy="2157984"/>
          </a:xfrm>
          <a:prstGeom prst="ellipse">
            <a:avLst/>
          </a:prstGeom>
          <a:effectLst>
            <a:innerShdw blurRad="127000" dist="127000" dir="13500000">
              <a:prstClr val="black">
                <a:alpha val="50000"/>
              </a:prstClr>
            </a:innerShdw>
          </a:effectLst>
        </p:spPr>
        <p:txBody>
          <a:bodyPr>
            <a:noAutofit/>
          </a:bodyPr>
          <a:lstStyle/>
          <a:p>
            <a:endParaRPr lang="en-US"/>
          </a:p>
        </p:txBody>
      </p:sp>
    </p:spTree>
    <p:extLst>
      <p:ext uri="{BB962C8B-B14F-4D97-AF65-F5344CB8AC3E}">
        <p14:creationId xmlns:p14="http://schemas.microsoft.com/office/powerpoint/2010/main" val="422575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am recap">
    <p:spTree>
      <p:nvGrpSpPr>
        <p:cNvPr id="1" name=""/>
        <p:cNvGrpSpPr/>
        <p:nvPr/>
      </p:nvGrpSpPr>
      <p:grpSpPr>
        <a:xfrm>
          <a:off x="0" y="0"/>
          <a:ext cx="0" cy="0"/>
          <a:chOff x="0" y="0"/>
          <a:chExt cx="0" cy="0"/>
        </a:xfrm>
      </p:grpSpPr>
      <p:sp>
        <p:nvSpPr>
          <p:cNvPr id="9" name="Rectangle: Top Corners Rounded 7">
            <a:extLst>
              <a:ext uri="{FF2B5EF4-FFF2-40B4-BE49-F238E27FC236}">
                <a16:creationId xmlns:a16="http://schemas.microsoft.com/office/drawing/2014/main" id="{B83ECF8F-90EE-F9B9-7EF2-06BD349C3FD4}"/>
              </a:ext>
              <a:ext uri="{C183D7F6-B498-43B3-948B-1728B52AA6E4}">
                <adec:decorative xmlns:adec="http://schemas.microsoft.com/office/drawing/2017/decorative" val="1"/>
              </a:ext>
            </a:extLst>
          </p:cNvPr>
          <p:cNvSpPr/>
          <p:nvPr userDrawn="1"/>
        </p:nvSpPr>
        <p:spPr bwMode="auto">
          <a:xfrm>
            <a:off x="-15378" y="-995"/>
            <a:ext cx="12207378" cy="34293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6D008A96-6ACD-731D-11D6-A7F2CFA02B5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859B128-9E61-5614-DEF6-ED87FD819746}"/>
              </a:ext>
            </a:extLst>
          </p:cNvPr>
          <p:cNvSpPr>
            <a:spLocks noGrp="1"/>
          </p:cNvSpPr>
          <p:nvPr>
            <p:ph type="body" sz="quarter" idx="10"/>
          </p:nvPr>
        </p:nvSpPr>
        <p:spPr>
          <a:xfrm>
            <a:off x="574675" y="1490472"/>
            <a:ext cx="4050792" cy="707886"/>
          </a:xfrm>
        </p:spPr>
        <p:txBody>
          <a:bodyPr/>
          <a:lstStyle>
            <a:lvl1pPr>
              <a:defRPr>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2" name="Rectangle: Rounded Corners 11">
            <a:extLst>
              <a:ext uri="{FF2B5EF4-FFF2-40B4-BE49-F238E27FC236}">
                <a16:creationId xmlns:a16="http://schemas.microsoft.com/office/drawing/2014/main" id="{7B50C808-63E4-2E8A-0598-23483A2E5209}"/>
              </a:ext>
              <a:ext uri="{C183D7F6-B498-43B3-948B-1728B52AA6E4}">
                <adec:decorative xmlns:adec="http://schemas.microsoft.com/office/drawing/2017/decorative" val="1"/>
              </a:ext>
            </a:extLst>
          </p:cNvPr>
          <p:cNvSpPr/>
          <p:nvPr userDrawn="1"/>
        </p:nvSpPr>
        <p:spPr bwMode="auto">
          <a:xfrm>
            <a:off x="4953966" y="1484307"/>
            <a:ext cx="5891978" cy="3666428"/>
          </a:xfrm>
          <a:prstGeom prst="roundRect">
            <a:avLst>
              <a:gd name="adj" fmla="val 2955"/>
            </a:avLst>
          </a:prstGeom>
          <a:solidFill>
            <a:schemeClr val="bg1">
              <a:lumMod val="95000"/>
            </a:schemeClr>
          </a:solidFill>
          <a:ln>
            <a:noFill/>
            <a:headEnd type="none" w="med" len="med"/>
            <a:tailEnd type="none" w="med" len="med"/>
          </a:ln>
          <a:effectLst>
            <a:outerShdw blurRad="127000" dist="127000" dir="2700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74320" rIns="182880" bIns="146304" numCol="1" spcCol="0" rtlCol="0" fromWordArt="0" anchor="t" anchorCtr="0" forceAA="0" compatLnSpc="1">
            <a:prstTxWarp prst="textNoShape">
              <a:avLst/>
            </a:prstTxWarp>
            <a:noAutofit/>
          </a:bodyPr>
          <a:lstStyle/>
          <a:p>
            <a:pPr defTabSz="914367">
              <a:spcBef>
                <a:spcPts val="600"/>
              </a:spcBef>
              <a:spcAft>
                <a:spcPts val="600"/>
              </a:spcAft>
            </a:pPr>
            <a:endParaRPr lang="en-US" sz="1050" err="1">
              <a:solidFill>
                <a:srgbClr val="0078D4"/>
              </a:solidFill>
              <a:latin typeface="Segoe UI Semibold"/>
              <a:cs typeface="Segoe UI"/>
            </a:endParaRPr>
          </a:p>
        </p:txBody>
      </p:sp>
      <p:sp>
        <p:nvSpPr>
          <p:cNvPr id="14" name="Text Placeholder 13">
            <a:extLst>
              <a:ext uri="{FF2B5EF4-FFF2-40B4-BE49-F238E27FC236}">
                <a16:creationId xmlns:a16="http://schemas.microsoft.com/office/drawing/2014/main" id="{84BEFE69-5F38-DAC4-A2E7-CF9A06D380DB}"/>
              </a:ext>
            </a:extLst>
          </p:cNvPr>
          <p:cNvSpPr>
            <a:spLocks noGrp="1"/>
          </p:cNvSpPr>
          <p:nvPr>
            <p:ph type="body" sz="quarter" idx="11"/>
          </p:nvPr>
        </p:nvSpPr>
        <p:spPr>
          <a:xfrm>
            <a:off x="5221224" y="1741488"/>
            <a:ext cx="5376672" cy="1517338"/>
          </a:xfrm>
        </p:spPr>
        <p:txBody>
          <a:bodyPr/>
          <a:lstStyle>
            <a:lvl1pPr>
              <a:spcBef>
                <a:spcPts val="2400"/>
              </a:spcBef>
              <a:defRPr sz="20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242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0"/>
                                  </p:stCondLst>
                                  <p:childTnLst>
                                    <p:animMotion origin="layout" path="M -1.45833E-6 2.96296E-6 L -1.45833E-6 0.04166 " pathEditMode="relative" rAng="0" ptsTypes="AA">
                                      <p:cBhvr>
                                        <p:cTn id="9" dur="750" spd="-100000" fill="hold"/>
                                        <p:tgtEl>
                                          <p:spTgt spid="14"/>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4" grpId="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am output">
    <p:spTree>
      <p:nvGrpSpPr>
        <p:cNvPr id="1" name=""/>
        <p:cNvGrpSpPr/>
        <p:nvPr/>
      </p:nvGrpSpPr>
      <p:grpSpPr>
        <a:xfrm>
          <a:off x="0" y="0"/>
          <a:ext cx="0" cy="0"/>
          <a:chOff x="0" y="0"/>
          <a:chExt cx="0" cy="0"/>
        </a:xfrm>
      </p:grpSpPr>
      <p:sp>
        <p:nvSpPr>
          <p:cNvPr id="3" name="Rectangle: Top Corners Rounded 7">
            <a:extLst>
              <a:ext uri="{FF2B5EF4-FFF2-40B4-BE49-F238E27FC236}">
                <a16:creationId xmlns:a16="http://schemas.microsoft.com/office/drawing/2014/main" id="{C6DAC05F-BD84-89B6-647A-46365CE87A1A}"/>
              </a:ext>
              <a:ext uri="{C183D7F6-B498-43B3-948B-1728B52AA6E4}">
                <adec:decorative xmlns:adec="http://schemas.microsoft.com/office/drawing/2017/decorative" val="1"/>
              </a:ext>
            </a:extLst>
          </p:cNvPr>
          <p:cNvSpPr/>
          <p:nvPr userDrawn="1"/>
        </p:nvSpPr>
        <p:spPr bwMode="auto">
          <a:xfrm>
            <a:off x="-15378" y="-995"/>
            <a:ext cx="12207378" cy="34293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70D0FD5D-59B1-723F-28C0-ED0A2F275C8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37947271"/>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Immersive experienc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6" y="2999232"/>
            <a:ext cx="5149118" cy="430887"/>
          </a:xfrm>
        </p:spPr>
        <p:txBody>
          <a:bodyPr wrap="square" rIns="0" anchor="b"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sp>
        <p:nvSpPr>
          <p:cNvPr id="3" name="Text Placeholder 2">
            <a:extLst>
              <a:ext uri="{FF2B5EF4-FFF2-40B4-BE49-F238E27FC236}">
                <a16:creationId xmlns:a16="http://schemas.microsoft.com/office/drawing/2014/main" id="{3F486886-903E-9986-8B16-01CD6A957CF7}"/>
              </a:ext>
            </a:extLst>
          </p:cNvPr>
          <p:cNvSpPr>
            <a:spLocks noGrp="1"/>
          </p:cNvSpPr>
          <p:nvPr>
            <p:ph type="body" sz="quarter" idx="11" hasCustomPrompt="1"/>
          </p:nvPr>
        </p:nvSpPr>
        <p:spPr>
          <a:xfrm>
            <a:off x="574676" y="3575304"/>
            <a:ext cx="5156936" cy="276999"/>
          </a:xfrm>
        </p:spPr>
        <p:txBody>
          <a:bodyPr tIns="0"/>
          <a:lstStyle>
            <a:lvl1pPr>
              <a:defRPr sz="1800">
                <a:solidFill>
                  <a:schemeClr val="tx1"/>
                </a:solidFill>
                <a:latin typeface="+mj-lt"/>
              </a:defRPr>
            </a:lvl1pPr>
          </a:lstStyle>
          <a:p>
            <a:pPr lvl="0"/>
            <a:r>
              <a:rPr lang="en-US"/>
              <a:t>Subtitle</a:t>
            </a:r>
          </a:p>
        </p:txBody>
      </p:sp>
    </p:spTree>
    <p:extLst>
      <p:ext uri="{BB962C8B-B14F-4D97-AF65-F5344CB8AC3E}">
        <p14:creationId xmlns:p14="http://schemas.microsoft.com/office/powerpoint/2010/main" val="5647297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90031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26009" y="5897620"/>
            <a:ext cx="2308795" cy="294139"/>
          </a:xfrm>
          <a:prstGeom prst="rect">
            <a:avLst/>
          </a:prstGeom>
        </p:spPr>
      </p:pic>
    </p:spTree>
    <p:extLst>
      <p:ext uri="{BB962C8B-B14F-4D97-AF65-F5344CB8AC3E}">
        <p14:creationId xmlns:p14="http://schemas.microsoft.com/office/powerpoint/2010/main" val="3441876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83761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159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4" y="585789"/>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13285"/>
            <a:ext cx="4167887" cy="920252"/>
          </a:xfrm>
          <a:prstGeom prst="rect">
            <a:avLst/>
          </a:prstGeo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3833219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3838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26232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05193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3019229" y="6649099"/>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3019229" y="-28495"/>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Tree>
    <p:extLst>
      <p:ext uri="{BB962C8B-B14F-4D97-AF65-F5344CB8AC3E}">
        <p14:creationId xmlns:p14="http://schemas.microsoft.com/office/powerpoint/2010/main" val="3275560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NDA CONTENT: DO NOT SHARE PUBLICLY</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3462437" cy="492443"/>
          </a:xfrm>
          <a:prstGeom prst="rect">
            <a:avLst/>
          </a:prstGeom>
          <a:noFill/>
        </p:spPr>
        <p:txBody>
          <a:bodyPr wrap="square" lIns="0" tIns="0" rIns="0" bIns="0" rtlCol="0">
            <a:spAutoFit/>
          </a:bodyPr>
          <a:lstStyle/>
          <a:p>
            <a:pPr algn="l"/>
            <a:r>
              <a:rPr lang="en-US" sz="1600" b="1">
                <a:solidFill>
                  <a:srgbClr val="FF0000"/>
                </a:solidFill>
              </a:rPr>
              <a:t>NDA CONTENT: DO NOT SHARE THIS INFORMATION PUBLICLY </a:t>
            </a:r>
          </a:p>
        </p:txBody>
      </p:sp>
    </p:spTree>
    <p:extLst>
      <p:ext uri="{BB962C8B-B14F-4D97-AF65-F5344CB8AC3E}">
        <p14:creationId xmlns:p14="http://schemas.microsoft.com/office/powerpoint/2010/main" val="577892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INFORMATION IS SUBJECT TO CHANGE</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2610241" cy="738664"/>
          </a:xfrm>
          <a:prstGeom prst="rect">
            <a:avLst/>
          </a:prstGeom>
          <a:noFill/>
        </p:spPr>
        <p:txBody>
          <a:bodyPr wrap="square" lIns="0" tIns="0" rIns="0" bIns="0" rtlCol="0">
            <a:spAutoFit/>
          </a:bodyPr>
          <a:lstStyle/>
          <a:p>
            <a:pPr algn="l"/>
            <a:r>
              <a:rPr lang="en-US" sz="1600" b="1">
                <a:solidFill>
                  <a:srgbClr val="FF0000"/>
                </a:solidFill>
              </a:rPr>
              <a:t>INFORMATION ON THIS SLIDE IS SUBJECT TO CHANGE</a:t>
            </a:r>
          </a:p>
        </p:txBody>
      </p:sp>
    </p:spTree>
    <p:extLst>
      <p:ext uri="{BB962C8B-B14F-4D97-AF65-F5344CB8AC3E}">
        <p14:creationId xmlns:p14="http://schemas.microsoft.com/office/powerpoint/2010/main" val="2116351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6639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124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4195766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6036299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414772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5038880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3059977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15621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8679946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7082871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340935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815638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819602"/>
            <a:ext cx="5511623" cy="1218795"/>
          </a:xfrm>
          <a:noFill/>
        </p:spPr>
        <p:txBody>
          <a:bodyPr wrap="square" lIns="0" tIns="0" rIns="0" bIns="0" anchor="t" anchorCtr="0">
            <a:spAutoFit/>
          </a:bodyPr>
          <a:lstStyle>
            <a:lvl1pPr>
              <a:defRPr sz="4400" spc="-50" baseline="0">
                <a:solidFill>
                  <a:schemeClr val="accent2"/>
                </a:solidFill>
                <a:latin typeface="+mj-lt"/>
                <a:cs typeface="Segoe UI" panose="020B0502040204020203" pitchFamily="34" charset="0"/>
              </a:defRPr>
            </a:lvl1pPr>
          </a:lstStyle>
          <a:p>
            <a:r>
              <a:rPr lang="en-US"/>
              <a:t>Event name or presentation title </a:t>
            </a:r>
          </a:p>
        </p:txBody>
      </p:sp>
      <p:sp>
        <p:nvSpPr>
          <p:cNvPr id="6" name="Text Placeholder 5">
            <a:extLst>
              <a:ext uri="{FF2B5EF4-FFF2-40B4-BE49-F238E27FC236}">
                <a16:creationId xmlns:a16="http://schemas.microsoft.com/office/drawing/2014/main" id="{2FCD9793-D51A-F018-B26B-1545404B31EE}"/>
              </a:ext>
            </a:extLst>
          </p:cNvPr>
          <p:cNvSpPr>
            <a:spLocks noGrp="1"/>
          </p:cNvSpPr>
          <p:nvPr>
            <p:ph type="body" sz="quarter" idx="10" hasCustomPrompt="1"/>
          </p:nvPr>
        </p:nvSpPr>
        <p:spPr>
          <a:xfrm>
            <a:off x="584199" y="2410027"/>
            <a:ext cx="4927425" cy="409575"/>
          </a:xfrm>
        </p:spPr>
        <p:txBody>
          <a:bodyPr lIns="0" rIns="0">
            <a:noAutofit/>
          </a:bodyPr>
          <a:lstStyle>
            <a:lvl1pPr marL="0" indent="0">
              <a:buNone/>
              <a:defRPr sz="1800" b="1" i="0">
                <a:latin typeface="Segoe UI Semibold" panose="020B0502040204020203" pitchFamily="34" charset="0"/>
                <a:cs typeface="Segoe UI Semibold"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Title</a:t>
            </a:r>
          </a:p>
        </p:txBody>
      </p:sp>
      <p:sp>
        <p:nvSpPr>
          <p:cNvPr id="8" name="Text Placeholder 5">
            <a:extLst>
              <a:ext uri="{FF2B5EF4-FFF2-40B4-BE49-F238E27FC236}">
                <a16:creationId xmlns:a16="http://schemas.microsoft.com/office/drawing/2014/main" id="{21BE8C58-06F2-B428-AD68-DCB91DEE7A33}"/>
              </a:ext>
            </a:extLst>
          </p:cNvPr>
          <p:cNvSpPr>
            <a:spLocks noGrp="1"/>
          </p:cNvSpPr>
          <p:nvPr>
            <p:ph type="body" sz="quarter" idx="11" hasCustomPrompt="1"/>
          </p:nvPr>
        </p:nvSpPr>
        <p:spPr>
          <a:xfrm>
            <a:off x="584200" y="6081713"/>
            <a:ext cx="1749098" cy="204788"/>
          </a:xfrm>
        </p:spPr>
        <p:txBody>
          <a:bodyPr lIns="0" rIns="0">
            <a:noAutofit/>
          </a:bodyPr>
          <a:lstStyle>
            <a:lvl1pPr marL="0" indent="0">
              <a:buNone/>
              <a:defRPr sz="1100" b="0" i="0">
                <a:latin typeface="Segoe UI" panose="020B0502040204020203" pitchFamily="34" charset="0"/>
                <a:cs typeface="Segoe UI"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Insert text here</a:t>
            </a:r>
          </a:p>
        </p:txBody>
      </p:sp>
    </p:spTree>
    <p:extLst>
      <p:ext uri="{BB962C8B-B14F-4D97-AF65-F5344CB8AC3E}">
        <p14:creationId xmlns:p14="http://schemas.microsoft.com/office/powerpoint/2010/main" val="1428554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49002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9453619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81675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0403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175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6650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5018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877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272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0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183.xml"/><Relationship Id="rId21" Type="http://schemas.openxmlformats.org/officeDocument/2006/relationships/slideLayout" Target="../slideLayouts/slideLayout178.xml"/><Relationship Id="rId42" Type="http://schemas.openxmlformats.org/officeDocument/2006/relationships/slideLayout" Target="../slideLayouts/slideLayout199.xml"/><Relationship Id="rId47" Type="http://schemas.openxmlformats.org/officeDocument/2006/relationships/slideLayout" Target="../slideLayouts/slideLayout204.xml"/><Relationship Id="rId63" Type="http://schemas.openxmlformats.org/officeDocument/2006/relationships/slideLayout" Target="../slideLayouts/slideLayout220.xml"/><Relationship Id="rId68" Type="http://schemas.openxmlformats.org/officeDocument/2006/relationships/slideLayout" Target="../slideLayouts/slideLayout225.xml"/><Relationship Id="rId84" Type="http://schemas.openxmlformats.org/officeDocument/2006/relationships/slideLayout" Target="../slideLayouts/slideLayout241.xml"/><Relationship Id="rId89" Type="http://schemas.openxmlformats.org/officeDocument/2006/relationships/slideLayout" Target="../slideLayouts/slideLayout246.xml"/><Relationship Id="rId112" Type="http://schemas.openxmlformats.org/officeDocument/2006/relationships/slideLayout" Target="../slideLayouts/slideLayout269.xml"/><Relationship Id="rId16" Type="http://schemas.openxmlformats.org/officeDocument/2006/relationships/slideLayout" Target="../slideLayouts/slideLayout173.xml"/><Relationship Id="rId107" Type="http://schemas.openxmlformats.org/officeDocument/2006/relationships/slideLayout" Target="../slideLayouts/slideLayout264.xml"/><Relationship Id="rId11" Type="http://schemas.openxmlformats.org/officeDocument/2006/relationships/slideLayout" Target="../slideLayouts/slideLayout168.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53" Type="http://schemas.openxmlformats.org/officeDocument/2006/relationships/slideLayout" Target="../slideLayouts/slideLayout210.xml"/><Relationship Id="rId58" Type="http://schemas.openxmlformats.org/officeDocument/2006/relationships/slideLayout" Target="../slideLayouts/slideLayout215.xml"/><Relationship Id="rId74" Type="http://schemas.openxmlformats.org/officeDocument/2006/relationships/slideLayout" Target="../slideLayouts/slideLayout231.xml"/><Relationship Id="rId79" Type="http://schemas.openxmlformats.org/officeDocument/2006/relationships/slideLayout" Target="../slideLayouts/slideLayout236.xml"/><Relationship Id="rId102" Type="http://schemas.openxmlformats.org/officeDocument/2006/relationships/slideLayout" Target="../slideLayouts/slideLayout259.xml"/><Relationship Id="rId5" Type="http://schemas.openxmlformats.org/officeDocument/2006/relationships/slideLayout" Target="../slideLayouts/slideLayout162.xml"/><Relationship Id="rId90" Type="http://schemas.openxmlformats.org/officeDocument/2006/relationships/slideLayout" Target="../slideLayouts/slideLayout247.xml"/><Relationship Id="rId95" Type="http://schemas.openxmlformats.org/officeDocument/2006/relationships/slideLayout" Target="../slideLayouts/slideLayout252.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64" Type="http://schemas.openxmlformats.org/officeDocument/2006/relationships/slideLayout" Target="../slideLayouts/slideLayout221.xml"/><Relationship Id="rId69" Type="http://schemas.openxmlformats.org/officeDocument/2006/relationships/slideLayout" Target="../slideLayouts/slideLayout226.xml"/><Relationship Id="rId113" Type="http://schemas.openxmlformats.org/officeDocument/2006/relationships/slideLayout" Target="../slideLayouts/slideLayout270.xml"/><Relationship Id="rId80" Type="http://schemas.openxmlformats.org/officeDocument/2006/relationships/slideLayout" Target="../slideLayouts/slideLayout237.xml"/><Relationship Id="rId85" Type="http://schemas.openxmlformats.org/officeDocument/2006/relationships/slideLayout" Target="../slideLayouts/slideLayout242.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59" Type="http://schemas.openxmlformats.org/officeDocument/2006/relationships/slideLayout" Target="../slideLayouts/slideLayout216.xml"/><Relationship Id="rId103" Type="http://schemas.openxmlformats.org/officeDocument/2006/relationships/slideLayout" Target="../slideLayouts/slideLayout260.xml"/><Relationship Id="rId108" Type="http://schemas.openxmlformats.org/officeDocument/2006/relationships/slideLayout" Target="../slideLayouts/slideLayout265.xml"/><Relationship Id="rId54" Type="http://schemas.openxmlformats.org/officeDocument/2006/relationships/slideLayout" Target="../slideLayouts/slideLayout211.xml"/><Relationship Id="rId70" Type="http://schemas.openxmlformats.org/officeDocument/2006/relationships/slideLayout" Target="../slideLayouts/slideLayout227.xml"/><Relationship Id="rId75" Type="http://schemas.openxmlformats.org/officeDocument/2006/relationships/slideLayout" Target="../slideLayouts/slideLayout232.xml"/><Relationship Id="rId91" Type="http://schemas.openxmlformats.org/officeDocument/2006/relationships/slideLayout" Target="../slideLayouts/slideLayout248.xml"/><Relationship Id="rId96" Type="http://schemas.openxmlformats.org/officeDocument/2006/relationships/slideLayout" Target="../slideLayouts/slideLayout25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49" Type="http://schemas.openxmlformats.org/officeDocument/2006/relationships/slideLayout" Target="../slideLayouts/slideLayout206.xml"/><Relationship Id="rId57" Type="http://schemas.openxmlformats.org/officeDocument/2006/relationships/slideLayout" Target="../slideLayouts/slideLayout214.xml"/><Relationship Id="rId106" Type="http://schemas.openxmlformats.org/officeDocument/2006/relationships/slideLayout" Target="../slideLayouts/slideLayout263.xml"/><Relationship Id="rId114" Type="http://schemas.openxmlformats.org/officeDocument/2006/relationships/theme" Target="../theme/theme10.xml"/><Relationship Id="rId10" Type="http://schemas.openxmlformats.org/officeDocument/2006/relationships/slideLayout" Target="../slideLayouts/slideLayout167.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52" Type="http://schemas.openxmlformats.org/officeDocument/2006/relationships/slideLayout" Target="../slideLayouts/slideLayout209.xml"/><Relationship Id="rId60" Type="http://schemas.openxmlformats.org/officeDocument/2006/relationships/slideLayout" Target="../slideLayouts/slideLayout217.xml"/><Relationship Id="rId65" Type="http://schemas.openxmlformats.org/officeDocument/2006/relationships/slideLayout" Target="../slideLayouts/slideLayout222.xml"/><Relationship Id="rId73" Type="http://schemas.openxmlformats.org/officeDocument/2006/relationships/slideLayout" Target="../slideLayouts/slideLayout230.xml"/><Relationship Id="rId78" Type="http://schemas.openxmlformats.org/officeDocument/2006/relationships/slideLayout" Target="../slideLayouts/slideLayout235.xml"/><Relationship Id="rId81" Type="http://schemas.openxmlformats.org/officeDocument/2006/relationships/slideLayout" Target="../slideLayouts/slideLayout238.xml"/><Relationship Id="rId86" Type="http://schemas.openxmlformats.org/officeDocument/2006/relationships/slideLayout" Target="../slideLayouts/slideLayout243.xml"/><Relationship Id="rId94" Type="http://schemas.openxmlformats.org/officeDocument/2006/relationships/slideLayout" Target="../slideLayouts/slideLayout251.xml"/><Relationship Id="rId99" Type="http://schemas.openxmlformats.org/officeDocument/2006/relationships/slideLayout" Target="../slideLayouts/slideLayout256.xml"/><Relationship Id="rId101" Type="http://schemas.openxmlformats.org/officeDocument/2006/relationships/slideLayout" Target="../slideLayouts/slideLayout25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9" Type="http://schemas.openxmlformats.org/officeDocument/2006/relationships/slideLayout" Target="../slideLayouts/slideLayout196.xml"/><Relationship Id="rId109" Type="http://schemas.openxmlformats.org/officeDocument/2006/relationships/slideLayout" Target="../slideLayouts/slideLayout266.xml"/><Relationship Id="rId34" Type="http://schemas.openxmlformats.org/officeDocument/2006/relationships/slideLayout" Target="../slideLayouts/slideLayout191.xml"/><Relationship Id="rId50" Type="http://schemas.openxmlformats.org/officeDocument/2006/relationships/slideLayout" Target="../slideLayouts/slideLayout207.xml"/><Relationship Id="rId55" Type="http://schemas.openxmlformats.org/officeDocument/2006/relationships/slideLayout" Target="../slideLayouts/slideLayout212.xml"/><Relationship Id="rId76" Type="http://schemas.openxmlformats.org/officeDocument/2006/relationships/slideLayout" Target="../slideLayouts/slideLayout233.xml"/><Relationship Id="rId97" Type="http://schemas.openxmlformats.org/officeDocument/2006/relationships/slideLayout" Target="../slideLayouts/slideLayout254.xml"/><Relationship Id="rId104" Type="http://schemas.openxmlformats.org/officeDocument/2006/relationships/slideLayout" Target="../slideLayouts/slideLayout261.xml"/><Relationship Id="rId7" Type="http://schemas.openxmlformats.org/officeDocument/2006/relationships/slideLayout" Target="../slideLayouts/slideLayout164.xml"/><Relationship Id="rId71" Type="http://schemas.openxmlformats.org/officeDocument/2006/relationships/slideLayout" Target="../slideLayouts/slideLayout228.xml"/><Relationship Id="rId92" Type="http://schemas.openxmlformats.org/officeDocument/2006/relationships/slideLayout" Target="../slideLayouts/slideLayout249.xml"/><Relationship Id="rId2" Type="http://schemas.openxmlformats.org/officeDocument/2006/relationships/slideLayout" Target="../slideLayouts/slideLayout159.xml"/><Relationship Id="rId29" Type="http://schemas.openxmlformats.org/officeDocument/2006/relationships/slideLayout" Target="../slideLayouts/slideLayout186.xml"/><Relationship Id="rId24" Type="http://schemas.openxmlformats.org/officeDocument/2006/relationships/slideLayout" Target="../slideLayouts/slideLayout181.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66" Type="http://schemas.openxmlformats.org/officeDocument/2006/relationships/slideLayout" Target="../slideLayouts/slideLayout223.xml"/><Relationship Id="rId87" Type="http://schemas.openxmlformats.org/officeDocument/2006/relationships/slideLayout" Target="../slideLayouts/slideLayout244.xml"/><Relationship Id="rId110" Type="http://schemas.openxmlformats.org/officeDocument/2006/relationships/slideLayout" Target="../slideLayouts/slideLayout267.xml"/><Relationship Id="rId115" Type="http://schemas.openxmlformats.org/officeDocument/2006/relationships/image" Target="../media/image31.emf"/><Relationship Id="rId61" Type="http://schemas.openxmlformats.org/officeDocument/2006/relationships/slideLayout" Target="../slideLayouts/slideLayout218.xml"/><Relationship Id="rId82" Type="http://schemas.openxmlformats.org/officeDocument/2006/relationships/slideLayout" Target="../slideLayouts/slideLayout239.xml"/><Relationship Id="rId19" Type="http://schemas.openxmlformats.org/officeDocument/2006/relationships/slideLayout" Target="../slideLayouts/slideLayout176.xml"/><Relationship Id="rId14" Type="http://schemas.openxmlformats.org/officeDocument/2006/relationships/slideLayout" Target="../slideLayouts/slideLayout171.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56" Type="http://schemas.openxmlformats.org/officeDocument/2006/relationships/slideLayout" Target="../slideLayouts/slideLayout213.xml"/><Relationship Id="rId77" Type="http://schemas.openxmlformats.org/officeDocument/2006/relationships/slideLayout" Target="../slideLayouts/slideLayout234.xml"/><Relationship Id="rId100" Type="http://schemas.openxmlformats.org/officeDocument/2006/relationships/slideLayout" Target="../slideLayouts/slideLayout257.xml"/><Relationship Id="rId105" Type="http://schemas.openxmlformats.org/officeDocument/2006/relationships/slideLayout" Target="../slideLayouts/slideLayout262.xml"/><Relationship Id="rId8" Type="http://schemas.openxmlformats.org/officeDocument/2006/relationships/slideLayout" Target="../slideLayouts/slideLayout165.xml"/><Relationship Id="rId51" Type="http://schemas.openxmlformats.org/officeDocument/2006/relationships/slideLayout" Target="../slideLayouts/slideLayout208.xml"/><Relationship Id="rId72" Type="http://schemas.openxmlformats.org/officeDocument/2006/relationships/slideLayout" Target="../slideLayouts/slideLayout229.xml"/><Relationship Id="rId93" Type="http://schemas.openxmlformats.org/officeDocument/2006/relationships/slideLayout" Target="../slideLayouts/slideLayout250.xml"/><Relationship Id="rId98" Type="http://schemas.openxmlformats.org/officeDocument/2006/relationships/slideLayout" Target="../slideLayouts/slideLayout255.xml"/><Relationship Id="rId3" Type="http://schemas.openxmlformats.org/officeDocument/2006/relationships/slideLayout" Target="../slideLayouts/slideLayout160.xml"/><Relationship Id="rId25" Type="http://schemas.openxmlformats.org/officeDocument/2006/relationships/slideLayout" Target="../slideLayouts/slideLayout182.xml"/><Relationship Id="rId46" Type="http://schemas.openxmlformats.org/officeDocument/2006/relationships/slideLayout" Target="../slideLayouts/slideLayout203.xml"/><Relationship Id="rId67" Type="http://schemas.openxmlformats.org/officeDocument/2006/relationships/slideLayout" Target="../slideLayouts/slideLayout224.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62" Type="http://schemas.openxmlformats.org/officeDocument/2006/relationships/slideLayout" Target="../slideLayouts/slideLayout219.xml"/><Relationship Id="rId83" Type="http://schemas.openxmlformats.org/officeDocument/2006/relationships/slideLayout" Target="../slideLayouts/slideLayout240.xml"/><Relationship Id="rId88" Type="http://schemas.openxmlformats.org/officeDocument/2006/relationships/slideLayout" Target="../slideLayouts/slideLayout245.xml"/><Relationship Id="rId111"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31.emf"/><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image" Target="../media/image40.svg"/><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image" Target="../media/image39.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heme" Target="../theme/theme5.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76.emf"/><Relationship Id="rId4" Type="http://schemas.openxmlformats.org/officeDocument/2006/relationships/slideLayout" Target="../slideLayouts/slideLayout7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image" Target="../media/image39.png"/><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theme" Target="../theme/theme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image" Target="../media/image40.svg"/><Relationship Id="rId20" Type="http://schemas.openxmlformats.org/officeDocument/2006/relationships/slideLayout" Target="../slideLayouts/slideLayout98.xml"/><Relationship Id="rId41"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theme" Target="../theme/theme8.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image" Target="../media/image76.emf"/><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74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376284BF-4AF7-69A6-9BD1-12430ED0F3C0}"/>
              </a:ext>
              <a:ext uri="{C183D7F6-B498-43B3-948B-1728B52AA6E4}">
                <adec:decorative xmlns:adec="http://schemas.microsoft.com/office/drawing/2017/decorative" val="1"/>
              </a:ext>
            </a:extLst>
          </p:cNvPr>
          <p:cNvSpPr txBox="1"/>
          <p:nvPr userDrawn="1"/>
        </p:nvSpPr>
        <p:spPr>
          <a:xfrm>
            <a:off x="10550332" y="-230659"/>
            <a:ext cx="1641668" cy="184666"/>
          </a:xfrm>
          <a:prstGeom prst="rect">
            <a:avLst/>
          </a:prstGeom>
          <a:noFill/>
        </p:spPr>
        <p:txBody>
          <a:bodyPr wrap="none" lIns="0" tIns="0" rIns="0" bIns="0" rtlCol="0">
            <a:spAutoFit/>
          </a:bodyPr>
          <a:lstStyle/>
          <a:p>
            <a:pPr algn="r"/>
            <a:r>
              <a:rPr lang="en-US" sz="1200">
                <a:solidFill>
                  <a:schemeClr val="accent1"/>
                </a:solidFill>
                <a:latin typeface="+mj-lt"/>
              </a:rPr>
              <a:t>CSP Template July 2023</a:t>
            </a: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15"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9246009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 id="2147483930" r:id="rId33"/>
    <p:sldLayoutId id="2147483931" r:id="rId34"/>
    <p:sldLayoutId id="2147483932" r:id="rId35"/>
    <p:sldLayoutId id="2147483933" r:id="rId36"/>
    <p:sldLayoutId id="2147483934" r:id="rId37"/>
    <p:sldLayoutId id="2147483935" r:id="rId38"/>
    <p:sldLayoutId id="2147483936" r:id="rId39"/>
    <p:sldLayoutId id="2147483937" r:id="rId40"/>
    <p:sldLayoutId id="2147483938" r:id="rId41"/>
    <p:sldLayoutId id="2147483939" r:id="rId42"/>
    <p:sldLayoutId id="2147483940" r:id="rId43"/>
    <p:sldLayoutId id="2147483941" r:id="rId44"/>
    <p:sldLayoutId id="2147483942" r:id="rId45"/>
    <p:sldLayoutId id="2147483943" r:id="rId46"/>
    <p:sldLayoutId id="2147483944" r:id="rId47"/>
    <p:sldLayoutId id="2147483945" r:id="rId48"/>
    <p:sldLayoutId id="2147483946" r:id="rId49"/>
    <p:sldLayoutId id="2147483947" r:id="rId50"/>
    <p:sldLayoutId id="2147483948" r:id="rId51"/>
    <p:sldLayoutId id="2147483949" r:id="rId52"/>
    <p:sldLayoutId id="2147483950" r:id="rId53"/>
    <p:sldLayoutId id="2147483951" r:id="rId54"/>
    <p:sldLayoutId id="2147483952" r:id="rId55"/>
    <p:sldLayoutId id="2147483953" r:id="rId56"/>
    <p:sldLayoutId id="2147483954" r:id="rId57"/>
    <p:sldLayoutId id="2147483955" r:id="rId58"/>
    <p:sldLayoutId id="2147483956" r:id="rId59"/>
    <p:sldLayoutId id="2147483957" r:id="rId60"/>
    <p:sldLayoutId id="2147483958" r:id="rId61"/>
    <p:sldLayoutId id="2147483959" r:id="rId62"/>
    <p:sldLayoutId id="2147483960" r:id="rId63"/>
    <p:sldLayoutId id="2147483961" r:id="rId64"/>
    <p:sldLayoutId id="2147483962" r:id="rId65"/>
    <p:sldLayoutId id="2147483963" r:id="rId66"/>
    <p:sldLayoutId id="2147483964" r:id="rId67"/>
    <p:sldLayoutId id="2147483965" r:id="rId68"/>
    <p:sldLayoutId id="2147483966" r:id="rId69"/>
    <p:sldLayoutId id="2147483967" r:id="rId70"/>
    <p:sldLayoutId id="2147483968" r:id="rId71"/>
    <p:sldLayoutId id="2147483969" r:id="rId72"/>
    <p:sldLayoutId id="2147483970" r:id="rId73"/>
    <p:sldLayoutId id="2147483971" r:id="rId74"/>
    <p:sldLayoutId id="2147483972" r:id="rId75"/>
    <p:sldLayoutId id="2147483973" r:id="rId76"/>
    <p:sldLayoutId id="2147483974" r:id="rId77"/>
    <p:sldLayoutId id="2147483975" r:id="rId78"/>
    <p:sldLayoutId id="2147483976" r:id="rId79"/>
    <p:sldLayoutId id="2147483977" r:id="rId80"/>
    <p:sldLayoutId id="2147483978" r:id="rId81"/>
    <p:sldLayoutId id="2147483979" r:id="rId82"/>
    <p:sldLayoutId id="2147483980" r:id="rId83"/>
    <p:sldLayoutId id="2147483981" r:id="rId84"/>
    <p:sldLayoutId id="2147483982" r:id="rId85"/>
    <p:sldLayoutId id="2147483983" r:id="rId86"/>
    <p:sldLayoutId id="2147483984" r:id="rId87"/>
    <p:sldLayoutId id="2147483985" r:id="rId88"/>
    <p:sldLayoutId id="2147483986" r:id="rId89"/>
    <p:sldLayoutId id="2147483987" r:id="rId90"/>
    <p:sldLayoutId id="2147483988" r:id="rId91"/>
    <p:sldLayoutId id="2147483989" r:id="rId92"/>
    <p:sldLayoutId id="2147483990" r:id="rId93"/>
    <p:sldLayoutId id="2147483991" r:id="rId94"/>
    <p:sldLayoutId id="2147483992" r:id="rId95"/>
    <p:sldLayoutId id="2147483993" r:id="rId96"/>
    <p:sldLayoutId id="2147483994" r:id="rId97"/>
    <p:sldLayoutId id="2147483995" r:id="rId98"/>
    <p:sldLayoutId id="2147483996" r:id="rId99"/>
    <p:sldLayoutId id="2147483997" r:id="rId100"/>
    <p:sldLayoutId id="2147483998" r:id="rId101"/>
    <p:sldLayoutId id="2147483999" r:id="rId102"/>
    <p:sldLayoutId id="2147484000" r:id="rId103"/>
    <p:sldLayoutId id="2147484001" r:id="rId104"/>
    <p:sldLayoutId id="2147484002" r:id="rId105"/>
    <p:sldLayoutId id="2147484003" r:id="rId106"/>
    <p:sldLayoutId id="2147484004" r:id="rId107"/>
    <p:sldLayoutId id="2147484005" r:id="rId108"/>
    <p:sldLayoutId id="2147484006" r:id="rId109"/>
    <p:sldLayoutId id="2147484007" r:id="rId110"/>
    <p:sldLayoutId id="2147484008" r:id="rId111"/>
    <p:sldLayoutId id="2147484009" r:id="rId112"/>
    <p:sldLayoutId id="2147484010" r:id="rId11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7876540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Journey to Copilot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77080018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947522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2" r:id="rId7"/>
    <p:sldLayoutId id="2147483813" r:id="rId8"/>
    <p:sldLayoutId id="2147483814" r:id="rId9"/>
    <p:sldLayoutId id="2147483815" r:id="rId1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70297689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aus01.safelinks.protection.outlook.com/?url=https%3A%2F%2Fwww.dickerdata.co.nz%2Fe3t%2FCtc%2FGB%2B113%2FclZVb04%2FVXhjG98PdL1jW8MMP9m5Sk1RpW1c61D75jn-f8M3ZwQscf6NzW69vqxv6lZ3lqW1DptDK8GR5XMN8fnZjWcfhWVVK5BLC4vstv-W45nc9p9bR_5mW55g9kB5MhXQTW5yX0w14Qj6BfW6JwGQ-8TYK4qW2YZDh34k3R08VH8BnD2l3dMWW7y40YS5jrrwvW6FTl667pYqkyW28Jt333D10NMVBVxxM3Gx2c3W4-7Hpv7pnVktW7pyBNS7gSt10W8YKqQc2FvM5RMR8rzL3Hgq2V5LlBy7pTBXCVWq2X440dQmzW3S01sw1lrtDKW7vngt63Q44_-W5Mq6ZV94SrPPW1cvkNj5wK8wYW2_CMR1221xvnW5F1LfZ6wgP4YW520WJS97Dn7YW7rHns32GN-stW8nCDbP3Yqt6WW4NP43J44CGJRW1TKD1m2HK3VBVlzZTl6c02lnW7Z48726t2jRKVR18q47HZS4wW27D38M98V6nXW71T7lm70PFFXW53lmLH3LYwZ-W4knnnh2BcKxBW4CtdZw3xBCpcVllW5G7KprN-W8D-glN8RxsLKW6hZKsm7PkY2hN3_qcHfW_Rb4W479GvF2V_k80W5rx8BP7GfVvHW74Cx_p2bl1ZjW38g8b_4lCgGyW9j4Whx6R4QM8V2VQ8q2Tp087W894pz67pWg6nN5dmjPRrpFMbW6VH6sr4fLNhkW8Z9fcs67ZYx9W96_5gm5wTsxLW3ppbPc17jRB2N11BfpS2bP1DVtlNw47Zh7Z-W3l-F7Z72dbtzW1QrSzq71XKv_W6rNLX27FTMkLW8VBkXk1bm4xlW7b5JFj1j-rlrW8-dQFW2tZ1mtVFg4Xd8J05Y5N6b5gcBXX_X8W8PBXgF83SR-6W68KY6s3s_7dvW4wv9M616nWCXW7t9XmW548sBtW90h-zQ48X30MW9jJwBQ5J17bPV8b2kW4gntw2V2XfMl213vMgW2xD6lP5h4l7xW8XYRB17c2jYlW63Xsh425B6XBW2tL9qY3SVyrtW7t85v68Lvd7NW3Bq9cj8q8cMYV66g_B2WJ1-dW8FsWZ-7flWz5W3W-vdT7lL5B3W1N56LC8RlN24W1m93Y42ydVnyW5s2Bcc3Bk5Cvf6hnTg404&amp;data=05%7C02%7Clauren.nobbs%40dickerdata.co.nz%7C126989e77f9449f5fc8208dcb5cbf7cf%7C6e417ab358de417d9aaada5837716c4c%7C0%7C0%7C638585134861594151%7CUnknown%7CTWFpbGZsb3d8eyJWIjoiMC4wLjAwMDAiLCJQIjoiV2luMzIiLCJBTiI6Ik1haWwiLCJXVCI6Mn0%3D%7C0%7C%7C%7C&amp;sdata=gw1aFdCJDRS9Cg6tYeChgBt6XH4%2FNmuWiS%2B4ix%2FFaqI%3D&amp;reserved=0"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https://www.dickerdata.co.nz/hs-fs/hubfs/DDNZ/Microsoft/MST-118/2.png?width=1040&amp;upscale=true&amp;name=2.png" TargetMode="External"/><Relationship Id="rId4" Type="http://schemas.openxmlformats.org/officeDocument/2006/relationships/hyperlink" Target="https://aus01.safelinks.protection.outlook.com/?url=https%3A%2F%2Fwww.dickerdata.co.nz%2Fe3t%2FCtc%2FGB%2B113%2FclZVb04%2FVXhjG98PdL1jW8MMP9m5Sk1RpW1c61D75jn-f8M3ZwRl3lYMRW7Y8-PT6lZ3llW43mnvZ6Xq13fV38GSb738fLNW5fkXlY5hFDT5W4J2Gyz1kGKFfW5ctS8V64BBWKW2dSz1L8tYS3PW6y6Zqg7fCdyMW6WV4nl8vQ7FZW68RQBW1lHs7TW5Y79_J6NPjNNW8gWS8Q6-hxGBW2T_l552pMkp1N4NwMXqr5wNBW4GJnYr6TBqW0Vy1Dmt1-FZ_YMWcWK7nGPpfW9bnXqW592sR5W8hmHBG4FxjM-W961h1D2rC2J1VHZ23k5bC_VrVCFQX52XdXsxW9d8DNy5w_9jtW2gB67C7n5ybqW37BrsM8ZcbQHW4Nwqdx9hThKCW1NtBh37CNlmRf60Hv1204&amp;data=05%7C02%7Clauren.nobbs%40dickerdata.co.nz%7C126989e77f9449f5fc8208dcb5cbf7cf%7C6e417ab358de417d9aaada5837716c4c%7C0%7C0%7C638585134861605492%7CUnknown%7CTWFpbGZsb3d8eyJWIjoiMC4wLjAwMDAiLCJQIjoiV2luMzIiLCJBTiI6Ik1haWwiLCJXVCI6Mn0%3D%7C0%7C%7C%7C&amp;sdata=DBW61fXCni2zjDltU6YQlBozm%2BGdsISDHaU7qEyMcoU%3D&amp;reserved=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learn.microsoft.com/en-gb/partner-center/announcements/2024-july#available-now" TargetMode="External"/><Relationship Id="rId1" Type="http://schemas.openxmlformats.org/officeDocument/2006/relationships/slideLayout" Target="../slideLayouts/slideLayout11.xml"/><Relationship Id="rId4" Type="http://schemas.openxmlformats.org/officeDocument/2006/relationships/image" Target="../media/image1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assetsprod.microsoft.com/mpn/en-us/evolving-our-benefits-offerings-for-partners.pdf" TargetMode="External"/><Relationship Id="rId7" Type="http://schemas.openxmlformats.org/officeDocument/2006/relationships/hyperlink" Target="https://partner.microsoft.com/en-US/blog/article/innovate-with-partner-benefits"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assetsprod.microsoft.com/mpn/faq-find-all-frequently-asked-questions.pdf" TargetMode="External"/><Relationship Id="rId5" Type="http://schemas.openxmlformats.org/officeDocument/2006/relationships/hyperlink" Target="https://partner.microsoft.com/partnership/compare-programs" TargetMode="External"/><Relationship Id="rId4" Type="http://schemas.openxmlformats.org/officeDocument/2006/relationships/hyperlink" Target="https://aka.ms/solutionspartner.benefit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dickerdata-my.sharepoint.com/:t:/g/personal/paul_caldwell_dickerdata_co_nz/EfXeBnuU5jJNpafOMCS6xskBBVjVMJYrMYxamhr-7-ItOw?e=CA72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2.xml"/><Relationship Id="rId1" Type="http://schemas.openxmlformats.org/officeDocument/2006/relationships/video" Target="https://www.youtube.com/embed/ghNgzh13ac4?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57.gif"/><Relationship Id="rId4" Type="http://schemas.openxmlformats.org/officeDocument/2006/relationships/image" Target="../media/image156.png"/></Relationships>
</file>

<file path=ppt/slides/_rels/slide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59.png"/></Relationships>
</file>

<file path=ppt/slides/_rels/slide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62.gif"/><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164.gif"/><Relationship Id="rId4" Type="http://schemas.openxmlformats.org/officeDocument/2006/relationships/image" Target="../media/image163.gif"/></Relationships>
</file>

<file path=ppt/slides/_rels/slide28.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66.png"/></Relationships>
</file>

<file path=ppt/slides/_rels/slide29.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68.gif"/></Relationships>
</file>

<file path=ppt/slides/_rels/slide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dickerdata.com.au/techx?utm_campaign=TechX%202024&amp;utm_source=Website&amp;utm_medium=Home%20Page%20Banner" TargetMode="External"/><Relationship Id="rId5" Type="http://schemas.openxmlformats.org/officeDocument/2006/relationships/hyperlink" Target="https://www.dickerdata.co.nz/techx?hsCtaTracking=c268d5ad-8f42-4c2d-a822-b7fac88c7cf3%7C13dbd81e-a83b-4522-90a4-84c799bf5339" TargetMode="Externa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s://www.dickerdata.com.au/microsoft/security-labs-governance-information-protection" TargetMode="External"/><Relationship Id="rId7" Type="http://schemas.openxmlformats.org/officeDocument/2006/relationships/image" Target="../media/image1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dickerdata.co.nz/microsoft-security-labs-data-governance-and-information-protection-in-the-era-of-ai?hs_preview=TaFLFOpr-170811915810#registration-form" TargetMode="External"/><Relationship Id="rId5" Type="http://schemas.openxmlformats.org/officeDocument/2006/relationships/image" Target="../media/image138.png"/><Relationship Id="rId10" Type="http://schemas.openxmlformats.org/officeDocument/2006/relationships/image" Target="../media/image140.png"/><Relationship Id="rId4" Type="http://schemas.openxmlformats.org/officeDocument/2006/relationships/image" Target="../media/image137.png"/><Relationship Id="rId9"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2.png"/><Relationship Id="rId5" Type="http://schemas.openxmlformats.org/officeDocument/2006/relationships/hyperlink" Target="https://www.dickerdata.com.au/microsoft/copilot-demo-webinar-registration" TargetMode="External"/><Relationship Id="rId4" Type="http://schemas.openxmlformats.org/officeDocument/2006/relationships/hyperlink" Target="https://www.dickerdata.co.nz/microsoft-copilot-ready-demonstratio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dickerdata.com.au/security-ai-webinar-series?utm_medium=email&amp;_hsenc=p2ANqtz--gJEjnnxQWC79pXLpHqrJz6daVnN4OSOONLexqZTUwDstIQNsf5TlHbh8EZShn0WUXlULgfD0bp-KOwEXlS1I_cDuqryeHa4SOeARnIkbTqtixgOU&amp;_hsmi=317062287&amp;utm_content=317062287&amp;utm_source=hs_email" TargetMode="External"/><Relationship Id="rId7" Type="http://schemas.openxmlformats.org/officeDocument/2006/relationships/hyperlink" Target="https://www.dickerdata.co.nz/voyager-webinar-series-registration?utm_medium=email&amp;_hsenc=p2ANqtz--LQBYYnV7NGchcs_n1xNT9OzC7bYIPxCUfeBK0dTTxshi9sIZJBYuHIc-fQXOo84JCeNBtCnoAlMBhXd1bqjVzV9KQWzyrHH795Xj8yRW-dwftZPM&amp;_hsmi=318673354&amp;utm_content=318673354&amp;utm_source=hs_emai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39.png"/><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aka.ms/W365CSPPromoFAQ"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025257" cy="1740759"/>
          </a:xfrm>
        </p:spPr>
        <p:txBody>
          <a:bodyPr/>
          <a:lstStyle/>
          <a:p>
            <a:r>
              <a:rPr lang="en-AU" dirty="0"/>
              <a:t>Dicker Data Webinar</a:t>
            </a:r>
            <a:br>
              <a:rPr lang="en-AU" dirty="0"/>
            </a:br>
            <a:br>
              <a:rPr lang="en-AU" dirty="0"/>
            </a:br>
            <a:r>
              <a:rPr lang="en-AU" dirty="0"/>
              <a:t> E:26 SharePoint Advanced Management</a:t>
            </a:r>
            <a:endParaRPr lang="en-AU" sz="4400" dirty="0"/>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3D561-23B8-1AE7-D3CD-9636BDE112BF}"/>
              </a:ext>
            </a:extLst>
          </p:cNvPr>
          <p:cNvSpPr>
            <a:spLocks noGrp="1"/>
          </p:cNvSpPr>
          <p:nvPr>
            <p:ph type="title"/>
          </p:nvPr>
        </p:nvSpPr>
        <p:spPr/>
        <p:txBody>
          <a:bodyPr/>
          <a:lstStyle/>
          <a:p>
            <a:r>
              <a:rPr lang="en-AU" dirty="0"/>
              <a:t>GDAP🙃</a:t>
            </a:r>
            <a:endParaRPr lang="en-NZ" dirty="0"/>
          </a:p>
        </p:txBody>
      </p:sp>
      <p:sp>
        <p:nvSpPr>
          <p:cNvPr id="4" name="Content Placeholder 3">
            <a:extLst>
              <a:ext uri="{FF2B5EF4-FFF2-40B4-BE49-F238E27FC236}">
                <a16:creationId xmlns:a16="http://schemas.microsoft.com/office/drawing/2014/main" id="{E567EB0D-81B3-1C53-8FA3-D97CD386126D}"/>
              </a:ext>
            </a:extLst>
          </p:cNvPr>
          <p:cNvSpPr>
            <a:spLocks noGrp="1"/>
          </p:cNvSpPr>
          <p:nvPr>
            <p:ph idx="25"/>
          </p:nvPr>
        </p:nvSpPr>
        <p:spPr>
          <a:xfrm>
            <a:off x="1044157" y="1690688"/>
            <a:ext cx="4239043" cy="4370573"/>
          </a:xfrm>
        </p:spPr>
        <p:txBody>
          <a:bodyPr/>
          <a:lstStyle/>
          <a:p>
            <a:pPr marL="285750" indent="-285750">
              <a:buFont typeface="Arial" panose="020B0604020202020204" pitchFamily="34" charset="0"/>
              <a:buChar char="•"/>
            </a:pPr>
            <a:r>
              <a:rPr lang="en-AU" dirty="0"/>
              <a:t>Microsoft transitioning from DAP to GDAP, Microsoft-led GDAP permissions were created last year by Microsoft, with a majority of them expiring August 2-3. The permissions which were set up as part of this migration start with MLT_ in their name (Microsoft Led Transition). </a:t>
            </a:r>
          </a:p>
          <a:p>
            <a:pPr marL="285750" indent="-285750">
              <a:buFont typeface="Arial" panose="020B0604020202020204" pitchFamily="34" charset="0"/>
              <a:buChar char="•"/>
            </a:pPr>
            <a:r>
              <a:rPr lang="en-AU" dirty="0"/>
              <a:t>As stated in the email that you have received from Microsoft, this is a relationship between Dicker Data and the Customer. </a:t>
            </a:r>
          </a:p>
          <a:p>
            <a:pPr marL="285750" indent="-285750">
              <a:buFont typeface="Arial" panose="020B0604020202020204" pitchFamily="34" charset="0"/>
              <a:buChar char="•"/>
            </a:pPr>
            <a:r>
              <a:rPr lang="en-AU" dirty="0"/>
              <a:t>Dicker Data requires these GDAP permissions to be able to raise tickets to Microsoft on yours’ and your customer’s behalf. </a:t>
            </a:r>
          </a:p>
          <a:p>
            <a:pPr marL="285750" indent="-285750">
              <a:buFont typeface="Arial" panose="020B0604020202020204" pitchFamily="34" charset="0"/>
              <a:buChar char="•"/>
            </a:pPr>
            <a:r>
              <a:rPr lang="en-AU" dirty="0"/>
              <a:t>GDAP relationships </a:t>
            </a:r>
            <a:r>
              <a:rPr lang="en-AU" b="1" dirty="0"/>
              <a:t>do not </a:t>
            </a:r>
            <a:r>
              <a:rPr lang="en-AU" dirty="0"/>
              <a:t>impact licensing.</a:t>
            </a:r>
          </a:p>
          <a:p>
            <a:pPr marL="285750" indent="-285750">
              <a:buFont typeface="Arial" panose="020B0604020202020204" pitchFamily="34" charset="0"/>
              <a:buChar char="•"/>
            </a:pPr>
            <a:endParaRPr lang="en-NZ" dirty="0"/>
          </a:p>
        </p:txBody>
      </p:sp>
      <p:pic>
        <p:nvPicPr>
          <p:cNvPr id="6" name="Picture 5">
            <a:extLst>
              <a:ext uri="{FF2B5EF4-FFF2-40B4-BE49-F238E27FC236}">
                <a16:creationId xmlns:a16="http://schemas.microsoft.com/office/drawing/2014/main" id="{7F02E05D-1D0C-952A-D52B-BC2772DC3EFB}"/>
              </a:ext>
            </a:extLst>
          </p:cNvPr>
          <p:cNvPicPr>
            <a:picLocks noChangeAspect="1"/>
          </p:cNvPicPr>
          <p:nvPr/>
        </p:nvPicPr>
        <p:blipFill>
          <a:blip r:embed="rId3"/>
          <a:stretch>
            <a:fillRect/>
          </a:stretch>
        </p:blipFill>
        <p:spPr>
          <a:xfrm>
            <a:off x="5580288" y="796738"/>
            <a:ext cx="6363588" cy="5658640"/>
          </a:xfrm>
          <a:prstGeom prst="rect">
            <a:avLst/>
          </a:prstGeom>
        </p:spPr>
      </p:pic>
    </p:spTree>
    <p:extLst>
      <p:ext uri="{BB962C8B-B14F-4D97-AF65-F5344CB8AC3E}">
        <p14:creationId xmlns:p14="http://schemas.microsoft.com/office/powerpoint/2010/main" val="210654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C682BF-8DE1-81FC-ACBB-469FB5B983C8}"/>
              </a:ext>
            </a:extLst>
          </p:cNvPr>
          <p:cNvSpPr>
            <a:spLocks noGrp="1"/>
          </p:cNvSpPr>
          <p:nvPr>
            <p:ph type="title"/>
          </p:nvPr>
        </p:nvSpPr>
        <p:spPr/>
        <p:txBody>
          <a:bodyPr/>
          <a:lstStyle/>
          <a:p>
            <a:r>
              <a:rPr lang="en-AU" dirty="0"/>
              <a:t>GDAP – How to Add</a:t>
            </a:r>
            <a:endParaRPr lang="en-NZ" dirty="0"/>
          </a:p>
        </p:txBody>
      </p:sp>
      <p:sp>
        <p:nvSpPr>
          <p:cNvPr id="4" name="Content Placeholder 3">
            <a:extLst>
              <a:ext uri="{FF2B5EF4-FFF2-40B4-BE49-F238E27FC236}">
                <a16:creationId xmlns:a16="http://schemas.microsoft.com/office/drawing/2014/main" id="{0F6026E1-6339-0BA3-243A-C52ACF070C9A}"/>
              </a:ext>
            </a:extLst>
          </p:cNvPr>
          <p:cNvSpPr>
            <a:spLocks noGrp="1"/>
          </p:cNvSpPr>
          <p:nvPr>
            <p:ph idx="25"/>
          </p:nvPr>
        </p:nvSpPr>
        <p:spPr>
          <a:xfrm>
            <a:off x="1044158" y="2204075"/>
            <a:ext cx="5722404" cy="4370573"/>
          </a:xfrm>
        </p:spPr>
        <p:txBody>
          <a:bodyPr/>
          <a:lstStyle/>
          <a:p>
            <a:pPr marL="285750" indent="-285750">
              <a:buFont typeface="Arial" panose="020B0604020202020204" pitchFamily="34" charset="0"/>
              <a:buChar char="•"/>
            </a:pPr>
            <a:r>
              <a:rPr lang="en-AU" dirty="0"/>
              <a:t>Please log into the Dicker Data Portal, access the tenancy, click on </a:t>
            </a:r>
            <a:r>
              <a:rPr lang="en-AU" b="1" dirty="0"/>
              <a:t>Tenant Management</a:t>
            </a:r>
            <a:r>
              <a:rPr lang="en-AU" dirty="0"/>
              <a:t>.</a:t>
            </a:r>
          </a:p>
          <a:p>
            <a:pPr marL="285750" indent="-285750">
              <a:buFont typeface="Arial" panose="020B0604020202020204" pitchFamily="34" charset="0"/>
              <a:buChar char="•"/>
            </a:pPr>
            <a:r>
              <a:rPr lang="en-AU" dirty="0"/>
              <a:t>Select the admin relationship and days required, then click on </a:t>
            </a:r>
            <a:r>
              <a:rPr lang="en-AU" b="1" dirty="0"/>
              <a:t>Create</a:t>
            </a:r>
            <a:r>
              <a:rPr lang="en-AU" dirty="0"/>
              <a:t>.</a:t>
            </a:r>
          </a:p>
          <a:p>
            <a:pPr marL="285750" indent="-285750">
              <a:buFont typeface="Arial" panose="020B0604020202020204" pitchFamily="34" charset="0"/>
              <a:buChar char="•"/>
            </a:pPr>
            <a:r>
              <a:rPr lang="en-AU" dirty="0"/>
              <a:t>After clicking on Create, this will then create a link that needs to be sent to the GA for the tenancy to </a:t>
            </a:r>
            <a:r>
              <a:rPr lang="en-AU" b="1" dirty="0"/>
              <a:t>accept</a:t>
            </a:r>
            <a:r>
              <a:rPr lang="en-AU" dirty="0"/>
              <a:t> (it is best to open this in an incognito window).</a:t>
            </a:r>
          </a:p>
          <a:p>
            <a:pPr marL="285750" indent="-285750">
              <a:buFont typeface="Arial" panose="020B0604020202020204" pitchFamily="34" charset="0"/>
              <a:buChar char="•"/>
            </a:pPr>
            <a:r>
              <a:rPr lang="en-AU" dirty="0"/>
              <a:t>Once accepted, it will show under Tenant Management.</a:t>
            </a:r>
          </a:p>
          <a:p>
            <a:pPr marL="285750" indent="-285750">
              <a:buFont typeface="Arial" panose="020B0604020202020204" pitchFamily="34" charset="0"/>
              <a:buChar char="•"/>
            </a:pPr>
            <a:endParaRPr lang="en-AU" dirty="0"/>
          </a:p>
          <a:p>
            <a:r>
              <a:rPr lang="en-NZ" sz="1800" b="1" u="sng" dirty="0">
                <a:solidFill>
                  <a:srgbClr val="0600FF"/>
                </a:solidFill>
                <a:effectLst/>
                <a:latin typeface="Arial" panose="020B0604020202020204" pitchFamily="34" charset="0"/>
                <a:ea typeface="Aptos" panose="020B0004020202020204" pitchFamily="34" charset="0"/>
                <a:hlinkClick r:id="rId3"/>
              </a:rPr>
              <a:t>Click here for full instructions.</a:t>
            </a:r>
            <a:endParaRPr lang="en-NZ" sz="1800" b="1" u="sng" dirty="0">
              <a:solidFill>
                <a:srgbClr val="0600FF"/>
              </a:solidFill>
              <a:effectLst/>
              <a:latin typeface="Arial" panose="020B0604020202020204" pitchFamily="34" charset="0"/>
              <a:ea typeface="Aptos" panose="020B0004020202020204" pitchFamily="34" charset="0"/>
            </a:endParaRPr>
          </a:p>
          <a:p>
            <a:r>
              <a:rPr lang="en-NZ" sz="1800" dirty="0">
                <a:solidFill>
                  <a:srgbClr val="27272A"/>
                </a:solidFill>
                <a:effectLst/>
                <a:latin typeface="Arial" panose="020B0604020202020204" pitchFamily="34" charset="0"/>
                <a:ea typeface="Aptos" panose="020B0004020202020204" pitchFamily="34" charset="0"/>
                <a:cs typeface="Aptos" panose="020B0004020202020204" pitchFamily="34" charset="0"/>
              </a:rPr>
              <a:t>For more information please access </a:t>
            </a:r>
            <a:r>
              <a:rPr lang="en-NZ" sz="1800" b="1" u="sng" dirty="0">
                <a:solidFill>
                  <a:srgbClr val="0600FF"/>
                </a:solidFill>
                <a:effectLst/>
                <a:latin typeface="Arial" panose="020B0604020202020204" pitchFamily="34" charset="0"/>
                <a:ea typeface="Aptos" panose="020B0004020202020204" pitchFamily="34" charset="0"/>
                <a:cs typeface="Aptos" panose="020B0004020202020204" pitchFamily="34" charset="0"/>
                <a:hlinkClick r:id="rId4"/>
              </a:rPr>
              <a:t>GDAP FAQ</a:t>
            </a:r>
            <a:endParaRPr lang="en-NZ" sz="1800" dirty="0">
              <a:effectLst/>
              <a:latin typeface="Aptos" panose="020B0004020202020204" pitchFamily="34" charset="0"/>
              <a:ea typeface="Aptos" panose="020B0004020202020204" pitchFamily="34" charset="0"/>
              <a:cs typeface="Aptos" panose="020B0004020202020204" pitchFamily="34" charset="0"/>
            </a:endParaRPr>
          </a:p>
          <a:p>
            <a:endParaRPr lang="en-AU" dirty="0"/>
          </a:p>
          <a:p>
            <a:r>
              <a:rPr lang="en-AU" dirty="0"/>
              <a:t> </a:t>
            </a:r>
          </a:p>
          <a:p>
            <a:endParaRPr lang="en-AU" dirty="0"/>
          </a:p>
          <a:p>
            <a:endParaRPr lang="en-NZ" dirty="0"/>
          </a:p>
        </p:txBody>
      </p:sp>
      <p:pic>
        <p:nvPicPr>
          <p:cNvPr id="5122" name="Picture 2" descr="2">
            <a:extLst>
              <a:ext uri="{FF2B5EF4-FFF2-40B4-BE49-F238E27FC236}">
                <a16:creationId xmlns:a16="http://schemas.microsoft.com/office/drawing/2014/main" id="{679D73BA-3175-8634-A45F-026067A4D08D}"/>
              </a:ext>
            </a:extLst>
          </p:cNvPr>
          <p:cNvPicPr>
            <a:picLocks noChangeAspect="1" noChangeArrowheads="1"/>
          </p:cNvPicPr>
          <p:nvPr/>
        </p:nvPicPr>
        <p:blipFill>
          <a:blip r:link="rId5">
            <a:extLst>
              <a:ext uri="{28A0092B-C50C-407E-A947-70E740481C1C}">
                <a14:useLocalDpi xmlns:a14="http://schemas.microsoft.com/office/drawing/2010/main" val="0"/>
              </a:ext>
            </a:extLst>
          </a:blip>
          <a:srcRect/>
          <a:stretch>
            <a:fillRect/>
          </a:stretch>
        </p:blipFill>
        <p:spPr bwMode="auto">
          <a:xfrm>
            <a:off x="6901322" y="2065262"/>
            <a:ext cx="49530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777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942873-E55B-DBD0-3CCB-9EF4CF1A6BB6}"/>
              </a:ext>
            </a:extLst>
          </p:cNvPr>
          <p:cNvSpPr>
            <a:spLocks noGrp="1"/>
          </p:cNvSpPr>
          <p:nvPr>
            <p:ph type="title"/>
          </p:nvPr>
        </p:nvSpPr>
        <p:spPr/>
        <p:txBody>
          <a:bodyPr/>
          <a:lstStyle/>
          <a:p>
            <a:r>
              <a:rPr lang="en-AU" dirty="0"/>
              <a:t>View Expiring Relationships</a:t>
            </a:r>
            <a:endParaRPr lang="en-NZ" dirty="0"/>
          </a:p>
        </p:txBody>
      </p:sp>
      <p:sp>
        <p:nvSpPr>
          <p:cNvPr id="4" name="Content Placeholder 3">
            <a:extLst>
              <a:ext uri="{FF2B5EF4-FFF2-40B4-BE49-F238E27FC236}">
                <a16:creationId xmlns:a16="http://schemas.microsoft.com/office/drawing/2014/main" id="{D239B2D2-237F-D72D-5749-B813FC59DF78}"/>
              </a:ext>
            </a:extLst>
          </p:cNvPr>
          <p:cNvSpPr>
            <a:spLocks noGrp="1"/>
          </p:cNvSpPr>
          <p:nvPr>
            <p:ph idx="25"/>
          </p:nvPr>
        </p:nvSpPr>
        <p:spPr>
          <a:xfrm>
            <a:off x="1044158" y="3639127"/>
            <a:ext cx="5722404" cy="2948607"/>
          </a:xfrm>
        </p:spPr>
        <p:txBody>
          <a:bodyPr/>
          <a:lstStyle/>
          <a:p>
            <a:pPr marL="285750" indent="-285750">
              <a:buFont typeface="Arial" panose="020B0604020202020204" pitchFamily="34" charset="0"/>
              <a:buChar char="•"/>
            </a:pPr>
            <a:r>
              <a:rPr lang="en-AU" dirty="0"/>
              <a:t>Partners can see details of their expired relationships in the Admin relationships section within Partner </a:t>
            </a:r>
            <a:r>
              <a:rPr lang="en-AU" dirty="0" err="1"/>
              <a:t>Center</a:t>
            </a:r>
            <a:r>
              <a:rPr lang="en-AU" dirty="0"/>
              <a:t> </a:t>
            </a:r>
          </a:p>
          <a:p>
            <a:pPr marL="285750" indent="-285750">
              <a:buFont typeface="Arial" panose="020B0604020202020204" pitchFamily="34" charset="0"/>
              <a:buChar char="•"/>
            </a:pPr>
            <a:r>
              <a:rPr lang="en-AU" dirty="0"/>
              <a:t>Admin agent role required</a:t>
            </a:r>
          </a:p>
          <a:p>
            <a:pPr marL="285750" indent="-285750">
              <a:buFont typeface="Arial" panose="020B0604020202020204" pitchFamily="34" charset="0"/>
              <a:buChar char="•"/>
            </a:pPr>
            <a:r>
              <a:rPr lang="en-AU" dirty="0"/>
              <a:t>Announcement - </a:t>
            </a:r>
            <a:r>
              <a:rPr lang="en-AU" dirty="0">
                <a:hlinkClick r:id="rId2"/>
              </a:rPr>
              <a:t>https://learn.microsoft.com/en-gb/partner-center/announcements/2024-july#available-now</a:t>
            </a:r>
            <a:r>
              <a:rPr lang="en-AU" dirty="0"/>
              <a:t> </a:t>
            </a:r>
            <a:endParaRPr lang="en-NZ" dirty="0"/>
          </a:p>
        </p:txBody>
      </p:sp>
      <p:pic>
        <p:nvPicPr>
          <p:cNvPr id="6146" name="Picture 2">
            <a:extLst>
              <a:ext uri="{FF2B5EF4-FFF2-40B4-BE49-F238E27FC236}">
                <a16:creationId xmlns:a16="http://schemas.microsoft.com/office/drawing/2014/main" id="{FF9194DA-1ADD-A30B-0EEE-F59460527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158" y="2145494"/>
            <a:ext cx="882967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1999E59-BDEA-932D-B1C1-0BB50BEFB8A9}"/>
              </a:ext>
            </a:extLst>
          </p:cNvPr>
          <p:cNvPicPr>
            <a:picLocks noChangeAspect="1"/>
          </p:cNvPicPr>
          <p:nvPr/>
        </p:nvPicPr>
        <p:blipFill>
          <a:blip r:embed="rId4"/>
          <a:stretch>
            <a:fillRect/>
          </a:stretch>
        </p:blipFill>
        <p:spPr>
          <a:xfrm>
            <a:off x="5172362" y="5151848"/>
            <a:ext cx="6465455" cy="1435886"/>
          </a:xfrm>
          <a:prstGeom prst="rect">
            <a:avLst/>
          </a:prstGeom>
        </p:spPr>
      </p:pic>
    </p:spTree>
    <p:extLst>
      <p:ext uri="{BB962C8B-B14F-4D97-AF65-F5344CB8AC3E}">
        <p14:creationId xmlns:p14="http://schemas.microsoft.com/office/powerpoint/2010/main" val="3173567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C9F3C-F161-8ABB-9EAF-6DAAF92BA8B2}"/>
              </a:ext>
            </a:extLst>
          </p:cNvPr>
          <p:cNvSpPr>
            <a:spLocks noGrp="1"/>
          </p:cNvSpPr>
          <p:nvPr>
            <p:ph type="title"/>
          </p:nvPr>
        </p:nvSpPr>
        <p:spPr/>
        <p:txBody>
          <a:bodyPr/>
          <a:lstStyle/>
          <a:p>
            <a:r>
              <a:rPr lang="en-AU" dirty="0"/>
              <a:t>FY25 MAICPP Benefits</a:t>
            </a:r>
            <a:endParaRPr lang="en-NZ" dirty="0"/>
          </a:p>
        </p:txBody>
      </p:sp>
      <p:sp>
        <p:nvSpPr>
          <p:cNvPr id="4" name="Content Placeholder 3">
            <a:extLst>
              <a:ext uri="{FF2B5EF4-FFF2-40B4-BE49-F238E27FC236}">
                <a16:creationId xmlns:a16="http://schemas.microsoft.com/office/drawing/2014/main" id="{D8790CC0-A57E-CA85-F38F-E1695020FC78}"/>
              </a:ext>
            </a:extLst>
          </p:cNvPr>
          <p:cNvSpPr>
            <a:spLocks noGrp="1"/>
          </p:cNvSpPr>
          <p:nvPr>
            <p:ph idx="25"/>
          </p:nvPr>
        </p:nvSpPr>
        <p:spPr>
          <a:xfrm>
            <a:off x="1044158" y="2131363"/>
            <a:ext cx="10512536" cy="4370573"/>
          </a:xfrm>
        </p:spPr>
        <p:txBody>
          <a:bodyPr/>
          <a:lstStyle/>
          <a:p>
            <a:pPr marL="285750" indent="-285750">
              <a:buFont typeface="Arial" panose="020B0604020202020204" pitchFamily="34" charset="0"/>
              <a:buChar char="•"/>
            </a:pPr>
            <a:r>
              <a:rPr lang="en-AU" dirty="0"/>
              <a:t>Microsoft have launched three new benefit packages - Partner Launch Benefits, Partner Success Core Benefits, and Partner Success Expanded Benefits</a:t>
            </a:r>
          </a:p>
          <a:p>
            <a:pPr marL="285750" indent="-285750">
              <a:buFont typeface="Arial" panose="020B0604020202020204" pitchFamily="34" charset="0"/>
              <a:buChar char="•"/>
            </a:pPr>
            <a:r>
              <a:rPr lang="en-AU" dirty="0"/>
              <a:t>20 in-demand product licenses added to our benefits packages – including Microsoft Copilot products, Microsoft Defender for Endpoint, and Microsoft GitHub</a:t>
            </a:r>
          </a:p>
          <a:p>
            <a:pPr marL="285750" indent="-285750">
              <a:buFont typeface="Arial" panose="020B0604020202020204" pitchFamily="34" charset="0"/>
              <a:buChar char="•"/>
            </a:pPr>
            <a:r>
              <a:rPr lang="en-AU" dirty="0"/>
              <a:t>Microsoft will no longer sell Microsoft Action Pack, Microsoft Learning Action Pack, or legacy silver/gold benefits starting January 22, 2025. </a:t>
            </a:r>
          </a:p>
          <a:p>
            <a:pPr marL="285750" indent="-285750">
              <a:buFont typeface="Arial" panose="020B0604020202020204" pitchFamily="34" charset="0"/>
              <a:buChar char="•"/>
            </a:pPr>
            <a:r>
              <a:rPr lang="en-AU" dirty="0"/>
              <a:t>Partners who purchase or renew these legacy benefits packages before January 22, 2025, will be able to use their benefits for 12 months from their purchase/renewal date. Those with an eligible active legacy silver/gold purchase status as of January 21, 2025, will be eligible for the remainder of the FY25 CSP incentive term (January 22, 2025, to September 30, 2025).</a:t>
            </a:r>
          </a:p>
        </p:txBody>
      </p:sp>
    </p:spTree>
    <p:extLst>
      <p:ext uri="{BB962C8B-B14F-4D97-AF65-F5344CB8AC3E}">
        <p14:creationId xmlns:p14="http://schemas.microsoft.com/office/powerpoint/2010/main" val="1273853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6604F8-3F80-B436-E145-559B62926B54}"/>
              </a:ext>
            </a:extLst>
          </p:cNvPr>
          <p:cNvSpPr>
            <a:spLocks noGrp="1"/>
          </p:cNvSpPr>
          <p:nvPr>
            <p:ph idx="26"/>
          </p:nvPr>
        </p:nvSpPr>
        <p:spPr/>
        <p:txBody>
          <a:bodyPr/>
          <a:lstStyle/>
          <a:p>
            <a:endParaRPr lang="en-NZ"/>
          </a:p>
        </p:txBody>
      </p:sp>
      <p:sp>
        <p:nvSpPr>
          <p:cNvPr id="3" name="Title 2">
            <a:extLst>
              <a:ext uri="{FF2B5EF4-FFF2-40B4-BE49-F238E27FC236}">
                <a16:creationId xmlns:a16="http://schemas.microsoft.com/office/drawing/2014/main" id="{F72B504B-FDAE-37F6-8226-A83C21CA3CA3}"/>
              </a:ext>
            </a:extLst>
          </p:cNvPr>
          <p:cNvSpPr>
            <a:spLocks noGrp="1"/>
          </p:cNvSpPr>
          <p:nvPr>
            <p:ph type="title"/>
          </p:nvPr>
        </p:nvSpPr>
        <p:spPr/>
        <p:txBody>
          <a:bodyPr/>
          <a:lstStyle/>
          <a:p>
            <a:endParaRPr lang="en-NZ"/>
          </a:p>
        </p:txBody>
      </p:sp>
      <p:sp>
        <p:nvSpPr>
          <p:cNvPr id="4" name="Content Placeholder 3">
            <a:extLst>
              <a:ext uri="{FF2B5EF4-FFF2-40B4-BE49-F238E27FC236}">
                <a16:creationId xmlns:a16="http://schemas.microsoft.com/office/drawing/2014/main" id="{459CEF99-B0A9-611C-30A4-4D4FADD86BFA}"/>
              </a:ext>
            </a:extLst>
          </p:cNvPr>
          <p:cNvSpPr>
            <a:spLocks noGrp="1"/>
          </p:cNvSpPr>
          <p:nvPr>
            <p:ph idx="25"/>
          </p:nvPr>
        </p:nvSpPr>
        <p:spPr/>
        <p:txBody>
          <a:bodyPr/>
          <a:lstStyle/>
          <a:p>
            <a:endParaRPr lang="en-NZ"/>
          </a:p>
        </p:txBody>
      </p:sp>
      <p:pic>
        <p:nvPicPr>
          <p:cNvPr id="6" name="Picture 5">
            <a:extLst>
              <a:ext uri="{FF2B5EF4-FFF2-40B4-BE49-F238E27FC236}">
                <a16:creationId xmlns:a16="http://schemas.microsoft.com/office/drawing/2014/main" id="{730BD34E-3720-1281-2B22-CF6B41701E95}"/>
              </a:ext>
            </a:extLst>
          </p:cNvPr>
          <p:cNvPicPr>
            <a:picLocks noChangeAspect="1"/>
          </p:cNvPicPr>
          <p:nvPr/>
        </p:nvPicPr>
        <p:blipFill>
          <a:blip r:embed="rId2"/>
          <a:stretch>
            <a:fillRect/>
          </a:stretch>
        </p:blipFill>
        <p:spPr>
          <a:xfrm>
            <a:off x="90487" y="100012"/>
            <a:ext cx="12011025" cy="6657975"/>
          </a:xfrm>
          <a:prstGeom prst="rect">
            <a:avLst/>
          </a:prstGeom>
        </p:spPr>
      </p:pic>
    </p:spTree>
    <p:extLst>
      <p:ext uri="{BB962C8B-B14F-4D97-AF65-F5344CB8AC3E}">
        <p14:creationId xmlns:p14="http://schemas.microsoft.com/office/powerpoint/2010/main" val="42411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8BAE6A-4A0D-705C-924A-CA1F2433515A}"/>
              </a:ext>
            </a:extLst>
          </p:cNvPr>
          <p:cNvSpPr>
            <a:spLocks noGrp="1"/>
          </p:cNvSpPr>
          <p:nvPr>
            <p:ph idx="26"/>
          </p:nvPr>
        </p:nvSpPr>
        <p:spPr/>
        <p:txBody>
          <a:bodyPr/>
          <a:lstStyle/>
          <a:p>
            <a:endParaRPr lang="en-NZ"/>
          </a:p>
        </p:txBody>
      </p:sp>
      <p:sp>
        <p:nvSpPr>
          <p:cNvPr id="3" name="Title 2">
            <a:extLst>
              <a:ext uri="{FF2B5EF4-FFF2-40B4-BE49-F238E27FC236}">
                <a16:creationId xmlns:a16="http://schemas.microsoft.com/office/drawing/2014/main" id="{4D351F2C-5D49-5DEC-58DB-D93D0E1F3C95}"/>
              </a:ext>
            </a:extLst>
          </p:cNvPr>
          <p:cNvSpPr>
            <a:spLocks noGrp="1"/>
          </p:cNvSpPr>
          <p:nvPr>
            <p:ph type="title"/>
          </p:nvPr>
        </p:nvSpPr>
        <p:spPr/>
        <p:txBody>
          <a:bodyPr/>
          <a:lstStyle/>
          <a:p>
            <a:endParaRPr lang="en-NZ"/>
          </a:p>
        </p:txBody>
      </p:sp>
      <p:sp>
        <p:nvSpPr>
          <p:cNvPr id="4" name="Content Placeholder 3">
            <a:extLst>
              <a:ext uri="{FF2B5EF4-FFF2-40B4-BE49-F238E27FC236}">
                <a16:creationId xmlns:a16="http://schemas.microsoft.com/office/drawing/2014/main" id="{D62A43F8-B333-948D-8D57-21F41F72DDCF}"/>
              </a:ext>
            </a:extLst>
          </p:cNvPr>
          <p:cNvSpPr>
            <a:spLocks noGrp="1"/>
          </p:cNvSpPr>
          <p:nvPr>
            <p:ph idx="25"/>
          </p:nvPr>
        </p:nvSpPr>
        <p:spPr/>
        <p:txBody>
          <a:bodyPr/>
          <a:lstStyle/>
          <a:p>
            <a:endParaRPr lang="en-NZ"/>
          </a:p>
        </p:txBody>
      </p:sp>
      <p:pic>
        <p:nvPicPr>
          <p:cNvPr id="6" name="Picture 5">
            <a:extLst>
              <a:ext uri="{FF2B5EF4-FFF2-40B4-BE49-F238E27FC236}">
                <a16:creationId xmlns:a16="http://schemas.microsoft.com/office/drawing/2014/main" id="{18BCBD2E-5A7D-D1E1-1BDB-B5C7B76AB918}"/>
              </a:ext>
            </a:extLst>
          </p:cNvPr>
          <p:cNvPicPr>
            <a:picLocks noChangeAspect="1"/>
          </p:cNvPicPr>
          <p:nvPr/>
        </p:nvPicPr>
        <p:blipFill>
          <a:blip r:embed="rId3"/>
          <a:stretch>
            <a:fillRect/>
          </a:stretch>
        </p:blipFill>
        <p:spPr>
          <a:xfrm>
            <a:off x="42862" y="42862"/>
            <a:ext cx="12106275" cy="6772275"/>
          </a:xfrm>
          <a:prstGeom prst="rect">
            <a:avLst/>
          </a:prstGeom>
        </p:spPr>
      </p:pic>
    </p:spTree>
    <p:extLst>
      <p:ext uri="{BB962C8B-B14F-4D97-AF65-F5344CB8AC3E}">
        <p14:creationId xmlns:p14="http://schemas.microsoft.com/office/powerpoint/2010/main" val="3727483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30B759-1E0D-3C71-5296-CABC6210502E}"/>
              </a:ext>
            </a:extLst>
          </p:cNvPr>
          <p:cNvSpPr>
            <a:spLocks noGrp="1"/>
          </p:cNvSpPr>
          <p:nvPr>
            <p:ph type="title"/>
          </p:nvPr>
        </p:nvSpPr>
        <p:spPr/>
        <p:txBody>
          <a:bodyPr/>
          <a:lstStyle/>
          <a:p>
            <a:r>
              <a:rPr lang="en-AU" dirty="0"/>
              <a:t>Resources</a:t>
            </a:r>
            <a:endParaRPr lang="en-NZ" dirty="0"/>
          </a:p>
        </p:txBody>
      </p:sp>
      <p:sp>
        <p:nvSpPr>
          <p:cNvPr id="4" name="Content Placeholder 3">
            <a:extLst>
              <a:ext uri="{FF2B5EF4-FFF2-40B4-BE49-F238E27FC236}">
                <a16:creationId xmlns:a16="http://schemas.microsoft.com/office/drawing/2014/main" id="{FA3364B3-5490-FF1F-4637-F50BDBE45B0D}"/>
              </a:ext>
            </a:extLst>
          </p:cNvPr>
          <p:cNvSpPr>
            <a:spLocks noGrp="1"/>
          </p:cNvSpPr>
          <p:nvPr>
            <p:ph idx="25"/>
          </p:nvPr>
        </p:nvSpPr>
        <p:spPr/>
        <p:txBody>
          <a:bodyPr>
            <a:normAutofit/>
          </a:bodyPr>
          <a:lstStyle/>
          <a:p>
            <a:pPr marL="285750" indent="-285750" algn="l">
              <a:buFont typeface="Arial" panose="020B0604020202020204" pitchFamily="34" charset="0"/>
              <a:buChar char="•"/>
            </a:pPr>
            <a:r>
              <a:rPr lang="en-AU" sz="2000" b="0" i="0" u="sng" dirty="0">
                <a:solidFill>
                  <a:srgbClr val="1570A6"/>
                </a:solidFill>
                <a:effectLst/>
                <a:highlight>
                  <a:srgbClr val="FFFFFF"/>
                </a:highlight>
                <a:latin typeface="inherit"/>
                <a:hlinkClick r:id="rId3"/>
              </a:rPr>
              <a:t>Benefits offerings transition walking deck </a:t>
            </a:r>
            <a:endParaRPr lang="en-AU" sz="2000" b="0" i="0" dirty="0">
              <a:solidFill>
                <a:srgbClr val="000000"/>
              </a:solidFill>
              <a:effectLst/>
              <a:highlight>
                <a:srgbClr val="FFFFFF"/>
              </a:highlight>
              <a:latin typeface="inherit"/>
            </a:endParaRPr>
          </a:p>
          <a:p>
            <a:pPr marL="285750" indent="-285750" algn="l">
              <a:buFont typeface="Arial" panose="020B0604020202020204" pitchFamily="34" charset="0"/>
              <a:buChar char="•"/>
            </a:pPr>
            <a:r>
              <a:rPr lang="en-AU" sz="2000" b="0" i="0" u="none" strike="noStrike" dirty="0">
                <a:solidFill>
                  <a:srgbClr val="1570A6"/>
                </a:solidFill>
                <a:effectLst/>
                <a:highlight>
                  <a:srgbClr val="FFFFFF"/>
                </a:highlight>
                <a:latin typeface="inherit"/>
                <a:hlinkClick r:id="rId4"/>
              </a:rPr>
              <a:t>Microsoft AI Cloud Partner Program Benefits guide</a:t>
            </a:r>
            <a:endParaRPr lang="en-AU" sz="2000" b="0" i="0" dirty="0">
              <a:solidFill>
                <a:srgbClr val="000000"/>
              </a:solidFill>
              <a:effectLst/>
              <a:highlight>
                <a:srgbClr val="FFFFFF"/>
              </a:highlight>
              <a:latin typeface="inherit"/>
            </a:endParaRPr>
          </a:p>
          <a:p>
            <a:pPr marL="285750" indent="-285750" algn="l">
              <a:buFont typeface="Arial" panose="020B0604020202020204" pitchFamily="34" charset="0"/>
              <a:buChar char="•"/>
            </a:pPr>
            <a:r>
              <a:rPr lang="en-AU" sz="2000" b="0" i="0" u="none" strike="noStrike" dirty="0">
                <a:solidFill>
                  <a:srgbClr val="1570A6"/>
                </a:solidFill>
                <a:effectLst/>
                <a:highlight>
                  <a:srgbClr val="FFFFFF"/>
                </a:highlight>
                <a:latin typeface="inherit"/>
                <a:hlinkClick r:id="rId5"/>
              </a:rPr>
              <a:t>Compare offerings</a:t>
            </a:r>
            <a:endParaRPr lang="en-AU" sz="2000" b="0" i="0" dirty="0">
              <a:solidFill>
                <a:srgbClr val="000000"/>
              </a:solidFill>
              <a:effectLst/>
              <a:highlight>
                <a:srgbClr val="FFFFFF"/>
              </a:highlight>
              <a:latin typeface="inherit"/>
            </a:endParaRPr>
          </a:p>
          <a:p>
            <a:pPr marL="285750" indent="-285750" algn="l">
              <a:buFont typeface="Arial" panose="020B0604020202020204" pitchFamily="34" charset="0"/>
              <a:buChar char="•"/>
            </a:pPr>
            <a:r>
              <a:rPr lang="en-AU" sz="2000" b="0" i="0" u="none" strike="noStrike" dirty="0">
                <a:solidFill>
                  <a:srgbClr val="1570A6"/>
                </a:solidFill>
                <a:effectLst/>
                <a:highlight>
                  <a:srgbClr val="FFFFFF"/>
                </a:highlight>
                <a:latin typeface="inherit"/>
                <a:hlinkClick r:id="rId6"/>
              </a:rPr>
              <a:t>FAQ</a:t>
            </a:r>
            <a:endParaRPr lang="en-AU" sz="2000" b="0" i="0" u="none" strike="noStrike" dirty="0">
              <a:solidFill>
                <a:srgbClr val="1570A6"/>
              </a:solidFill>
              <a:effectLst/>
              <a:highlight>
                <a:srgbClr val="FFFFFF"/>
              </a:highlight>
              <a:latin typeface="inherit"/>
            </a:endParaRPr>
          </a:p>
          <a:p>
            <a:pPr marL="285750" indent="-285750" algn="l">
              <a:buFont typeface="Arial" panose="020B0604020202020204" pitchFamily="34" charset="0"/>
              <a:buChar char="•"/>
            </a:pPr>
            <a:r>
              <a:rPr lang="en-AU" sz="2000" dirty="0">
                <a:solidFill>
                  <a:srgbClr val="1570A6"/>
                </a:solidFill>
                <a:highlight>
                  <a:srgbClr val="FFFFFF"/>
                </a:highlight>
                <a:latin typeface="inherit"/>
                <a:hlinkClick r:id="rId7"/>
              </a:rPr>
              <a:t>Announcement blog</a:t>
            </a:r>
            <a:endParaRPr lang="en-AU" sz="2000" b="0" i="0" u="none" strike="noStrike" dirty="0">
              <a:solidFill>
                <a:srgbClr val="1570A6"/>
              </a:solidFill>
              <a:effectLst/>
              <a:highlight>
                <a:srgbClr val="FFFFFF"/>
              </a:highlight>
              <a:latin typeface="inherit"/>
            </a:endParaRPr>
          </a:p>
        </p:txBody>
      </p:sp>
    </p:spTree>
    <p:extLst>
      <p:ext uri="{BB962C8B-B14F-4D97-AF65-F5344CB8AC3E}">
        <p14:creationId xmlns:p14="http://schemas.microsoft.com/office/powerpoint/2010/main" val="833219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E85937-9CB9-5C82-B81E-860832CF45B1}"/>
              </a:ext>
            </a:extLst>
          </p:cNvPr>
          <p:cNvSpPr>
            <a:spLocks noGrp="1"/>
          </p:cNvSpPr>
          <p:nvPr>
            <p:ph idx="26"/>
          </p:nvPr>
        </p:nvSpPr>
        <p:spPr/>
        <p:txBody>
          <a:bodyPr/>
          <a:lstStyle/>
          <a:p>
            <a:endParaRPr lang="en-NZ"/>
          </a:p>
        </p:txBody>
      </p:sp>
      <p:sp>
        <p:nvSpPr>
          <p:cNvPr id="3" name="Title 2">
            <a:extLst>
              <a:ext uri="{FF2B5EF4-FFF2-40B4-BE49-F238E27FC236}">
                <a16:creationId xmlns:a16="http://schemas.microsoft.com/office/drawing/2014/main" id="{FB7504C0-4197-0DD9-5C77-F5C0D46D27D2}"/>
              </a:ext>
            </a:extLst>
          </p:cNvPr>
          <p:cNvSpPr>
            <a:spLocks noGrp="1"/>
          </p:cNvSpPr>
          <p:nvPr>
            <p:ph type="title"/>
          </p:nvPr>
        </p:nvSpPr>
        <p:spPr/>
        <p:txBody>
          <a:bodyPr/>
          <a:lstStyle/>
          <a:p>
            <a:endParaRPr lang="en-NZ"/>
          </a:p>
        </p:txBody>
      </p:sp>
      <p:sp>
        <p:nvSpPr>
          <p:cNvPr id="4" name="Content Placeholder 3">
            <a:extLst>
              <a:ext uri="{FF2B5EF4-FFF2-40B4-BE49-F238E27FC236}">
                <a16:creationId xmlns:a16="http://schemas.microsoft.com/office/drawing/2014/main" id="{7F1743B4-B948-D710-1E47-0AC9EDDA6962}"/>
              </a:ext>
            </a:extLst>
          </p:cNvPr>
          <p:cNvSpPr>
            <a:spLocks noGrp="1"/>
          </p:cNvSpPr>
          <p:nvPr>
            <p:ph idx="25"/>
          </p:nvPr>
        </p:nvSpPr>
        <p:spPr/>
        <p:txBody>
          <a:bodyPr/>
          <a:lstStyle/>
          <a:p>
            <a:endParaRPr lang="en-NZ"/>
          </a:p>
        </p:txBody>
      </p:sp>
      <p:pic>
        <p:nvPicPr>
          <p:cNvPr id="6" name="Picture 5">
            <a:extLst>
              <a:ext uri="{FF2B5EF4-FFF2-40B4-BE49-F238E27FC236}">
                <a16:creationId xmlns:a16="http://schemas.microsoft.com/office/drawing/2014/main" id="{C2F6F9AB-76CA-3AFF-ABAA-7B5619A4F25D}"/>
              </a:ext>
            </a:extLst>
          </p:cNvPr>
          <p:cNvPicPr>
            <a:picLocks noChangeAspect="1"/>
          </p:cNvPicPr>
          <p:nvPr/>
        </p:nvPicPr>
        <p:blipFill>
          <a:blip r:embed="rId2"/>
          <a:stretch>
            <a:fillRect/>
          </a:stretch>
        </p:blipFill>
        <p:spPr>
          <a:xfrm>
            <a:off x="0" y="0"/>
            <a:ext cx="12192000" cy="6837791"/>
          </a:xfrm>
          <a:prstGeom prst="rect">
            <a:avLst/>
          </a:prstGeom>
        </p:spPr>
      </p:pic>
    </p:spTree>
    <p:extLst>
      <p:ext uri="{BB962C8B-B14F-4D97-AF65-F5344CB8AC3E}">
        <p14:creationId xmlns:p14="http://schemas.microsoft.com/office/powerpoint/2010/main" val="890354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ED3E9A-57F3-803F-05E6-C07F08F966F4}"/>
              </a:ext>
            </a:extLst>
          </p:cNvPr>
          <p:cNvSpPr>
            <a:spLocks noGrp="1"/>
          </p:cNvSpPr>
          <p:nvPr>
            <p:ph idx="26"/>
          </p:nvPr>
        </p:nvSpPr>
        <p:spPr/>
        <p:txBody>
          <a:bodyPr/>
          <a:lstStyle/>
          <a:p>
            <a:endParaRPr lang="en-NZ"/>
          </a:p>
        </p:txBody>
      </p:sp>
      <p:sp>
        <p:nvSpPr>
          <p:cNvPr id="3" name="Title 2">
            <a:extLst>
              <a:ext uri="{FF2B5EF4-FFF2-40B4-BE49-F238E27FC236}">
                <a16:creationId xmlns:a16="http://schemas.microsoft.com/office/drawing/2014/main" id="{C65B4D29-7605-92D1-BCC5-80B2954E2E24}"/>
              </a:ext>
            </a:extLst>
          </p:cNvPr>
          <p:cNvSpPr>
            <a:spLocks noGrp="1"/>
          </p:cNvSpPr>
          <p:nvPr>
            <p:ph type="title"/>
          </p:nvPr>
        </p:nvSpPr>
        <p:spPr/>
        <p:txBody>
          <a:bodyPr/>
          <a:lstStyle/>
          <a:p>
            <a:endParaRPr lang="en-NZ"/>
          </a:p>
        </p:txBody>
      </p:sp>
      <p:sp>
        <p:nvSpPr>
          <p:cNvPr id="4" name="Content Placeholder 3">
            <a:extLst>
              <a:ext uri="{FF2B5EF4-FFF2-40B4-BE49-F238E27FC236}">
                <a16:creationId xmlns:a16="http://schemas.microsoft.com/office/drawing/2014/main" id="{CEC03045-92E0-4FC8-A249-216BC1B375B1}"/>
              </a:ext>
            </a:extLst>
          </p:cNvPr>
          <p:cNvSpPr>
            <a:spLocks noGrp="1"/>
          </p:cNvSpPr>
          <p:nvPr>
            <p:ph idx="25"/>
          </p:nvPr>
        </p:nvSpPr>
        <p:spPr/>
        <p:txBody>
          <a:bodyPr/>
          <a:lstStyle/>
          <a:p>
            <a:endParaRPr lang="en-NZ"/>
          </a:p>
        </p:txBody>
      </p:sp>
      <p:pic>
        <p:nvPicPr>
          <p:cNvPr id="6" name="Picture 5">
            <a:extLst>
              <a:ext uri="{FF2B5EF4-FFF2-40B4-BE49-F238E27FC236}">
                <a16:creationId xmlns:a16="http://schemas.microsoft.com/office/drawing/2014/main" id="{570CF9C0-AB0E-8AE2-7C85-7C5EF566EECB}"/>
              </a:ext>
            </a:extLst>
          </p:cNvPr>
          <p:cNvPicPr>
            <a:picLocks noChangeAspect="1"/>
          </p:cNvPicPr>
          <p:nvPr/>
        </p:nvPicPr>
        <p:blipFill>
          <a:blip r:embed="rId2"/>
          <a:stretch>
            <a:fillRect/>
          </a:stretch>
        </p:blipFill>
        <p:spPr>
          <a:xfrm>
            <a:off x="28575" y="28575"/>
            <a:ext cx="12134850" cy="6800850"/>
          </a:xfrm>
          <a:prstGeom prst="rect">
            <a:avLst/>
          </a:prstGeom>
        </p:spPr>
      </p:pic>
    </p:spTree>
    <p:extLst>
      <p:ext uri="{BB962C8B-B14F-4D97-AF65-F5344CB8AC3E}">
        <p14:creationId xmlns:p14="http://schemas.microsoft.com/office/powerpoint/2010/main" val="411391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pilot for Work | Microsoft 365">
            <a:extLst>
              <a:ext uri="{FF2B5EF4-FFF2-40B4-BE49-F238E27FC236}">
                <a16:creationId xmlns:a16="http://schemas.microsoft.com/office/drawing/2014/main" id="{0B008177-A0F2-4634-0C42-672FBFA90198}"/>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rot="10800000">
            <a:off x="-1" y="-1"/>
            <a:ext cx="1344637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C373DF3-EF99-ED05-C59B-DF8B49605EF3}"/>
              </a:ext>
            </a:extLst>
          </p:cNvPr>
          <p:cNvSpPr>
            <a:spLocks noGrp="1"/>
          </p:cNvSpPr>
          <p:nvPr>
            <p:ph type="title"/>
          </p:nvPr>
        </p:nvSpPr>
        <p:spPr/>
        <p:txBody>
          <a:bodyPr/>
          <a:lstStyle/>
          <a:p>
            <a:r>
              <a:rPr lang="en-AU" dirty="0"/>
              <a:t>SharePoint Advanced Management</a:t>
            </a:r>
            <a:endParaRPr lang="en-NZ" dirty="0"/>
          </a:p>
        </p:txBody>
      </p:sp>
      <p:sp>
        <p:nvSpPr>
          <p:cNvPr id="6" name="Content Placeholder 5">
            <a:extLst>
              <a:ext uri="{FF2B5EF4-FFF2-40B4-BE49-F238E27FC236}">
                <a16:creationId xmlns:a16="http://schemas.microsoft.com/office/drawing/2014/main" id="{9F6DFF6A-DD56-EA8E-B9E0-8C85BEE3F691}"/>
              </a:ext>
            </a:extLst>
          </p:cNvPr>
          <p:cNvSpPr>
            <a:spLocks noGrp="1"/>
          </p:cNvSpPr>
          <p:nvPr>
            <p:ph idx="1"/>
          </p:nvPr>
        </p:nvSpPr>
        <p:spPr>
          <a:xfrm>
            <a:off x="3744968" y="4258644"/>
            <a:ext cx="7515344" cy="1011044"/>
          </a:xfrm>
        </p:spPr>
        <p:txBody>
          <a:bodyPr/>
          <a:lstStyle/>
          <a:p>
            <a:r>
              <a:rPr lang="en-AU" dirty="0"/>
              <a:t>Lauren Nobbs</a:t>
            </a:r>
            <a:endParaRPr lang="en-NZ" dirty="0"/>
          </a:p>
        </p:txBody>
      </p:sp>
      <p:sp>
        <p:nvSpPr>
          <p:cNvPr id="7" name="Content Placeholder 6">
            <a:extLst>
              <a:ext uri="{FF2B5EF4-FFF2-40B4-BE49-F238E27FC236}">
                <a16:creationId xmlns:a16="http://schemas.microsoft.com/office/drawing/2014/main" id="{5E846FBC-46DB-BFF1-175F-55A0C6252D02}"/>
              </a:ext>
            </a:extLst>
          </p:cNvPr>
          <p:cNvSpPr>
            <a:spLocks noGrp="1"/>
          </p:cNvSpPr>
          <p:nvPr>
            <p:ph sz="quarter" idx="10"/>
          </p:nvPr>
        </p:nvSpPr>
        <p:spPr/>
        <p:txBody>
          <a:bodyPr/>
          <a:lstStyle/>
          <a:p>
            <a:endParaRPr lang="en-NZ" dirty="0"/>
          </a:p>
        </p:txBody>
      </p:sp>
    </p:spTree>
    <p:extLst>
      <p:ext uri="{BB962C8B-B14F-4D97-AF65-F5344CB8AC3E}">
        <p14:creationId xmlns:p14="http://schemas.microsoft.com/office/powerpoint/2010/main" val="2517456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on a table&#10;&#10;Description automatically generated">
            <a:extLst>
              <a:ext uri="{FF2B5EF4-FFF2-40B4-BE49-F238E27FC236}">
                <a16:creationId xmlns:a16="http://schemas.microsoft.com/office/drawing/2014/main" id="{F380BD4F-3AE6-AD9C-6D6C-690BE7230881}"/>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5890764" cy="532151"/>
          </a:xfrm>
        </p:spPr>
        <p:txBody>
          <a:bodyPr>
            <a:noAutofit/>
          </a:bodyPr>
          <a:lstStyle/>
          <a:p>
            <a:r>
              <a:rPr lang="en-AU" dirty="0"/>
              <a:t>Main Topic: SharePoint Advanced Management</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1223721" y="5702869"/>
            <a:ext cx="1924050" cy="36933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4"/>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817C0-77D0-FA0F-DF42-DECB915D6C95}"/>
              </a:ext>
            </a:extLst>
          </p:cNvPr>
          <p:cNvSpPr>
            <a:spLocks noGrp="1"/>
          </p:cNvSpPr>
          <p:nvPr>
            <p:ph type="title"/>
          </p:nvPr>
        </p:nvSpPr>
        <p:spPr/>
        <p:txBody>
          <a:bodyPr/>
          <a:lstStyle/>
          <a:p>
            <a:r>
              <a:rPr lang="en-AU" dirty="0"/>
              <a:t>video</a:t>
            </a:r>
            <a:endParaRPr lang="en-NZ" dirty="0"/>
          </a:p>
        </p:txBody>
      </p:sp>
      <p:pic>
        <p:nvPicPr>
          <p:cNvPr id="5" name="Online Media 4" title="Introducing Microsoft SharePoint Premium">
            <a:hlinkClick r:id="" action="ppaction://media"/>
            <a:extLst>
              <a:ext uri="{FF2B5EF4-FFF2-40B4-BE49-F238E27FC236}">
                <a16:creationId xmlns:a16="http://schemas.microsoft.com/office/drawing/2014/main" id="{A9F49E19-A510-39C1-86AE-143890CEA497}"/>
              </a:ext>
            </a:extLst>
          </p:cNvPr>
          <p:cNvPicPr>
            <a:picLocks noGrp="1" noRot="1" noChangeAspect="1"/>
          </p:cNvPicPr>
          <p:nvPr>
            <p:ph idx="1"/>
            <a:videoFile r:link="rId1"/>
          </p:nvPr>
        </p:nvPicPr>
        <p:blipFill>
          <a:blip r:embed="rId3"/>
          <a:stretch>
            <a:fillRect/>
          </a:stretch>
        </p:blipFill>
        <p:spPr>
          <a:xfrm>
            <a:off x="0" y="0"/>
            <a:ext cx="12192000" cy="6891125"/>
          </a:xfrm>
          <a:prstGeom prst="rect">
            <a:avLst/>
          </a:prstGeom>
        </p:spPr>
      </p:pic>
      <p:sp>
        <p:nvSpPr>
          <p:cNvPr id="4" name="Content Placeholder 3">
            <a:extLst>
              <a:ext uri="{FF2B5EF4-FFF2-40B4-BE49-F238E27FC236}">
                <a16:creationId xmlns:a16="http://schemas.microsoft.com/office/drawing/2014/main" id="{17CFD4DC-07B4-BE15-4456-0FBFCF8B811A}"/>
              </a:ext>
            </a:extLst>
          </p:cNvPr>
          <p:cNvSpPr>
            <a:spLocks noGrp="1"/>
          </p:cNvSpPr>
          <p:nvPr>
            <p:ph sz="quarter" idx="10"/>
          </p:nvPr>
        </p:nvSpPr>
        <p:spPr/>
        <p:txBody>
          <a:bodyPr/>
          <a:lstStyle/>
          <a:p>
            <a:endParaRPr lang="en-NZ"/>
          </a:p>
        </p:txBody>
      </p:sp>
    </p:spTree>
    <p:extLst>
      <p:ext uri="{BB962C8B-B14F-4D97-AF65-F5344CB8AC3E}">
        <p14:creationId xmlns:p14="http://schemas.microsoft.com/office/powerpoint/2010/main" val="158090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3d illustration">
            <a:extLst>
              <a:ext uri="{FF2B5EF4-FFF2-40B4-BE49-F238E27FC236}">
                <a16:creationId xmlns:a16="http://schemas.microsoft.com/office/drawing/2014/main" id="{60120712-72E4-4E7E-BFC0-3B33CAF86FF9}"/>
              </a:ext>
            </a:extLst>
          </p:cNvPr>
          <p:cNvPicPr>
            <a:picLocks noGrp="1" noChangeAspect="1"/>
          </p:cNvPicPr>
          <p:nvPr>
            <p:ph idx="26"/>
          </p:nvPr>
        </p:nvPicPr>
        <p:blipFill>
          <a:blip r:embed="rId3"/>
          <a:srcRect l="22843" r="14150"/>
          <a:stretch/>
        </p:blipFill>
        <p:spPr>
          <a:xfrm>
            <a:off x="7558167" y="10"/>
            <a:ext cx="4633833" cy="6857990"/>
          </a:xfrm>
          <a:noFill/>
        </p:spPr>
      </p:pic>
      <p:sp>
        <p:nvSpPr>
          <p:cNvPr id="3" name="Title 2">
            <a:extLst>
              <a:ext uri="{FF2B5EF4-FFF2-40B4-BE49-F238E27FC236}">
                <a16:creationId xmlns:a16="http://schemas.microsoft.com/office/drawing/2014/main" id="{81BE5B63-5AA9-F56C-07D5-CD9479232456}"/>
              </a:ext>
            </a:extLst>
          </p:cNvPr>
          <p:cNvSpPr>
            <a:spLocks noGrp="1"/>
          </p:cNvSpPr>
          <p:nvPr>
            <p:ph type="title"/>
          </p:nvPr>
        </p:nvSpPr>
        <p:spPr>
          <a:xfrm>
            <a:off x="1044158" y="796738"/>
            <a:ext cx="5722404" cy="679365"/>
          </a:xfrm>
        </p:spPr>
        <p:txBody>
          <a:bodyPr>
            <a:normAutofit/>
          </a:bodyPr>
          <a:lstStyle/>
          <a:p>
            <a:r>
              <a:rPr lang="en-AU" sz="4100"/>
              <a:t>What is SAM?</a:t>
            </a:r>
            <a:endParaRPr lang="en-NZ" sz="4100"/>
          </a:p>
        </p:txBody>
      </p:sp>
      <p:sp>
        <p:nvSpPr>
          <p:cNvPr id="4" name="Content Placeholder 3">
            <a:extLst>
              <a:ext uri="{FF2B5EF4-FFF2-40B4-BE49-F238E27FC236}">
                <a16:creationId xmlns:a16="http://schemas.microsoft.com/office/drawing/2014/main" id="{5505DDD7-9233-9E0A-C3A1-5C6E45BE07DF}"/>
              </a:ext>
            </a:extLst>
          </p:cNvPr>
          <p:cNvSpPr>
            <a:spLocks noGrp="1"/>
          </p:cNvSpPr>
          <p:nvPr>
            <p:ph idx="25"/>
          </p:nvPr>
        </p:nvSpPr>
        <p:spPr>
          <a:xfrm>
            <a:off x="1044157" y="1690688"/>
            <a:ext cx="5722404" cy="4370573"/>
          </a:xfrm>
        </p:spPr>
        <p:txBody>
          <a:bodyPr>
            <a:normAutofit/>
          </a:bodyPr>
          <a:lstStyle/>
          <a:p>
            <a:r>
              <a:rPr lang="en-AU" dirty="0"/>
              <a:t>SharePoint Advanced Management (SAM) is an add-on for Microsoft 365 that provides advanced security and content management capabilities for SharePoint and OneDrive. </a:t>
            </a:r>
          </a:p>
          <a:p>
            <a:endParaRPr lang="en-AU" dirty="0"/>
          </a:p>
          <a:p>
            <a:pPr marL="285750" indent="-285750">
              <a:buFont typeface="Arial" panose="020B0604020202020204" pitchFamily="34" charset="0"/>
              <a:buChar char="•"/>
            </a:pPr>
            <a:r>
              <a:rPr lang="en-AU" b="1" dirty="0"/>
              <a:t>Advanced Security and Content Management</a:t>
            </a:r>
            <a:r>
              <a:rPr lang="en-AU" dirty="0"/>
              <a:t>: Focuses on advanced security policies and content management capabilities</a:t>
            </a:r>
          </a:p>
          <a:p>
            <a:pPr marL="285750" indent="-285750">
              <a:buFont typeface="Arial" panose="020B0604020202020204" pitchFamily="34" charset="0"/>
              <a:buChar char="•"/>
            </a:pPr>
            <a:r>
              <a:rPr lang="en-AU" b="1" dirty="0"/>
              <a:t>Access Policies</a:t>
            </a:r>
            <a:r>
              <a:rPr lang="en-AU" dirty="0"/>
              <a:t>: Allows for more stringent access controls and conditional access policies for SharePoint sites and OneDrive</a:t>
            </a:r>
          </a:p>
          <a:p>
            <a:pPr marL="285750" indent="-285750">
              <a:buFont typeface="Arial" panose="020B0604020202020204" pitchFamily="34" charset="0"/>
              <a:buChar char="•"/>
            </a:pPr>
            <a:r>
              <a:rPr lang="en-AU" b="1" dirty="0"/>
              <a:t>Lifecycle Management</a:t>
            </a:r>
            <a:r>
              <a:rPr lang="en-AU" dirty="0"/>
              <a:t>: Offers advanced lifecycle management for sites and content</a:t>
            </a:r>
          </a:p>
        </p:txBody>
      </p:sp>
    </p:spTree>
    <p:extLst>
      <p:ext uri="{BB962C8B-B14F-4D97-AF65-F5344CB8AC3E}">
        <p14:creationId xmlns:p14="http://schemas.microsoft.com/office/powerpoint/2010/main" val="3941257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F178B1-8BB5-08E7-C718-FA0715C5D0C5}"/>
              </a:ext>
            </a:extLst>
          </p:cNvPr>
          <p:cNvSpPr>
            <a:spLocks noGrp="1"/>
          </p:cNvSpPr>
          <p:nvPr>
            <p:ph type="title"/>
          </p:nvPr>
        </p:nvSpPr>
        <p:spPr>
          <a:xfrm>
            <a:off x="1044158" y="796738"/>
            <a:ext cx="5807216" cy="679365"/>
          </a:xfrm>
        </p:spPr>
        <p:txBody>
          <a:bodyPr/>
          <a:lstStyle/>
          <a:p>
            <a:r>
              <a:rPr lang="en-AU" dirty="0"/>
              <a:t>Data Access Governance (DAG)</a:t>
            </a:r>
            <a:endParaRPr lang="en-NZ" dirty="0"/>
          </a:p>
        </p:txBody>
      </p:sp>
      <p:sp>
        <p:nvSpPr>
          <p:cNvPr id="4" name="Content Placeholder 3">
            <a:extLst>
              <a:ext uri="{FF2B5EF4-FFF2-40B4-BE49-F238E27FC236}">
                <a16:creationId xmlns:a16="http://schemas.microsoft.com/office/drawing/2014/main" id="{5A3059B5-CB65-CEFF-53CB-6D01D36961CB}"/>
              </a:ext>
            </a:extLst>
          </p:cNvPr>
          <p:cNvSpPr>
            <a:spLocks noGrp="1"/>
          </p:cNvSpPr>
          <p:nvPr>
            <p:ph idx="25"/>
          </p:nvPr>
        </p:nvSpPr>
        <p:spPr>
          <a:xfrm>
            <a:off x="1044158" y="2061749"/>
            <a:ext cx="5722404" cy="4370573"/>
          </a:xfrm>
        </p:spPr>
        <p:txBody>
          <a:bodyPr/>
          <a:lstStyle/>
          <a:p>
            <a:pPr marL="285750" indent="-285750">
              <a:buFont typeface="Arial" panose="020B0604020202020204" pitchFamily="34" charset="0"/>
              <a:buChar char="•"/>
            </a:pPr>
            <a:r>
              <a:rPr lang="en-AU" dirty="0"/>
              <a:t>Sharing link reports </a:t>
            </a:r>
            <a:endParaRPr lang="en-NZ" dirty="0"/>
          </a:p>
          <a:p>
            <a:pPr marL="1028700" lvl="1" indent="-342900"/>
            <a:r>
              <a:rPr lang="en-NZ" sz="1200" dirty="0">
                <a:latin typeface="Roboto" panose="02000000000000000000" pitchFamily="2" charset="0"/>
                <a:ea typeface="Roboto" panose="02000000000000000000" pitchFamily="2" charset="0"/>
                <a:cs typeface="Roboto" panose="02000000000000000000" pitchFamily="2" charset="0"/>
              </a:rPr>
              <a:t>“Anyone” links</a:t>
            </a:r>
          </a:p>
          <a:p>
            <a:pPr marL="1028700" lvl="1" indent="-342900"/>
            <a:r>
              <a:rPr lang="en-AU" sz="1200" dirty="0">
                <a:latin typeface="Roboto" panose="02000000000000000000" pitchFamily="2" charset="0"/>
                <a:ea typeface="Roboto" panose="02000000000000000000" pitchFamily="2" charset="0"/>
                <a:cs typeface="Roboto" panose="02000000000000000000" pitchFamily="2" charset="0"/>
              </a:rPr>
              <a:t>"People in the organization" links</a:t>
            </a:r>
          </a:p>
          <a:p>
            <a:pPr marL="1028700" lvl="1" indent="-342900"/>
            <a:r>
              <a:rPr lang="en-AU" sz="1200" dirty="0">
                <a:latin typeface="Roboto" panose="02000000000000000000" pitchFamily="2" charset="0"/>
                <a:ea typeface="Roboto" panose="02000000000000000000" pitchFamily="2" charset="0"/>
                <a:cs typeface="Roboto" panose="02000000000000000000" pitchFamily="2" charset="0"/>
              </a:rPr>
              <a:t>"Specific people" links shared externally</a:t>
            </a:r>
          </a:p>
          <a:p>
            <a:pPr marL="342900" indent="-342900">
              <a:buFont typeface="Arial" panose="020B0604020202020204" pitchFamily="34" charset="0"/>
              <a:buChar char="•"/>
            </a:pPr>
            <a:r>
              <a:rPr lang="en-AU" dirty="0">
                <a:cs typeface="Roboto" panose="02000000000000000000" pitchFamily="2" charset="0"/>
              </a:rPr>
              <a:t>Sensitivity labels for files reports</a:t>
            </a:r>
          </a:p>
          <a:p>
            <a:pPr marL="342900" indent="-342900">
              <a:buFont typeface="Arial" panose="020B0604020202020204" pitchFamily="34" charset="0"/>
              <a:buChar char="•"/>
            </a:pPr>
            <a:r>
              <a:rPr lang="en-AU" dirty="0">
                <a:cs typeface="Roboto" panose="02000000000000000000" pitchFamily="2" charset="0"/>
              </a:rPr>
              <a:t>What’s coming – DAG v2</a:t>
            </a:r>
          </a:p>
          <a:p>
            <a:pPr marL="1028700" lvl="1" indent="-342900"/>
            <a:r>
              <a:rPr lang="en-AU" sz="1200" dirty="0">
                <a:latin typeface="Roboto" panose="02000000000000000000" pitchFamily="2" charset="0"/>
                <a:ea typeface="Roboto" panose="02000000000000000000" pitchFamily="2" charset="0"/>
                <a:cs typeface="Roboto" panose="02000000000000000000" pitchFamily="2" charset="0"/>
              </a:rPr>
              <a:t>Permission state report </a:t>
            </a:r>
          </a:p>
          <a:p>
            <a:pPr marL="1028700" lvl="1" indent="-342900"/>
            <a:r>
              <a:rPr lang="en-AU" sz="1200" dirty="0">
                <a:latin typeface="Roboto" panose="02000000000000000000" pitchFamily="2" charset="0"/>
                <a:ea typeface="Roboto" panose="02000000000000000000" pitchFamily="2" charset="0"/>
                <a:cs typeface="Roboto" panose="02000000000000000000" pitchFamily="2" charset="0"/>
              </a:rPr>
              <a:t>Everyone except external users (EEEU) report</a:t>
            </a:r>
          </a:p>
          <a:p>
            <a:pPr marL="1028700" lvl="1" indent="-342900"/>
            <a:r>
              <a:rPr lang="en-AU" sz="1200" dirty="0">
                <a:latin typeface="Roboto" panose="02000000000000000000" pitchFamily="2" charset="0"/>
                <a:ea typeface="Roboto" panose="02000000000000000000" pitchFamily="2" charset="0"/>
                <a:cs typeface="Roboto" panose="02000000000000000000" pitchFamily="2" charset="0"/>
              </a:rPr>
              <a:t>Site access reviews</a:t>
            </a:r>
          </a:p>
        </p:txBody>
      </p:sp>
      <p:pic>
        <p:nvPicPr>
          <p:cNvPr id="8194" name="Picture 2" descr="thumbnail image 2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42E0E9EE-AC28-395D-911F-88EEDC2AB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5" r="14862" b="9851"/>
          <a:stretch/>
        </p:blipFill>
        <p:spPr bwMode="auto">
          <a:xfrm>
            <a:off x="8394845" y="334035"/>
            <a:ext cx="3363045" cy="2150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A369C3-4168-8041-92DE-BBB09DF22EC5}"/>
              </a:ext>
            </a:extLst>
          </p:cNvPr>
          <p:cNvPicPr>
            <a:picLocks noChangeAspect="1"/>
          </p:cNvPicPr>
          <p:nvPr/>
        </p:nvPicPr>
        <p:blipFill rotWithShape="1">
          <a:blip r:embed="rId4"/>
          <a:srcRect t="8506" r="18454" b="8506"/>
          <a:stretch/>
        </p:blipFill>
        <p:spPr>
          <a:xfrm>
            <a:off x="8394845" y="2426675"/>
            <a:ext cx="3363045" cy="2281681"/>
          </a:xfrm>
          <a:prstGeom prst="rect">
            <a:avLst/>
          </a:prstGeom>
        </p:spPr>
      </p:pic>
      <p:pic>
        <p:nvPicPr>
          <p:cNvPr id="8196" name="Picture 4" descr="thumbnail image 4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083954A8-62C4-24FE-8BED-D6EAFBDE57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4845" y="4817440"/>
            <a:ext cx="3363045" cy="1891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147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A20CE6-3275-F47F-679A-F93E9AD2EEF5}"/>
              </a:ext>
            </a:extLst>
          </p:cNvPr>
          <p:cNvSpPr>
            <a:spLocks noGrp="1"/>
          </p:cNvSpPr>
          <p:nvPr>
            <p:ph type="title"/>
          </p:nvPr>
        </p:nvSpPr>
        <p:spPr/>
        <p:txBody>
          <a:bodyPr/>
          <a:lstStyle/>
          <a:p>
            <a:r>
              <a:rPr lang="en-AU" dirty="0"/>
              <a:t>Restricted Access Control (RAC)</a:t>
            </a:r>
            <a:endParaRPr lang="en-NZ" dirty="0"/>
          </a:p>
        </p:txBody>
      </p:sp>
      <p:sp>
        <p:nvSpPr>
          <p:cNvPr id="4" name="Content Placeholder 3">
            <a:extLst>
              <a:ext uri="{FF2B5EF4-FFF2-40B4-BE49-F238E27FC236}">
                <a16:creationId xmlns:a16="http://schemas.microsoft.com/office/drawing/2014/main" id="{CFD15157-FB24-2BB5-C1F1-347AB29AF62A}"/>
              </a:ext>
            </a:extLst>
          </p:cNvPr>
          <p:cNvSpPr>
            <a:spLocks noGrp="1"/>
          </p:cNvSpPr>
          <p:nvPr>
            <p:ph idx="25"/>
          </p:nvPr>
        </p:nvSpPr>
        <p:spPr>
          <a:xfrm>
            <a:off x="1044158" y="2069510"/>
            <a:ext cx="4871900" cy="4370573"/>
          </a:xfrm>
        </p:spPr>
        <p:txBody>
          <a:bodyPr/>
          <a:lstStyle/>
          <a:p>
            <a:pPr marL="285750" indent="-285750">
              <a:buFont typeface="Arial" panose="020B0604020202020204" pitchFamily="34" charset="0"/>
              <a:buChar char="•"/>
            </a:pPr>
            <a:r>
              <a:rPr lang="en-AU" dirty="0"/>
              <a:t>Restrict SharePoint site access with Microsoft 365 groups and Entra ID security groups</a:t>
            </a:r>
          </a:p>
          <a:p>
            <a:pPr marL="285750" indent="-285750">
              <a:buFont typeface="Arial" panose="020B0604020202020204" pitchFamily="34" charset="0"/>
              <a:buChar char="•"/>
            </a:pPr>
            <a:r>
              <a:rPr lang="en-AU" dirty="0"/>
              <a:t>Restrict OneDrive content access</a:t>
            </a:r>
          </a:p>
          <a:p>
            <a:pPr marL="285750" indent="-285750">
              <a:buFont typeface="Arial" panose="020B0604020202020204" pitchFamily="34" charset="0"/>
              <a:buChar char="•"/>
            </a:pPr>
            <a:r>
              <a:rPr lang="en-AU" dirty="0"/>
              <a:t>Restrict OneDrive service access</a:t>
            </a:r>
          </a:p>
          <a:p>
            <a:pPr marL="285750" indent="-285750">
              <a:buFont typeface="Arial" panose="020B0604020202020204" pitchFamily="34" charset="0"/>
              <a:buChar char="•"/>
            </a:pPr>
            <a:r>
              <a:rPr lang="en-AU" dirty="0"/>
              <a:t>Features comings:</a:t>
            </a:r>
          </a:p>
          <a:p>
            <a:pPr marL="971550" lvl="1" indent="-285750"/>
            <a:r>
              <a:rPr lang="en-AU" sz="1200" dirty="0">
                <a:latin typeface="Roboto" panose="02000000000000000000" pitchFamily="2" charset="0"/>
                <a:ea typeface="Roboto" panose="02000000000000000000" pitchFamily="2" charset="0"/>
                <a:cs typeface="Roboto" panose="02000000000000000000" pitchFamily="2" charset="0"/>
              </a:rPr>
              <a:t>Restrict access to non-group connected sites and OneDrive sites with security groups</a:t>
            </a:r>
          </a:p>
          <a:p>
            <a:pPr marL="971550" lvl="1" indent="-285750"/>
            <a:r>
              <a:rPr lang="en-AU" sz="1200" dirty="0">
                <a:latin typeface="Roboto" panose="02000000000000000000" pitchFamily="2" charset="0"/>
                <a:ea typeface="Roboto" panose="02000000000000000000" pitchFamily="2" charset="0"/>
                <a:cs typeface="Roboto" panose="02000000000000000000" pitchFamily="2" charset="0"/>
              </a:rPr>
              <a:t>Content Policy Analytics for RAC sites</a:t>
            </a:r>
            <a:endParaRPr lang="en-NZ" sz="1200" dirty="0">
              <a:latin typeface="Roboto" panose="02000000000000000000" pitchFamily="2" charset="0"/>
              <a:ea typeface="Roboto" panose="02000000000000000000" pitchFamily="2" charset="0"/>
              <a:cs typeface="Roboto" panose="02000000000000000000" pitchFamily="2" charset="0"/>
            </a:endParaRPr>
          </a:p>
        </p:txBody>
      </p:sp>
      <p:pic>
        <p:nvPicPr>
          <p:cNvPr id="2050" name="Picture 2" descr="screenshot of site access restriction in sharepoint admin center dashboard.">
            <a:extLst>
              <a:ext uri="{FF2B5EF4-FFF2-40B4-BE49-F238E27FC236}">
                <a16:creationId xmlns:a16="http://schemas.microsoft.com/office/drawing/2014/main" id="{715134D4-8C48-FAED-279F-6EF27D825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62" y="606840"/>
            <a:ext cx="5044226" cy="2625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umbnail image 6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073B39C6-B4D1-5819-464F-76C6FB3CF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142" y="3625274"/>
            <a:ext cx="4480646" cy="301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58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AE2BA-6E79-4C5E-6D7C-67EED558EE72}"/>
              </a:ext>
            </a:extLst>
          </p:cNvPr>
          <p:cNvSpPr>
            <a:spLocks noGrp="1"/>
          </p:cNvSpPr>
          <p:nvPr>
            <p:ph type="title"/>
          </p:nvPr>
        </p:nvSpPr>
        <p:spPr/>
        <p:txBody>
          <a:bodyPr/>
          <a:lstStyle/>
          <a:p>
            <a:r>
              <a:rPr lang="en-US" dirty="0"/>
              <a:t>Authentication Context</a:t>
            </a:r>
          </a:p>
        </p:txBody>
      </p:sp>
      <p:sp>
        <p:nvSpPr>
          <p:cNvPr id="3" name="Content Placeholder 2">
            <a:extLst>
              <a:ext uri="{FF2B5EF4-FFF2-40B4-BE49-F238E27FC236}">
                <a16:creationId xmlns:a16="http://schemas.microsoft.com/office/drawing/2014/main" id="{9F872B61-7AD3-8774-369C-A978FB495834}"/>
              </a:ext>
            </a:extLst>
          </p:cNvPr>
          <p:cNvSpPr>
            <a:spLocks noGrp="1"/>
          </p:cNvSpPr>
          <p:nvPr>
            <p:ph idx="25"/>
          </p:nvPr>
        </p:nvSpPr>
        <p:spPr>
          <a:xfrm>
            <a:off x="1044158" y="2109329"/>
            <a:ext cx="5722404" cy="4370573"/>
          </a:xfrm>
        </p:spPr>
        <p:txBody>
          <a:bodyPr vert="horz" lIns="91440" tIns="45720" rIns="91440" bIns="45720" rtlCol="0" anchor="t">
            <a:normAutofit/>
          </a:bodyPr>
          <a:lstStyle/>
          <a:p>
            <a:r>
              <a:rPr lang="en-US" dirty="0"/>
              <a:t>With Microsoft Entra authentication context, you can enforce more stringent access conditions when users access SharePoint sites.</a:t>
            </a:r>
          </a:p>
          <a:p>
            <a:r>
              <a:rPr lang="en-US" dirty="0"/>
              <a:t>For example, you may have content within a SharePoint site that requires extra protection, and users who have access to those files might be required to access them from a specific device or agree to terms of use. </a:t>
            </a:r>
          </a:p>
          <a:p>
            <a:r>
              <a:rPr lang="en-US" dirty="0"/>
              <a:t>You can apply authentication context directly to a site via PowerShell or through sensitivity labels. </a:t>
            </a:r>
          </a:p>
          <a:p>
            <a:endParaRPr lang="en-US" dirty="0"/>
          </a:p>
        </p:txBody>
      </p:sp>
      <p:pic>
        <p:nvPicPr>
          <p:cNvPr id="7170" name="Picture 2" descr="Conditional access policy for SharePoint sites and OneDrive - SharePoint in  Microsoft 365 | Microsoft Learn">
            <a:extLst>
              <a:ext uri="{FF2B5EF4-FFF2-40B4-BE49-F238E27FC236}">
                <a16:creationId xmlns:a16="http://schemas.microsoft.com/office/drawing/2014/main" id="{4CF707E8-A4A4-C2E2-E3D4-CC468C94B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573" y="2109329"/>
            <a:ext cx="4562519" cy="265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184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427DB-24C4-6958-FCC2-B2BADD7B1FEC}"/>
              </a:ext>
            </a:extLst>
          </p:cNvPr>
          <p:cNvSpPr>
            <a:spLocks noGrp="1"/>
          </p:cNvSpPr>
          <p:nvPr>
            <p:ph type="title"/>
          </p:nvPr>
        </p:nvSpPr>
        <p:spPr/>
        <p:txBody>
          <a:bodyPr/>
          <a:lstStyle/>
          <a:p>
            <a:r>
              <a:rPr lang="en-AU" dirty="0"/>
              <a:t>Block Download Policies</a:t>
            </a:r>
            <a:endParaRPr lang="en-NZ" dirty="0"/>
          </a:p>
        </p:txBody>
      </p:sp>
      <p:sp>
        <p:nvSpPr>
          <p:cNvPr id="4" name="Content Placeholder 3">
            <a:extLst>
              <a:ext uri="{FF2B5EF4-FFF2-40B4-BE49-F238E27FC236}">
                <a16:creationId xmlns:a16="http://schemas.microsoft.com/office/drawing/2014/main" id="{7AB0B42E-0A1E-C5F9-9F0D-ACF5A355770A}"/>
              </a:ext>
            </a:extLst>
          </p:cNvPr>
          <p:cNvSpPr>
            <a:spLocks noGrp="1"/>
          </p:cNvSpPr>
          <p:nvPr>
            <p:ph idx="25"/>
          </p:nvPr>
        </p:nvSpPr>
        <p:spPr>
          <a:xfrm>
            <a:off x="1044158" y="2198688"/>
            <a:ext cx="9660787" cy="4370573"/>
          </a:xfrm>
        </p:spPr>
        <p:txBody>
          <a:bodyPr/>
          <a:lstStyle/>
          <a:p>
            <a:r>
              <a:rPr lang="en-AU" dirty="0"/>
              <a:t>As a SharePoint Administrator in Microsoft 365, you can block download of files from SharePoint sites or OneDrive. This feature doesn't need Microsoft Entra Conditional Access policies. This feature can be set for individual sites and can't be set at the organization level.</a:t>
            </a:r>
          </a:p>
          <a:p>
            <a:endParaRPr lang="en-AU" dirty="0"/>
          </a:p>
          <a:p>
            <a:r>
              <a:rPr lang="en-AU" dirty="0"/>
              <a:t>Blocking download of files allows users to remain productive while addressing the risk of accidental data loss. Users have browser-only access with no ability to download, print, or sync files. They also won't be able to access content through apps, including the Microsoft Office desktop apps. When web access is limited, users see this message at the top of sites, "Your organization doesn't allow you to download, print, or sync from this site. For help, contact your It department."</a:t>
            </a:r>
          </a:p>
          <a:p>
            <a:endParaRPr lang="en-AU" dirty="0"/>
          </a:p>
          <a:p>
            <a:r>
              <a:rPr lang="en-AU" dirty="0"/>
              <a:t>You can block the download of Teams meeting recording files specifically if you need to.</a:t>
            </a:r>
            <a:endParaRPr lang="en-NZ" dirty="0"/>
          </a:p>
        </p:txBody>
      </p:sp>
    </p:spTree>
    <p:extLst>
      <p:ext uri="{BB962C8B-B14F-4D97-AF65-F5344CB8AC3E}">
        <p14:creationId xmlns:p14="http://schemas.microsoft.com/office/powerpoint/2010/main" val="1294232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365CC2-A336-FC5D-FEA7-34C08585C15D}"/>
              </a:ext>
            </a:extLst>
          </p:cNvPr>
          <p:cNvSpPr>
            <a:spLocks noGrp="1"/>
          </p:cNvSpPr>
          <p:nvPr>
            <p:ph type="title"/>
          </p:nvPr>
        </p:nvSpPr>
        <p:spPr>
          <a:xfrm>
            <a:off x="1044157" y="796738"/>
            <a:ext cx="5944471" cy="679365"/>
          </a:xfrm>
        </p:spPr>
        <p:txBody>
          <a:bodyPr/>
          <a:lstStyle/>
          <a:p>
            <a:r>
              <a:rPr lang="en-AU" dirty="0"/>
              <a:t>Content Policy Recommendations</a:t>
            </a:r>
            <a:endParaRPr lang="en-NZ" dirty="0"/>
          </a:p>
        </p:txBody>
      </p:sp>
      <p:sp>
        <p:nvSpPr>
          <p:cNvPr id="4" name="Content Placeholder 3">
            <a:extLst>
              <a:ext uri="{FF2B5EF4-FFF2-40B4-BE49-F238E27FC236}">
                <a16:creationId xmlns:a16="http://schemas.microsoft.com/office/drawing/2014/main" id="{604559D6-ED80-C57A-5D2B-09971788178E}"/>
              </a:ext>
            </a:extLst>
          </p:cNvPr>
          <p:cNvSpPr>
            <a:spLocks noGrp="1"/>
          </p:cNvSpPr>
          <p:nvPr>
            <p:ph idx="25"/>
          </p:nvPr>
        </p:nvSpPr>
        <p:spPr>
          <a:xfrm>
            <a:off x="1044158" y="1997665"/>
            <a:ext cx="5722404" cy="4370573"/>
          </a:xfrm>
        </p:spPr>
        <p:txBody>
          <a:bodyPr/>
          <a:lstStyle/>
          <a:p>
            <a:r>
              <a:rPr lang="en-AU" dirty="0"/>
              <a:t>AI-driven Content Policy Recommendations for SharePoint sites and OneDrive accounts</a:t>
            </a:r>
            <a:endParaRPr lang="en-NZ" dirty="0"/>
          </a:p>
        </p:txBody>
      </p:sp>
      <p:pic>
        <p:nvPicPr>
          <p:cNvPr id="1026" name="Picture 2" descr="thumbnail image 8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8E870551-5031-60A3-6CB4-8AACC9C03F04}"/>
              </a:ext>
            </a:extLst>
          </p:cNvPr>
          <p:cNvPicPr>
            <a:picLocks noGrp="1" noChangeAspect="1" noChangeArrowheads="1"/>
          </p:cNvPicPr>
          <p:nvPr>
            <p:ph idx="26"/>
          </p:nvPr>
        </p:nvPicPr>
        <p:blipFill>
          <a:blip r:embed="rId3">
            <a:extLst>
              <a:ext uri="{28A0092B-C50C-407E-A947-70E740481C1C}">
                <a14:useLocalDpi xmlns:a14="http://schemas.microsoft.com/office/drawing/2010/main" val="0"/>
              </a:ext>
            </a:extLst>
          </a:blip>
          <a:srcRect/>
          <a:stretch>
            <a:fillRect/>
          </a:stretch>
        </p:blipFill>
        <p:spPr bwMode="auto">
          <a:xfrm>
            <a:off x="2445558" y="2530633"/>
            <a:ext cx="7300884" cy="410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71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0E9039-A8A6-C7E6-8594-360782319A82}"/>
              </a:ext>
            </a:extLst>
          </p:cNvPr>
          <p:cNvSpPr>
            <a:spLocks noGrp="1"/>
          </p:cNvSpPr>
          <p:nvPr>
            <p:ph type="title"/>
          </p:nvPr>
        </p:nvSpPr>
        <p:spPr/>
        <p:txBody>
          <a:bodyPr/>
          <a:lstStyle/>
          <a:p>
            <a:r>
              <a:rPr lang="en-AU" dirty="0"/>
              <a:t>Advanced Sites Lifecycle Management</a:t>
            </a:r>
            <a:endParaRPr lang="en-NZ" dirty="0"/>
          </a:p>
        </p:txBody>
      </p:sp>
      <p:sp>
        <p:nvSpPr>
          <p:cNvPr id="4" name="Content Placeholder 3">
            <a:extLst>
              <a:ext uri="{FF2B5EF4-FFF2-40B4-BE49-F238E27FC236}">
                <a16:creationId xmlns:a16="http://schemas.microsoft.com/office/drawing/2014/main" id="{BCC0CC99-A9A9-C88F-5D80-5D4B20B7D739}"/>
              </a:ext>
            </a:extLst>
          </p:cNvPr>
          <p:cNvSpPr>
            <a:spLocks noGrp="1"/>
          </p:cNvSpPr>
          <p:nvPr>
            <p:ph idx="25"/>
          </p:nvPr>
        </p:nvSpPr>
        <p:spPr>
          <a:xfrm>
            <a:off x="1044158" y="2801031"/>
            <a:ext cx="5722404" cy="3665083"/>
          </a:xfrm>
        </p:spPr>
        <p:txBody>
          <a:bodyPr/>
          <a:lstStyle/>
          <a:p>
            <a:pPr marL="285750" indent="-285750">
              <a:buFont typeface="Arial" panose="020B0604020202020204" pitchFamily="34" charset="0"/>
              <a:buChar char="•"/>
            </a:pPr>
            <a:r>
              <a:rPr lang="en-AU" dirty="0"/>
              <a:t>Inactive site policy – now generally available </a:t>
            </a:r>
          </a:p>
          <a:p>
            <a:pPr marL="285750" indent="-285750">
              <a:buFont typeface="Arial" panose="020B0604020202020204" pitchFamily="34" charset="0"/>
              <a:buChar char="•"/>
            </a:pPr>
            <a:r>
              <a:rPr lang="en-AU" dirty="0"/>
              <a:t>Ownership management policy – private preview</a:t>
            </a:r>
          </a:p>
          <a:p>
            <a:pPr marL="285750" indent="-285750">
              <a:buFont typeface="Arial" panose="020B0604020202020204" pitchFamily="34" charset="0"/>
              <a:buChar char="•"/>
            </a:pPr>
            <a:r>
              <a:rPr lang="en-AU" dirty="0"/>
              <a:t>SharePoint change history – generally available </a:t>
            </a:r>
          </a:p>
          <a:p>
            <a:pPr marL="285750" indent="-285750">
              <a:buFont typeface="Arial" panose="020B0604020202020204" pitchFamily="34" charset="0"/>
              <a:buChar char="•"/>
            </a:pPr>
            <a:endParaRPr lang="en-NZ" dirty="0"/>
          </a:p>
        </p:txBody>
      </p:sp>
      <p:pic>
        <p:nvPicPr>
          <p:cNvPr id="9218" name="Picture 2" descr="thumbnail image 9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791AB6B9-09D4-2A6A-4627-DB7BD050A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557" y="998766"/>
            <a:ext cx="4319935" cy="243023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umbnail image 10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A357F975-4C08-A4C6-D35D-DEA9980B9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557" y="4035880"/>
            <a:ext cx="4319935" cy="243023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umbnail image 11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F26CBF17-8CB6-8BE3-2153-EAECB2DD66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571" y="4035880"/>
            <a:ext cx="4328102" cy="243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946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BBF2DE-4B4B-05C1-2E7E-A188E2CE56B9}"/>
              </a:ext>
            </a:extLst>
          </p:cNvPr>
          <p:cNvSpPr>
            <a:spLocks noGrp="1"/>
          </p:cNvSpPr>
          <p:nvPr>
            <p:ph type="title"/>
          </p:nvPr>
        </p:nvSpPr>
        <p:spPr/>
        <p:txBody>
          <a:bodyPr/>
          <a:lstStyle/>
          <a:p>
            <a:r>
              <a:rPr lang="en-AU" dirty="0"/>
              <a:t>Control Sprawl Controls</a:t>
            </a:r>
            <a:endParaRPr lang="en-NZ" dirty="0"/>
          </a:p>
        </p:txBody>
      </p:sp>
      <p:sp>
        <p:nvSpPr>
          <p:cNvPr id="4" name="Content Placeholder 3">
            <a:extLst>
              <a:ext uri="{FF2B5EF4-FFF2-40B4-BE49-F238E27FC236}">
                <a16:creationId xmlns:a16="http://schemas.microsoft.com/office/drawing/2014/main" id="{AA0C973B-25EC-A509-F09E-988613CF7099}"/>
              </a:ext>
            </a:extLst>
          </p:cNvPr>
          <p:cNvSpPr>
            <a:spLocks noGrp="1"/>
          </p:cNvSpPr>
          <p:nvPr>
            <p:ph idx="25"/>
          </p:nvPr>
        </p:nvSpPr>
        <p:spPr>
          <a:xfrm>
            <a:off x="1044158" y="2109329"/>
            <a:ext cx="5279524" cy="4370573"/>
          </a:xfrm>
        </p:spPr>
        <p:txBody>
          <a:bodyPr/>
          <a:lstStyle/>
          <a:p>
            <a:pPr marL="285750" indent="-285750">
              <a:buFont typeface="Arial" panose="020B0604020202020204" pitchFamily="34" charset="0"/>
              <a:buChar char="•"/>
            </a:pPr>
            <a:r>
              <a:rPr lang="en-AU" dirty="0"/>
              <a:t>Restricted provisioning control (RPC) – Private preview</a:t>
            </a:r>
          </a:p>
          <a:p>
            <a:pPr marL="285750" indent="-285750">
              <a:buFont typeface="Arial" panose="020B0604020202020204" pitchFamily="34" charset="0"/>
              <a:buChar char="•"/>
            </a:pPr>
            <a:r>
              <a:rPr lang="en-AU" dirty="0"/>
              <a:t>Enterprise Application Insights (third-party) at SharePoint site level - Private Preview</a:t>
            </a:r>
            <a:endParaRPr lang="en-NZ" dirty="0"/>
          </a:p>
        </p:txBody>
      </p:sp>
      <p:pic>
        <p:nvPicPr>
          <p:cNvPr id="3074" name="Picture 2" descr="thumbnail image 13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D87D0D80-83ED-2ECE-7D24-141A20262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62" y="500152"/>
            <a:ext cx="5136112" cy="28893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umbnail image 14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1E18EF45-6EDA-48BC-5098-6D2B95B4F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561" y="3571716"/>
            <a:ext cx="5136113" cy="315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08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4DAEDB-C5F0-C050-80A6-3A06A5AE78AE}"/>
              </a:ext>
            </a:extLst>
          </p:cNvPr>
          <p:cNvSpPr>
            <a:spLocks noGrp="1"/>
          </p:cNvSpPr>
          <p:nvPr>
            <p:ph type="title"/>
          </p:nvPr>
        </p:nvSpPr>
        <p:spPr/>
        <p:txBody>
          <a:bodyPr/>
          <a:lstStyle/>
          <a:p>
            <a:r>
              <a:rPr lang="en-NZ" dirty="0"/>
              <a:t>Organisation lifecycle management</a:t>
            </a:r>
            <a:br>
              <a:rPr lang="en-NZ" dirty="0"/>
            </a:br>
            <a:br>
              <a:rPr lang="en-NZ" dirty="0"/>
            </a:br>
            <a:endParaRPr lang="en-NZ" dirty="0"/>
          </a:p>
        </p:txBody>
      </p:sp>
      <p:sp>
        <p:nvSpPr>
          <p:cNvPr id="4" name="Content Placeholder 3">
            <a:extLst>
              <a:ext uri="{FF2B5EF4-FFF2-40B4-BE49-F238E27FC236}">
                <a16:creationId xmlns:a16="http://schemas.microsoft.com/office/drawing/2014/main" id="{860F10AA-5A88-A917-82EB-EEF420398E87}"/>
              </a:ext>
            </a:extLst>
          </p:cNvPr>
          <p:cNvSpPr>
            <a:spLocks noGrp="1"/>
          </p:cNvSpPr>
          <p:nvPr>
            <p:ph idx="25"/>
          </p:nvPr>
        </p:nvSpPr>
        <p:spPr>
          <a:xfrm>
            <a:off x="1044158" y="2847459"/>
            <a:ext cx="5051842" cy="4370573"/>
          </a:xfrm>
        </p:spPr>
        <p:txBody>
          <a:bodyPr/>
          <a:lstStyle/>
          <a:p>
            <a:pPr marL="285750" indent="-285750">
              <a:buFont typeface="Arial" panose="020B0604020202020204" pitchFamily="34" charset="0"/>
              <a:buChar char="•"/>
            </a:pPr>
            <a:r>
              <a:rPr lang="en-AU" dirty="0"/>
              <a:t>SharePoint Advanced Tenant Rename – General Availability</a:t>
            </a:r>
          </a:p>
          <a:p>
            <a:pPr marL="285750" indent="-285750">
              <a:buFont typeface="Arial" panose="020B0604020202020204" pitchFamily="34" charset="0"/>
              <a:buChar char="•"/>
            </a:pPr>
            <a:r>
              <a:rPr lang="en-AU" dirty="0"/>
              <a:t>SharePoint cross-tenant sites content migration – Public Preview</a:t>
            </a:r>
          </a:p>
          <a:p>
            <a:endParaRPr lang="en-AU" dirty="0"/>
          </a:p>
          <a:p>
            <a:endParaRPr lang="en-NZ" dirty="0"/>
          </a:p>
        </p:txBody>
      </p:sp>
      <p:pic>
        <p:nvPicPr>
          <p:cNvPr id="4098" name="Picture 2" descr="thumbnail image 15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A46DA671-49F9-AC36-D5C3-B7381AA6F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41" y="499564"/>
            <a:ext cx="5207306" cy="29294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umbnail image 16 of blog post titled &#10; &#10; &#10;  &#10; &#10; &#10; &#10;    &#10;  &#10;   &#10;    &#10;      &#10;       Announcing SharePoint advanced management innovations for the AI and Copilot era&#10;       &#10;      &#10;     &#10;   &#10;  &#10; &#10;   &#10; &#10; &#10; &#10; &#10; &#10;">
            <a:extLst>
              <a:ext uri="{FF2B5EF4-FFF2-40B4-BE49-F238E27FC236}">
                <a16:creationId xmlns:a16="http://schemas.microsoft.com/office/drawing/2014/main" id="{C791464A-342B-1AF2-186E-4479A98B1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541" y="3611358"/>
            <a:ext cx="5207306" cy="293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061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C43FB8-E37C-720C-4C14-E3BC525BEE6D}"/>
              </a:ext>
            </a:extLst>
          </p:cNvPr>
          <p:cNvPicPr>
            <a:picLocks noChangeAspect="1"/>
          </p:cNvPicPr>
          <p:nvPr/>
        </p:nvPicPr>
        <p:blipFill rotWithShape="1">
          <a:blip r:embed="rId3">
            <a:alphaModFix amt="50000"/>
          </a:blip>
          <a:srcRect b="1747"/>
          <a:stretch/>
        </p:blipFill>
        <p:spPr>
          <a:xfrm>
            <a:off x="20" y="1"/>
            <a:ext cx="12191980" cy="6857999"/>
          </a:xfrm>
          <a:prstGeom prst="rect">
            <a:avLst/>
          </a:prstGeom>
        </p:spPr>
      </p:pic>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latin typeface="+mj-lt"/>
              </a:rPr>
              <a:t>News</a:t>
            </a:r>
          </a:p>
        </p:txBody>
      </p:sp>
      <p:sp>
        <p:nvSpPr>
          <p:cNvPr id="3" name="Content Placeholder 2">
            <a:extLst>
              <a:ext uri="{FF2B5EF4-FFF2-40B4-BE49-F238E27FC236}">
                <a16:creationId xmlns:a16="http://schemas.microsoft.com/office/drawing/2014/main" id="{84F3BA9F-97B7-1147-AE3E-E0587D9DF9AF}"/>
              </a:ext>
            </a:extLst>
          </p:cNvPr>
          <p:cNvSpPr>
            <a:spLocks/>
          </p:cNvSpPr>
          <p:nvPr/>
        </p:nvSpPr>
        <p:spPr>
          <a:xfrm>
            <a:off x="1524000" y="4159404"/>
            <a:ext cx="9144000" cy="1098395"/>
          </a:xfrm>
          <a:prstGeom prst="rect">
            <a:avLst/>
          </a:prstGeom>
        </p:spPr>
        <p:txBody>
          <a:bodyPr vert="horz" lIns="91440" tIns="45720" rIns="91440" bIns="45720" rtlCol="0">
            <a:normAutofit/>
          </a:bodyPr>
          <a:lstStyle/>
          <a:p>
            <a:pPr algn="ctr">
              <a:lnSpc>
                <a:spcPct val="90000"/>
              </a:lnSpc>
              <a:spcBef>
                <a:spcPts val="1000"/>
              </a:spcBef>
              <a:spcAft>
                <a:spcPts val="600"/>
              </a:spcAft>
            </a:pPr>
            <a:r>
              <a:rPr lang="en-US" sz="2400">
                <a:solidFill>
                  <a:srgbClr val="FFFFFF"/>
                </a:solidFill>
              </a:rPr>
              <a:t>What you need to know</a:t>
            </a:r>
          </a:p>
        </p:txBody>
      </p:sp>
      <p:pic>
        <p:nvPicPr>
          <p:cNvPr id="6" name="Picture 5">
            <a:extLst>
              <a:ext uri="{FF2B5EF4-FFF2-40B4-BE49-F238E27FC236}">
                <a16:creationId xmlns:a16="http://schemas.microsoft.com/office/drawing/2014/main" id="{82151A0F-4124-4A59-229C-BF31476898C5}"/>
              </a:ext>
            </a:extLst>
          </p:cNvPr>
          <p:cNvPicPr>
            <a:picLocks noChangeAspect="1"/>
          </p:cNvPicPr>
          <p:nvPr/>
        </p:nvPicPr>
        <p:blipFill>
          <a:blip r:embed="rId4"/>
          <a:stretch>
            <a:fillRect/>
          </a:stretch>
        </p:blipFill>
        <p:spPr>
          <a:xfrm>
            <a:off x="9623446" y="6479528"/>
            <a:ext cx="2444708" cy="274344"/>
          </a:xfrm>
          <a:prstGeom prst="rect">
            <a:avLst/>
          </a:prstGeom>
        </p:spPr>
      </p:pic>
      <p:pic>
        <p:nvPicPr>
          <p:cNvPr id="8" name="Picture 7">
            <a:extLst>
              <a:ext uri="{FF2B5EF4-FFF2-40B4-BE49-F238E27FC236}">
                <a16:creationId xmlns:a16="http://schemas.microsoft.com/office/drawing/2014/main" id="{06665185-9466-821F-B6C3-DE2857CEA87F}"/>
              </a:ext>
            </a:extLst>
          </p:cNvPr>
          <p:cNvPicPr>
            <a:picLocks noChangeAspect="1"/>
          </p:cNvPicPr>
          <p:nvPr/>
        </p:nvPicPr>
        <p:blipFill>
          <a:blip r:embed="rId5"/>
          <a:stretch>
            <a:fillRect/>
          </a:stretch>
        </p:blipFill>
        <p:spPr>
          <a:xfrm>
            <a:off x="9013793" y="104128"/>
            <a:ext cx="3054361" cy="512108"/>
          </a:xfrm>
          <a:prstGeom prst="rect">
            <a:avLst/>
          </a:prstGeom>
        </p:spPr>
      </p:pic>
    </p:spTree>
    <p:extLst>
      <p:ext uri="{BB962C8B-B14F-4D97-AF65-F5344CB8AC3E}">
        <p14:creationId xmlns:p14="http://schemas.microsoft.com/office/powerpoint/2010/main" val="12278383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AA785-CC33-AA2E-284E-690E012DD7AE}"/>
              </a:ext>
            </a:extLst>
          </p:cNvPr>
          <p:cNvSpPr>
            <a:spLocks noGrp="1"/>
          </p:cNvSpPr>
          <p:nvPr>
            <p:ph type="title"/>
          </p:nvPr>
        </p:nvSpPr>
        <p:spPr/>
        <p:txBody>
          <a:bodyPr/>
          <a:lstStyle/>
          <a:p>
            <a:r>
              <a:rPr lang="en-AU" dirty="0"/>
              <a:t>Licensing</a:t>
            </a:r>
            <a:endParaRPr lang="en-NZ" dirty="0"/>
          </a:p>
        </p:txBody>
      </p:sp>
      <p:sp>
        <p:nvSpPr>
          <p:cNvPr id="4" name="Content Placeholder 3">
            <a:extLst>
              <a:ext uri="{FF2B5EF4-FFF2-40B4-BE49-F238E27FC236}">
                <a16:creationId xmlns:a16="http://schemas.microsoft.com/office/drawing/2014/main" id="{E051EBBB-63DE-D05C-372A-0BA0DB2C62B3}"/>
              </a:ext>
            </a:extLst>
          </p:cNvPr>
          <p:cNvSpPr>
            <a:spLocks noGrp="1"/>
          </p:cNvSpPr>
          <p:nvPr>
            <p:ph idx="25"/>
          </p:nvPr>
        </p:nvSpPr>
        <p:spPr/>
        <p:txBody>
          <a:bodyPr>
            <a:normAutofit/>
          </a:bodyPr>
          <a:lstStyle/>
          <a:p>
            <a:pPr marL="285750" indent="-285750">
              <a:buFont typeface="Arial" panose="020B0604020202020204" pitchFamily="34" charset="0"/>
              <a:buChar char="•"/>
            </a:pPr>
            <a:r>
              <a:rPr lang="en-AU" dirty="0"/>
              <a:t>SharePoint Advanced Management is a per-user license. </a:t>
            </a:r>
          </a:p>
          <a:p>
            <a:pPr marL="285750" indent="-285750">
              <a:buFont typeface="Arial" panose="020B0604020202020204" pitchFamily="34" charset="0"/>
              <a:buChar char="•"/>
            </a:pPr>
            <a:r>
              <a:rPr lang="en-AU" dirty="0"/>
              <a:t>You must have a license for each user in your organisation. </a:t>
            </a:r>
          </a:p>
          <a:p>
            <a:pPr marL="285750" indent="-285750">
              <a:buFont typeface="Arial" panose="020B0604020202020204" pitchFamily="34" charset="0"/>
              <a:buChar char="•"/>
            </a:pPr>
            <a:r>
              <a:rPr lang="en-AU" dirty="0"/>
              <a:t>Guest users do not require a license. </a:t>
            </a:r>
          </a:p>
          <a:p>
            <a:pPr marL="285750" indent="-285750">
              <a:buFont typeface="Arial" panose="020B0604020202020204" pitchFamily="34" charset="0"/>
              <a:buChar char="•"/>
            </a:pPr>
            <a:r>
              <a:rPr lang="en-AU" dirty="0"/>
              <a:t>Users must also be licensed for SharePoint K, P1, or P2 via standalone or a Microsoft 365 suite.</a:t>
            </a:r>
          </a:p>
          <a:p>
            <a:pPr marL="285750" indent="-285750">
              <a:buFont typeface="Arial" panose="020B0604020202020204" pitchFamily="34" charset="0"/>
              <a:buChar char="•"/>
            </a:pPr>
            <a:r>
              <a:rPr lang="en-AU" dirty="0"/>
              <a:t>SharePoint Advanced Management is available for Commercial, Education, and Charity customers.</a:t>
            </a:r>
          </a:p>
          <a:p>
            <a:endParaRPr lang="en-AU" dirty="0"/>
          </a:p>
        </p:txBody>
      </p:sp>
    </p:spTree>
    <p:extLst>
      <p:ext uri="{BB962C8B-B14F-4D97-AF65-F5344CB8AC3E}">
        <p14:creationId xmlns:p14="http://schemas.microsoft.com/office/powerpoint/2010/main" val="3907379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Tree>
    <p:extLst>
      <p:ext uri="{BB962C8B-B14F-4D97-AF65-F5344CB8AC3E}">
        <p14:creationId xmlns:p14="http://schemas.microsoft.com/office/powerpoint/2010/main" val="415147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BABE-C26F-45E4-0EC2-E66018AE8C59}"/>
              </a:ext>
            </a:extLst>
          </p:cNvPr>
          <p:cNvSpPr>
            <a:spLocks noGrp="1"/>
          </p:cNvSpPr>
          <p:nvPr>
            <p:ph type="title"/>
          </p:nvPr>
        </p:nvSpPr>
        <p:spPr/>
        <p:txBody>
          <a:bodyPr/>
          <a:lstStyle/>
          <a:p>
            <a:endParaRPr lang="en-AU"/>
          </a:p>
        </p:txBody>
      </p:sp>
      <p:pic>
        <p:nvPicPr>
          <p:cNvPr id="5" name="Screen Recording 4">
            <a:hlinkClick r:id="" action="ppaction://media"/>
            <a:extLst>
              <a:ext uri="{FF2B5EF4-FFF2-40B4-BE49-F238E27FC236}">
                <a16:creationId xmlns:a16="http://schemas.microsoft.com/office/drawing/2014/main" id="{DEDBF980-EBD5-8912-4C8E-C0E4233CDA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
        <p:nvSpPr>
          <p:cNvPr id="3" name="TextBox 2">
            <a:extLst>
              <a:ext uri="{FF2B5EF4-FFF2-40B4-BE49-F238E27FC236}">
                <a16:creationId xmlns:a16="http://schemas.microsoft.com/office/drawing/2014/main" id="{C0FCBD90-7BE7-7F8F-4C5D-DC1F976F08BF}"/>
              </a:ext>
            </a:extLst>
          </p:cNvPr>
          <p:cNvSpPr txBox="1"/>
          <p:nvPr/>
        </p:nvSpPr>
        <p:spPr>
          <a:xfrm>
            <a:off x="10356783" y="2175309"/>
            <a:ext cx="1139736" cy="2862322"/>
          </a:xfrm>
          <a:prstGeom prst="rect">
            <a:avLst/>
          </a:prstGeom>
          <a:noFill/>
        </p:spPr>
        <p:txBody>
          <a:bodyPr wrap="none" rtlCol="0">
            <a:spAutoFit/>
          </a:bodyPr>
          <a:lstStyle/>
          <a:p>
            <a:r>
              <a:rPr lang="en-AU" sz="6000" b="1">
                <a:hlinkClick r:id="rId5"/>
              </a:rPr>
              <a:t>NZ</a:t>
            </a:r>
            <a:endParaRPr lang="en-AU" sz="6000" b="1"/>
          </a:p>
          <a:p>
            <a:endParaRPr lang="en-AU" sz="6000" b="1"/>
          </a:p>
          <a:p>
            <a:r>
              <a:rPr lang="en-AU" sz="6000" b="1">
                <a:hlinkClick r:id="rId6"/>
              </a:rPr>
              <a:t>AU</a:t>
            </a:r>
            <a:endParaRPr lang="en-AU" sz="6000" b="1"/>
          </a:p>
        </p:txBody>
      </p:sp>
    </p:spTree>
    <p:extLst>
      <p:ext uri="{BB962C8B-B14F-4D97-AF65-F5344CB8AC3E}">
        <p14:creationId xmlns:p14="http://schemas.microsoft.com/office/powerpoint/2010/main" val="29896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8DB5D4-A526-91FF-93AA-7F072110AA89}"/>
              </a:ext>
            </a:extLst>
          </p:cNvPr>
          <p:cNvSpPr>
            <a:spLocks noGrp="1"/>
          </p:cNvSpPr>
          <p:nvPr>
            <p:ph sz="quarter" idx="10"/>
          </p:nvPr>
        </p:nvSpPr>
        <p:spPr/>
        <p:txBody>
          <a:bodyPr/>
          <a:lstStyle/>
          <a:p>
            <a:endParaRPr lang="en-AU"/>
          </a:p>
        </p:txBody>
      </p:sp>
      <p:sp>
        <p:nvSpPr>
          <p:cNvPr id="8" name="Title 7">
            <a:extLst>
              <a:ext uri="{FF2B5EF4-FFF2-40B4-BE49-F238E27FC236}">
                <a16:creationId xmlns:a16="http://schemas.microsoft.com/office/drawing/2014/main" id="{EFBFDB91-E2ED-F959-1B38-D2B0D05994E6}"/>
              </a:ext>
            </a:extLst>
          </p:cNvPr>
          <p:cNvSpPr>
            <a:spLocks noGrp="1"/>
          </p:cNvSpPr>
          <p:nvPr>
            <p:ph type="title"/>
          </p:nvPr>
        </p:nvSpPr>
        <p:spPr/>
        <p:txBody>
          <a:bodyPr/>
          <a:lstStyle/>
          <a:p>
            <a:endParaRPr lang="en-AU"/>
          </a:p>
        </p:txBody>
      </p:sp>
      <p:sp>
        <p:nvSpPr>
          <p:cNvPr id="10" name="Content Placeholder 9">
            <a:extLst>
              <a:ext uri="{FF2B5EF4-FFF2-40B4-BE49-F238E27FC236}">
                <a16:creationId xmlns:a16="http://schemas.microsoft.com/office/drawing/2014/main" id="{04EE06EC-AD29-62C3-BBEC-2E3E62805638}"/>
              </a:ext>
            </a:extLst>
          </p:cNvPr>
          <p:cNvSpPr>
            <a:spLocks noGrp="1"/>
          </p:cNvSpPr>
          <p:nvPr>
            <p:ph idx="1"/>
          </p:nvPr>
        </p:nvSpPr>
        <p:spPr/>
        <p:txBody>
          <a:bodyPr/>
          <a:lstStyle/>
          <a:p>
            <a:endParaRPr lang="en-AU"/>
          </a:p>
        </p:txBody>
      </p:sp>
      <p:pic>
        <p:nvPicPr>
          <p:cNvPr id="12" name="Picture 11">
            <a:hlinkClick r:id="rId3"/>
            <a:extLst>
              <a:ext uri="{FF2B5EF4-FFF2-40B4-BE49-F238E27FC236}">
                <a16:creationId xmlns:a16="http://schemas.microsoft.com/office/drawing/2014/main" id="{E0E98ADD-6F6E-4C4E-0386-E5C2B100969D}"/>
              </a:ext>
            </a:extLst>
          </p:cNvPr>
          <p:cNvPicPr>
            <a:picLocks noChangeAspect="1"/>
          </p:cNvPicPr>
          <p:nvPr/>
        </p:nvPicPr>
        <p:blipFill>
          <a:blip r:embed="rId4"/>
          <a:stretch>
            <a:fillRect/>
          </a:stretch>
        </p:blipFill>
        <p:spPr>
          <a:xfrm>
            <a:off x="1" y="0"/>
            <a:ext cx="12192000" cy="6073541"/>
          </a:xfrm>
          <a:prstGeom prst="rect">
            <a:avLst/>
          </a:prstGeom>
        </p:spPr>
      </p:pic>
      <p:pic>
        <p:nvPicPr>
          <p:cNvPr id="14" name="Picture 13">
            <a:extLst>
              <a:ext uri="{FF2B5EF4-FFF2-40B4-BE49-F238E27FC236}">
                <a16:creationId xmlns:a16="http://schemas.microsoft.com/office/drawing/2014/main" id="{53146672-F6A3-781D-4D7B-FF8FD4CAE83E}"/>
              </a:ext>
            </a:extLst>
          </p:cNvPr>
          <p:cNvPicPr>
            <a:picLocks noChangeAspect="1"/>
          </p:cNvPicPr>
          <p:nvPr/>
        </p:nvPicPr>
        <p:blipFill>
          <a:blip r:embed="rId5"/>
          <a:stretch>
            <a:fillRect/>
          </a:stretch>
        </p:blipFill>
        <p:spPr>
          <a:xfrm>
            <a:off x="678691" y="3053225"/>
            <a:ext cx="4034255" cy="1869533"/>
          </a:xfrm>
          <a:prstGeom prst="rect">
            <a:avLst/>
          </a:prstGeom>
        </p:spPr>
      </p:pic>
      <p:sp>
        <p:nvSpPr>
          <p:cNvPr id="2" name="TextBox 1">
            <a:extLst>
              <a:ext uri="{FF2B5EF4-FFF2-40B4-BE49-F238E27FC236}">
                <a16:creationId xmlns:a16="http://schemas.microsoft.com/office/drawing/2014/main" id="{3D89AF4F-B5B3-F782-21F5-515BC835DE88}"/>
              </a:ext>
            </a:extLst>
          </p:cNvPr>
          <p:cNvSpPr txBox="1"/>
          <p:nvPr/>
        </p:nvSpPr>
        <p:spPr>
          <a:xfrm>
            <a:off x="2432952" y="6191162"/>
            <a:ext cx="2126736" cy="523220"/>
          </a:xfrm>
          <a:prstGeom prst="rect">
            <a:avLst/>
          </a:prstGeom>
          <a:noFill/>
        </p:spPr>
        <p:txBody>
          <a:bodyPr wrap="none" rtlCol="0">
            <a:spAutoFit/>
          </a:bodyPr>
          <a:lstStyle/>
          <a:p>
            <a:r>
              <a:rPr lang="en-AU" sz="2800" b="1">
                <a:hlinkClick r:id="rId6"/>
              </a:rPr>
              <a:t>New Zealand</a:t>
            </a:r>
            <a:endParaRPr lang="en-AU" sz="2800" b="1"/>
          </a:p>
        </p:txBody>
      </p:sp>
      <p:sp>
        <p:nvSpPr>
          <p:cNvPr id="3" name="TextBox 2">
            <a:extLst>
              <a:ext uri="{FF2B5EF4-FFF2-40B4-BE49-F238E27FC236}">
                <a16:creationId xmlns:a16="http://schemas.microsoft.com/office/drawing/2014/main" id="{D5023142-FB09-28D9-054B-6749630A441D}"/>
              </a:ext>
            </a:extLst>
          </p:cNvPr>
          <p:cNvSpPr txBox="1"/>
          <p:nvPr/>
        </p:nvSpPr>
        <p:spPr>
          <a:xfrm>
            <a:off x="6496585" y="6199222"/>
            <a:ext cx="630557" cy="523220"/>
          </a:xfrm>
          <a:prstGeom prst="rect">
            <a:avLst/>
          </a:prstGeom>
          <a:noFill/>
        </p:spPr>
        <p:txBody>
          <a:bodyPr wrap="none" rtlCol="0">
            <a:spAutoFit/>
          </a:bodyPr>
          <a:lstStyle/>
          <a:p>
            <a:r>
              <a:rPr lang="en-AU" sz="2800" b="1">
                <a:hlinkClick r:id="rId3"/>
              </a:rPr>
              <a:t>AU</a:t>
            </a:r>
            <a:endParaRPr lang="en-AU" sz="2800" b="1"/>
          </a:p>
        </p:txBody>
      </p:sp>
      <p:pic>
        <p:nvPicPr>
          <p:cNvPr id="5" name="Picture 4">
            <a:extLst>
              <a:ext uri="{FF2B5EF4-FFF2-40B4-BE49-F238E27FC236}">
                <a16:creationId xmlns:a16="http://schemas.microsoft.com/office/drawing/2014/main" id="{F1F025BE-8733-8BB8-4E92-2547A8693ED9}"/>
              </a:ext>
            </a:extLst>
          </p:cNvPr>
          <p:cNvPicPr>
            <a:picLocks noChangeAspect="1"/>
          </p:cNvPicPr>
          <p:nvPr/>
        </p:nvPicPr>
        <p:blipFill>
          <a:blip r:embed="rId7"/>
          <a:stretch>
            <a:fillRect/>
          </a:stretch>
        </p:blipFill>
        <p:spPr>
          <a:xfrm>
            <a:off x="9623446" y="6479528"/>
            <a:ext cx="2444708" cy="274344"/>
          </a:xfrm>
          <a:prstGeom prst="rect">
            <a:avLst/>
          </a:prstGeom>
        </p:spPr>
      </p:pic>
      <p:pic>
        <p:nvPicPr>
          <p:cNvPr id="6" name="Picture 5">
            <a:extLst>
              <a:ext uri="{FF2B5EF4-FFF2-40B4-BE49-F238E27FC236}">
                <a16:creationId xmlns:a16="http://schemas.microsoft.com/office/drawing/2014/main" id="{382354F7-3BD3-E4B4-BCF8-D5E8D7D321DC}"/>
              </a:ext>
            </a:extLst>
          </p:cNvPr>
          <p:cNvPicPr>
            <a:picLocks noChangeAspect="1"/>
          </p:cNvPicPr>
          <p:nvPr/>
        </p:nvPicPr>
        <p:blipFill>
          <a:blip r:embed="rId8"/>
          <a:stretch>
            <a:fillRect/>
          </a:stretch>
        </p:blipFill>
        <p:spPr>
          <a:xfrm>
            <a:off x="9013793" y="104128"/>
            <a:ext cx="3054361" cy="512108"/>
          </a:xfrm>
          <a:prstGeom prst="rect">
            <a:avLst/>
          </a:prstGeom>
        </p:spPr>
      </p:pic>
      <p:pic>
        <p:nvPicPr>
          <p:cNvPr id="9" name="Picture 8">
            <a:extLst>
              <a:ext uri="{FF2B5EF4-FFF2-40B4-BE49-F238E27FC236}">
                <a16:creationId xmlns:a16="http://schemas.microsoft.com/office/drawing/2014/main" id="{459D8C9E-005D-1231-5F70-9DD7002B371D}"/>
              </a:ext>
            </a:extLst>
          </p:cNvPr>
          <p:cNvPicPr>
            <a:picLocks noChangeAspect="1"/>
          </p:cNvPicPr>
          <p:nvPr/>
        </p:nvPicPr>
        <p:blipFill>
          <a:blip r:embed="rId9"/>
          <a:stretch>
            <a:fillRect/>
          </a:stretch>
        </p:blipFill>
        <p:spPr>
          <a:xfrm>
            <a:off x="7750488" y="2090416"/>
            <a:ext cx="2369364" cy="1207527"/>
          </a:xfrm>
          <a:prstGeom prst="rect">
            <a:avLst/>
          </a:prstGeom>
        </p:spPr>
      </p:pic>
      <p:pic>
        <p:nvPicPr>
          <p:cNvPr id="11" name="Picture 10">
            <a:extLst>
              <a:ext uri="{FF2B5EF4-FFF2-40B4-BE49-F238E27FC236}">
                <a16:creationId xmlns:a16="http://schemas.microsoft.com/office/drawing/2014/main" id="{A187450A-151A-6FB9-A25F-FB2A63F63BA2}"/>
              </a:ext>
            </a:extLst>
          </p:cNvPr>
          <p:cNvPicPr>
            <a:picLocks noChangeAspect="1"/>
          </p:cNvPicPr>
          <p:nvPr/>
        </p:nvPicPr>
        <p:blipFill>
          <a:blip r:embed="rId10"/>
          <a:stretch>
            <a:fillRect/>
          </a:stretch>
        </p:blipFill>
        <p:spPr>
          <a:xfrm>
            <a:off x="9593421" y="1932223"/>
            <a:ext cx="2474733" cy="1465147"/>
          </a:xfrm>
          <a:prstGeom prst="rect">
            <a:avLst/>
          </a:prstGeom>
        </p:spPr>
      </p:pic>
    </p:spTree>
    <p:extLst>
      <p:ext uri="{BB962C8B-B14F-4D97-AF65-F5344CB8AC3E}">
        <p14:creationId xmlns:p14="http://schemas.microsoft.com/office/powerpoint/2010/main" val="2527273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6BDC45-008F-10C7-288B-A58B620EE5CA}"/>
              </a:ext>
            </a:extLst>
          </p:cNvPr>
          <p:cNvSpPr>
            <a:spLocks noGrp="1"/>
          </p:cNvSpPr>
          <p:nvPr>
            <p:ph type="title"/>
          </p:nvPr>
        </p:nvSpPr>
        <p:spPr/>
        <p:txBody>
          <a:bodyPr/>
          <a:lstStyle/>
          <a:p>
            <a:r>
              <a:rPr lang="en-AU" dirty="0"/>
              <a:t>Copilot Webinars</a:t>
            </a:r>
            <a:endParaRPr lang="en-NZ" dirty="0"/>
          </a:p>
        </p:txBody>
      </p:sp>
      <p:pic>
        <p:nvPicPr>
          <p:cNvPr id="2" name="Picture 1" descr="A colorful cloud with a rocket flying through it&#10;&#10;Description automatically generated">
            <a:extLst>
              <a:ext uri="{FF2B5EF4-FFF2-40B4-BE49-F238E27FC236}">
                <a16:creationId xmlns:a16="http://schemas.microsoft.com/office/drawing/2014/main" id="{7DD71241-D236-426B-2333-8D4CF69E5BF2}"/>
              </a:ext>
            </a:extLst>
          </p:cNvPr>
          <p:cNvPicPr>
            <a:picLocks noChangeAspect="1"/>
          </p:cNvPicPr>
          <p:nvPr/>
        </p:nvPicPr>
        <p:blipFill>
          <a:blip r:embed="rId3">
            <a:alphaModFix amt="20000"/>
          </a:blip>
          <a:stretch>
            <a:fillRect/>
          </a:stretch>
        </p:blipFill>
        <p:spPr>
          <a:xfrm>
            <a:off x="1025652" y="0"/>
            <a:ext cx="12001500" cy="6858000"/>
          </a:xfrm>
          <a:prstGeom prst="rect">
            <a:avLst/>
          </a:prstGeom>
        </p:spPr>
      </p:pic>
      <p:sp>
        <p:nvSpPr>
          <p:cNvPr id="6" name="Content Placeholder 5">
            <a:extLst>
              <a:ext uri="{FF2B5EF4-FFF2-40B4-BE49-F238E27FC236}">
                <a16:creationId xmlns:a16="http://schemas.microsoft.com/office/drawing/2014/main" id="{9E561CD1-EE5A-E117-85B4-531922D1D31E}"/>
              </a:ext>
            </a:extLst>
          </p:cNvPr>
          <p:cNvSpPr>
            <a:spLocks noGrp="1"/>
          </p:cNvSpPr>
          <p:nvPr>
            <p:ph idx="25"/>
          </p:nvPr>
        </p:nvSpPr>
        <p:spPr/>
        <p:txBody>
          <a:bodyPr/>
          <a:lstStyle/>
          <a:p>
            <a:r>
              <a:rPr lang="en-AU" dirty="0"/>
              <a:t>Our next Copilot webinars is on 29</a:t>
            </a:r>
            <a:r>
              <a:rPr lang="en-AU" baseline="30000" dirty="0"/>
              <a:t>th</a:t>
            </a:r>
            <a:r>
              <a:rPr lang="en-AU" dirty="0"/>
              <a:t> August at 1pm NZT/ 11am AEST.</a:t>
            </a:r>
          </a:p>
          <a:p>
            <a:r>
              <a:rPr lang="en-AU" b="1" dirty="0"/>
              <a:t>Agenda:</a:t>
            </a:r>
          </a:p>
          <a:p>
            <a:pPr marL="285750" indent="-285750">
              <a:buFont typeface="Arial" panose="020B0604020202020204" pitchFamily="34" charset="0"/>
              <a:buChar char="•"/>
            </a:pPr>
            <a:r>
              <a:rPr lang="en-AU" dirty="0"/>
              <a:t>Copilot early insights</a:t>
            </a:r>
          </a:p>
          <a:p>
            <a:pPr marL="285750" indent="-285750">
              <a:buFont typeface="Arial" panose="020B0604020202020204" pitchFamily="34" charset="0"/>
              <a:buChar char="•"/>
            </a:pPr>
            <a:r>
              <a:rPr lang="en-AU" dirty="0"/>
              <a:t>Overview of Copilot’s</a:t>
            </a:r>
          </a:p>
          <a:p>
            <a:pPr marL="285750" indent="-285750">
              <a:buFont typeface="Arial" panose="020B0604020202020204" pitchFamily="34" charset="0"/>
              <a:buChar char="•"/>
            </a:pPr>
            <a:r>
              <a:rPr lang="en-AU" dirty="0"/>
              <a:t>Security foundations of Copilot</a:t>
            </a:r>
          </a:p>
          <a:p>
            <a:pPr marL="285750" indent="-285750">
              <a:buFont typeface="Arial" panose="020B0604020202020204" pitchFamily="34" charset="0"/>
              <a:buChar char="•"/>
            </a:pPr>
            <a:r>
              <a:rPr lang="en-AU" dirty="0"/>
              <a:t>Live demo</a:t>
            </a:r>
          </a:p>
          <a:p>
            <a:pPr marL="285750" indent="-285750">
              <a:buFont typeface="Arial" panose="020B0604020202020204" pitchFamily="34" charset="0"/>
              <a:buChar char="•"/>
            </a:pPr>
            <a:r>
              <a:rPr lang="en-AU" dirty="0"/>
              <a:t>Readiness &amp; Adoption</a:t>
            </a:r>
          </a:p>
          <a:p>
            <a:endParaRPr lang="en-AU" dirty="0"/>
          </a:p>
          <a:p>
            <a:r>
              <a:rPr lang="en-AU" b="1" dirty="0"/>
              <a:t>Register here: </a:t>
            </a:r>
          </a:p>
          <a:p>
            <a:r>
              <a:rPr lang="en-AU" b="1" dirty="0"/>
              <a:t>NZ: </a:t>
            </a:r>
            <a:r>
              <a:rPr lang="en-AU" dirty="0">
                <a:hlinkClick r:id="rId4"/>
              </a:rPr>
              <a:t>Microsoft Copilot Ready (dickerdata.co.nz)</a:t>
            </a:r>
            <a:endParaRPr lang="en-AU" b="1" dirty="0"/>
          </a:p>
          <a:p>
            <a:r>
              <a:rPr lang="en-AU" b="1" dirty="0"/>
              <a:t>AU: </a:t>
            </a:r>
            <a:r>
              <a:rPr lang="en-AU" dirty="0">
                <a:hlinkClick r:id="rId5"/>
              </a:rPr>
              <a:t>https://www.dickerdata.com.au/microsoft/copilot-demo-webinar-registration</a:t>
            </a:r>
            <a:r>
              <a:rPr lang="en-AU" dirty="0"/>
              <a:t> </a:t>
            </a:r>
            <a:endParaRPr lang="en-NZ" dirty="0"/>
          </a:p>
        </p:txBody>
      </p:sp>
      <p:pic>
        <p:nvPicPr>
          <p:cNvPr id="7" name="Picture 6">
            <a:extLst>
              <a:ext uri="{FF2B5EF4-FFF2-40B4-BE49-F238E27FC236}">
                <a16:creationId xmlns:a16="http://schemas.microsoft.com/office/drawing/2014/main" id="{3E4DF4CE-7646-9208-5E6A-FD1D9C285B60}"/>
              </a:ext>
            </a:extLst>
          </p:cNvPr>
          <p:cNvPicPr>
            <a:picLocks noChangeAspect="1"/>
          </p:cNvPicPr>
          <p:nvPr/>
        </p:nvPicPr>
        <p:blipFill rotWithShape="1">
          <a:blip r:embed="rId6"/>
          <a:srcRect l="1947"/>
          <a:stretch/>
        </p:blipFill>
        <p:spPr>
          <a:xfrm>
            <a:off x="5673687" y="2797940"/>
            <a:ext cx="3833870" cy="1262119"/>
          </a:xfrm>
          <a:prstGeom prst="rect">
            <a:avLst/>
          </a:prstGeom>
        </p:spPr>
      </p:pic>
    </p:spTree>
    <p:extLst>
      <p:ext uri="{BB962C8B-B14F-4D97-AF65-F5344CB8AC3E}">
        <p14:creationId xmlns:p14="http://schemas.microsoft.com/office/powerpoint/2010/main" val="2720854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8DB5D4-A526-91FF-93AA-7F072110AA89}"/>
              </a:ext>
            </a:extLst>
          </p:cNvPr>
          <p:cNvSpPr>
            <a:spLocks noGrp="1"/>
          </p:cNvSpPr>
          <p:nvPr>
            <p:ph sz="quarter" idx="10"/>
          </p:nvPr>
        </p:nvSpPr>
        <p:spPr/>
        <p:txBody>
          <a:bodyPr/>
          <a:lstStyle/>
          <a:p>
            <a:endParaRPr lang="en-AU"/>
          </a:p>
        </p:txBody>
      </p:sp>
      <p:sp>
        <p:nvSpPr>
          <p:cNvPr id="8" name="Title 7">
            <a:extLst>
              <a:ext uri="{FF2B5EF4-FFF2-40B4-BE49-F238E27FC236}">
                <a16:creationId xmlns:a16="http://schemas.microsoft.com/office/drawing/2014/main" id="{EFBFDB91-E2ED-F959-1B38-D2B0D05994E6}"/>
              </a:ext>
            </a:extLst>
          </p:cNvPr>
          <p:cNvSpPr>
            <a:spLocks noGrp="1"/>
          </p:cNvSpPr>
          <p:nvPr>
            <p:ph type="title"/>
          </p:nvPr>
        </p:nvSpPr>
        <p:spPr/>
        <p:txBody>
          <a:bodyPr/>
          <a:lstStyle/>
          <a:p>
            <a:endParaRPr lang="en-AU"/>
          </a:p>
        </p:txBody>
      </p:sp>
      <p:sp>
        <p:nvSpPr>
          <p:cNvPr id="10" name="Content Placeholder 9">
            <a:extLst>
              <a:ext uri="{FF2B5EF4-FFF2-40B4-BE49-F238E27FC236}">
                <a16:creationId xmlns:a16="http://schemas.microsoft.com/office/drawing/2014/main" id="{04EE06EC-AD29-62C3-BBEC-2E3E62805638}"/>
              </a:ext>
            </a:extLst>
          </p:cNvPr>
          <p:cNvSpPr>
            <a:spLocks noGrp="1"/>
          </p:cNvSpPr>
          <p:nvPr>
            <p:ph idx="1"/>
          </p:nvPr>
        </p:nvSpPr>
        <p:spPr/>
        <p:txBody>
          <a:bodyPr/>
          <a:lstStyle/>
          <a:p>
            <a:endParaRPr lang="en-AU"/>
          </a:p>
        </p:txBody>
      </p:sp>
      <p:sp>
        <p:nvSpPr>
          <p:cNvPr id="2" name="TextBox 1">
            <a:extLst>
              <a:ext uri="{FF2B5EF4-FFF2-40B4-BE49-F238E27FC236}">
                <a16:creationId xmlns:a16="http://schemas.microsoft.com/office/drawing/2014/main" id="{3D89AF4F-B5B3-F782-21F5-515BC835DE88}"/>
              </a:ext>
            </a:extLst>
          </p:cNvPr>
          <p:cNvSpPr txBox="1"/>
          <p:nvPr/>
        </p:nvSpPr>
        <p:spPr>
          <a:xfrm>
            <a:off x="6971055" y="6042736"/>
            <a:ext cx="630557" cy="523220"/>
          </a:xfrm>
          <a:prstGeom prst="rect">
            <a:avLst/>
          </a:prstGeom>
          <a:noFill/>
        </p:spPr>
        <p:txBody>
          <a:bodyPr wrap="none" rtlCol="0">
            <a:spAutoFit/>
          </a:bodyPr>
          <a:lstStyle/>
          <a:p>
            <a:r>
              <a:rPr lang="en-AU" sz="2800" b="1" dirty="0">
                <a:hlinkClick r:id="rId3"/>
              </a:rPr>
              <a:t>AU</a:t>
            </a:r>
            <a:endParaRPr lang="en-AU" sz="2800" b="1" dirty="0"/>
          </a:p>
        </p:txBody>
      </p:sp>
      <p:pic>
        <p:nvPicPr>
          <p:cNvPr id="6" name="Picture 5">
            <a:extLst>
              <a:ext uri="{FF2B5EF4-FFF2-40B4-BE49-F238E27FC236}">
                <a16:creationId xmlns:a16="http://schemas.microsoft.com/office/drawing/2014/main" id="{382354F7-3BD3-E4B4-BCF8-D5E8D7D321DC}"/>
              </a:ext>
            </a:extLst>
          </p:cNvPr>
          <p:cNvPicPr>
            <a:picLocks noChangeAspect="1"/>
          </p:cNvPicPr>
          <p:nvPr/>
        </p:nvPicPr>
        <p:blipFill>
          <a:blip r:embed="rId4"/>
          <a:stretch>
            <a:fillRect/>
          </a:stretch>
        </p:blipFill>
        <p:spPr>
          <a:xfrm>
            <a:off x="9013793" y="104128"/>
            <a:ext cx="3054361" cy="512108"/>
          </a:xfrm>
          <a:prstGeom prst="rect">
            <a:avLst/>
          </a:prstGeom>
        </p:spPr>
      </p:pic>
      <p:pic>
        <p:nvPicPr>
          <p:cNvPr id="9" name="Picture 8">
            <a:extLst>
              <a:ext uri="{FF2B5EF4-FFF2-40B4-BE49-F238E27FC236}">
                <a16:creationId xmlns:a16="http://schemas.microsoft.com/office/drawing/2014/main" id="{459D8C9E-005D-1231-5F70-9DD7002B371D}"/>
              </a:ext>
            </a:extLst>
          </p:cNvPr>
          <p:cNvPicPr>
            <a:picLocks noChangeAspect="1"/>
          </p:cNvPicPr>
          <p:nvPr/>
        </p:nvPicPr>
        <p:blipFill>
          <a:blip r:embed="rId5"/>
          <a:stretch>
            <a:fillRect/>
          </a:stretch>
        </p:blipFill>
        <p:spPr>
          <a:xfrm>
            <a:off x="9103800" y="2137361"/>
            <a:ext cx="2369364" cy="1207527"/>
          </a:xfrm>
          <a:prstGeom prst="rect">
            <a:avLst/>
          </a:prstGeom>
        </p:spPr>
      </p:pic>
      <p:pic>
        <p:nvPicPr>
          <p:cNvPr id="11" name="Picture 10">
            <a:extLst>
              <a:ext uri="{FF2B5EF4-FFF2-40B4-BE49-F238E27FC236}">
                <a16:creationId xmlns:a16="http://schemas.microsoft.com/office/drawing/2014/main" id="{FF78223E-D62E-C1FB-3B29-4904DADE22EB}"/>
              </a:ext>
            </a:extLst>
          </p:cNvPr>
          <p:cNvPicPr>
            <a:picLocks noChangeAspect="1"/>
          </p:cNvPicPr>
          <p:nvPr/>
        </p:nvPicPr>
        <p:blipFill>
          <a:blip r:embed="rId6"/>
          <a:stretch>
            <a:fillRect/>
          </a:stretch>
        </p:blipFill>
        <p:spPr>
          <a:xfrm>
            <a:off x="0" y="0"/>
            <a:ext cx="12192000" cy="5867808"/>
          </a:xfrm>
          <a:prstGeom prst="rect">
            <a:avLst/>
          </a:prstGeom>
        </p:spPr>
      </p:pic>
      <p:sp>
        <p:nvSpPr>
          <p:cNvPr id="3" name="TextBox 2">
            <a:extLst>
              <a:ext uri="{FF2B5EF4-FFF2-40B4-BE49-F238E27FC236}">
                <a16:creationId xmlns:a16="http://schemas.microsoft.com/office/drawing/2014/main" id="{7CC78330-7004-1C74-B240-2549786C49A6}"/>
              </a:ext>
            </a:extLst>
          </p:cNvPr>
          <p:cNvSpPr txBox="1"/>
          <p:nvPr/>
        </p:nvSpPr>
        <p:spPr>
          <a:xfrm>
            <a:off x="4559708" y="6039102"/>
            <a:ext cx="593432" cy="523220"/>
          </a:xfrm>
          <a:prstGeom prst="rect">
            <a:avLst/>
          </a:prstGeom>
          <a:noFill/>
        </p:spPr>
        <p:txBody>
          <a:bodyPr wrap="none" rtlCol="0">
            <a:spAutoFit/>
          </a:bodyPr>
          <a:lstStyle/>
          <a:p>
            <a:r>
              <a:rPr lang="en-AU" sz="2800" b="1" dirty="0">
                <a:hlinkClick r:id="rId7"/>
              </a:rPr>
              <a:t>NZ</a:t>
            </a:r>
            <a:endParaRPr lang="en-AU" sz="2800" b="1" dirty="0"/>
          </a:p>
        </p:txBody>
      </p:sp>
    </p:spTree>
    <p:extLst>
      <p:ext uri="{BB962C8B-B14F-4D97-AF65-F5344CB8AC3E}">
        <p14:creationId xmlns:p14="http://schemas.microsoft.com/office/powerpoint/2010/main" val="4284592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0C02B7-4554-8F46-4E87-E1ECB91EFAA1}"/>
              </a:ext>
            </a:extLst>
          </p:cNvPr>
          <p:cNvSpPr>
            <a:spLocks noGrp="1"/>
          </p:cNvSpPr>
          <p:nvPr>
            <p:ph type="title"/>
          </p:nvPr>
        </p:nvSpPr>
        <p:spPr/>
        <p:txBody>
          <a:bodyPr/>
          <a:lstStyle/>
          <a:p>
            <a:r>
              <a:rPr lang="en-AU" dirty="0"/>
              <a:t>NCE for Public Sector Customers</a:t>
            </a:r>
            <a:endParaRPr lang="en-NZ" dirty="0"/>
          </a:p>
        </p:txBody>
      </p:sp>
      <p:sp>
        <p:nvSpPr>
          <p:cNvPr id="6" name="Content Placeholder 5">
            <a:extLst>
              <a:ext uri="{FF2B5EF4-FFF2-40B4-BE49-F238E27FC236}">
                <a16:creationId xmlns:a16="http://schemas.microsoft.com/office/drawing/2014/main" id="{AF4120E1-E01C-A835-2347-8036769D6DC0}"/>
              </a:ext>
            </a:extLst>
          </p:cNvPr>
          <p:cNvSpPr>
            <a:spLocks noGrp="1"/>
          </p:cNvSpPr>
          <p:nvPr>
            <p:ph idx="1"/>
          </p:nvPr>
        </p:nvSpPr>
        <p:spPr/>
        <p:txBody>
          <a:bodyPr/>
          <a:lstStyle/>
          <a:p>
            <a:r>
              <a:rPr lang="en-AU" sz="1800" dirty="0"/>
              <a:t>August 1, 2024, new subscription purchases for Public Sector product offers must be on new commerce</a:t>
            </a:r>
          </a:p>
          <a:p>
            <a:r>
              <a:rPr lang="en-AU" sz="1800" dirty="0"/>
              <a:t>Microsoft-led migration effort will now begin with Public Sector offers renewing no earlier than September 1, 2024, and will continue with all offers renewing throughout calendar years 2024 and 2025. We encourage partners to prioritise migrating their customers from legacy to new commerce</a:t>
            </a:r>
            <a:endParaRPr lang="en-NZ" sz="1800" dirty="0"/>
          </a:p>
        </p:txBody>
      </p:sp>
      <p:pic>
        <p:nvPicPr>
          <p:cNvPr id="8" name="Picture 7">
            <a:extLst>
              <a:ext uri="{FF2B5EF4-FFF2-40B4-BE49-F238E27FC236}">
                <a16:creationId xmlns:a16="http://schemas.microsoft.com/office/drawing/2014/main" id="{C2384595-82C3-97A9-40A6-8D88B723A55B}"/>
              </a:ext>
            </a:extLst>
          </p:cNvPr>
          <p:cNvPicPr>
            <a:picLocks noChangeAspect="1"/>
          </p:cNvPicPr>
          <p:nvPr/>
        </p:nvPicPr>
        <p:blipFill>
          <a:blip r:embed="rId2"/>
          <a:stretch>
            <a:fillRect/>
          </a:stretch>
        </p:blipFill>
        <p:spPr>
          <a:xfrm>
            <a:off x="1935497" y="4274315"/>
            <a:ext cx="8439150" cy="1790700"/>
          </a:xfrm>
          <a:prstGeom prst="rect">
            <a:avLst/>
          </a:prstGeom>
        </p:spPr>
      </p:pic>
    </p:spTree>
    <p:extLst>
      <p:ext uri="{BB962C8B-B14F-4D97-AF65-F5344CB8AC3E}">
        <p14:creationId xmlns:p14="http://schemas.microsoft.com/office/powerpoint/2010/main" val="312186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1FEE-5D2F-B49C-0A59-614761C07DB8}"/>
              </a:ext>
            </a:extLst>
          </p:cNvPr>
          <p:cNvSpPr>
            <a:spLocks noGrp="1"/>
          </p:cNvSpPr>
          <p:nvPr>
            <p:ph type="title"/>
          </p:nvPr>
        </p:nvSpPr>
        <p:spPr/>
        <p:txBody>
          <a:bodyPr/>
          <a:lstStyle/>
          <a:p>
            <a:r>
              <a:rPr lang="en-AU" dirty="0"/>
              <a:t>FY25 H1 Windows 365 Promos</a:t>
            </a:r>
            <a:endParaRPr lang="en-NZ" dirty="0"/>
          </a:p>
        </p:txBody>
      </p:sp>
      <p:sp>
        <p:nvSpPr>
          <p:cNvPr id="3" name="Content Placeholder 2">
            <a:extLst>
              <a:ext uri="{FF2B5EF4-FFF2-40B4-BE49-F238E27FC236}">
                <a16:creationId xmlns:a16="http://schemas.microsoft.com/office/drawing/2014/main" id="{693FA294-AF11-BA0F-BE6B-55A214024F3A}"/>
              </a:ext>
            </a:extLst>
          </p:cNvPr>
          <p:cNvSpPr>
            <a:spLocks noGrp="1"/>
          </p:cNvSpPr>
          <p:nvPr>
            <p:ph idx="1"/>
          </p:nvPr>
        </p:nvSpPr>
        <p:spPr/>
        <p:txBody>
          <a:bodyPr/>
          <a:lstStyle/>
          <a:p>
            <a:r>
              <a:rPr lang="en-AU" sz="1600" dirty="0"/>
              <a:t>On August 1st, 2024, Microsoft announced a special promotional offer focused on Windows 365 Business, Enterprise, Frontline for new Windows 365 customers.</a:t>
            </a:r>
          </a:p>
          <a:p>
            <a:r>
              <a:rPr lang="en-AU" sz="1600" dirty="0"/>
              <a:t>Microsoft is providing a 15% discount off the Partner Net Price for Windows 365 Business, Enterprise, and Frontline Monthly and Annual subscription for all performance SKUs eligible for transactions during the promotional period. </a:t>
            </a:r>
          </a:p>
          <a:p>
            <a:r>
              <a:rPr lang="en-AU" sz="1600" dirty="0"/>
              <a:t>The promotion applies to Windows 365 Monthly &amp; Annual commitment subscriptions.</a:t>
            </a:r>
          </a:p>
          <a:p>
            <a:r>
              <a:rPr lang="en-AU" sz="1600" dirty="0"/>
              <a:t> This promotion is only for new-to-SKU Windows 365 customers only. If the specific SKU of Windows 365 was ever provisioned in the customer tenant, then they would not qualify for this promo (including trials).</a:t>
            </a:r>
          </a:p>
          <a:p>
            <a:r>
              <a:rPr lang="en-AU" sz="1600" dirty="0"/>
              <a:t>This promotion is valid for eligible customer transactions between August 1, 2024, through February 1, 2025, on monthly and annual subscriptions.</a:t>
            </a:r>
          </a:p>
          <a:p>
            <a:r>
              <a:rPr lang="en-AU" sz="1600" dirty="0"/>
              <a:t>Promotions will automatically apply when purchasing Windows 365 for an eligible customer.</a:t>
            </a:r>
          </a:p>
          <a:p>
            <a:r>
              <a:rPr lang="en-AU" sz="1600" dirty="0"/>
              <a:t>Check out the FAQ for more details - </a:t>
            </a:r>
            <a:r>
              <a:rPr lang="en-AU" sz="1600" dirty="0">
                <a:hlinkClick r:id="rId2"/>
              </a:rPr>
              <a:t>https://aka.ms/W365CSPPromoFAQ</a:t>
            </a:r>
            <a:r>
              <a:rPr lang="en-AU" sz="1600" dirty="0"/>
              <a:t> </a:t>
            </a:r>
          </a:p>
          <a:p>
            <a:endParaRPr lang="en-NZ" sz="1600" dirty="0"/>
          </a:p>
        </p:txBody>
      </p:sp>
    </p:spTree>
    <p:extLst>
      <p:ext uri="{BB962C8B-B14F-4D97-AF65-F5344CB8AC3E}">
        <p14:creationId xmlns:p14="http://schemas.microsoft.com/office/powerpoint/2010/main" val="3501366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SP Template Diamond 07/23">
  <a:themeElements>
    <a:clrScheme name="CSP Colors 06/23">
      <a:dk1>
        <a:srgbClr val="1A1A1A"/>
      </a:dk1>
      <a:lt1>
        <a:srgbClr val="FFFFFF"/>
      </a:lt1>
      <a:dk2>
        <a:srgbClr val="0D0D0D"/>
      </a:dk2>
      <a:lt2>
        <a:srgbClr val="E6E6E6"/>
      </a:lt2>
      <a:accent1>
        <a:srgbClr val="0078D4"/>
      </a:accent1>
      <a:accent2>
        <a:srgbClr val="243A5E"/>
      </a:accent2>
      <a:accent3>
        <a:srgbClr val="50E6FF"/>
      </a:accent3>
      <a:accent4>
        <a:srgbClr val="5D5BD4"/>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3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7.xml><?xml version="1.0" encoding="utf-8"?>
<a:theme xmlns:a="http://schemas.openxmlformats.org/drawingml/2006/main" name="M365 Copilot Theme">
  <a:themeElements>
    <a:clrScheme name="Custom 6">
      <a:dk1>
        <a:srgbClr val="000000"/>
      </a:dk1>
      <a:lt1>
        <a:srgbClr val="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9.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7CD407-B608-4B14-A95C-D1456CB932A7}">
  <ds:schemaRefs>
    <ds:schemaRef ds:uri="http://schemas.microsoft.com/sharepoint/v3/contenttype/forms"/>
  </ds:schemaRefs>
</ds:datastoreItem>
</file>

<file path=customXml/itemProps2.xml><?xml version="1.0" encoding="utf-8"?>
<ds:datastoreItem xmlns:ds="http://schemas.openxmlformats.org/officeDocument/2006/customXml" ds:itemID="{77953C83-2A4B-410F-93F8-57447A6D4ECE}">
  <ds:schemaRefs>
    <ds:schemaRef ds:uri="http://schemas.microsoft.com/office/2006/documentManagement/types"/>
    <ds:schemaRef ds:uri="d5d3d20d-99fc-41b1-970c-90028ee048d3"/>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 ds:uri="http://schemas.openxmlformats.org/package/2006/metadata/core-properties"/>
    <ds:schemaRef ds:uri="456d9ceb-753b-4687-b044-32f2c6a9d264"/>
  </ds:schemaRefs>
</ds:datastoreItem>
</file>

<file path=customXml/itemProps3.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2159</TotalTime>
  <Words>4498</Words>
  <Application>Microsoft Office PowerPoint</Application>
  <PresentationFormat>Widescreen</PresentationFormat>
  <Paragraphs>314</Paragraphs>
  <Slides>31</Slides>
  <Notes>23</Notes>
  <HiddenSlides>2</HiddenSlides>
  <MMClips>2</MMClips>
  <ScaleCrop>false</ScaleCrop>
  <HeadingPairs>
    <vt:vector size="4" baseType="variant">
      <vt:variant>
        <vt:lpstr>Theme</vt:lpstr>
      </vt:variant>
      <vt:variant>
        <vt:i4>10</vt:i4>
      </vt:variant>
      <vt:variant>
        <vt:lpstr>Slide Titles</vt:lpstr>
      </vt:variant>
      <vt:variant>
        <vt:i4>31</vt:i4>
      </vt:variant>
    </vt:vector>
  </HeadingPairs>
  <TitlesOfParts>
    <vt:vector size="41" baseType="lpstr">
      <vt:lpstr>Office Theme</vt:lpstr>
      <vt:lpstr>LIGHT GRAY TEMPLATE</vt:lpstr>
      <vt:lpstr>1_CSP Copilot Template - CONDENSED - Diamond 12/23</vt:lpstr>
      <vt:lpstr>Custom Design</vt:lpstr>
      <vt:lpstr>2_Black Template</vt:lpstr>
      <vt:lpstr>3_White template</vt:lpstr>
      <vt:lpstr>M365 Copilot Theme</vt:lpstr>
      <vt:lpstr>CSP Copilot Template - CONDENSED - Diamond 12/23</vt:lpstr>
      <vt:lpstr>White Template</vt:lpstr>
      <vt:lpstr>2_CSP Template Diamond 07/23</vt:lpstr>
      <vt:lpstr>Dicker Data Webinar   E:26 SharePoint Advanced Management</vt:lpstr>
      <vt:lpstr>Agenda</vt:lpstr>
      <vt:lpstr>News</vt:lpstr>
      <vt:lpstr>PowerPoint Presentation</vt:lpstr>
      <vt:lpstr>PowerPoint Presentation</vt:lpstr>
      <vt:lpstr>Copilot Webinars</vt:lpstr>
      <vt:lpstr>PowerPoint Presentation</vt:lpstr>
      <vt:lpstr>NCE for Public Sector Customers</vt:lpstr>
      <vt:lpstr>FY25 H1 Windows 365 Promos</vt:lpstr>
      <vt:lpstr>GDAP🙃</vt:lpstr>
      <vt:lpstr>GDAP – How to Add</vt:lpstr>
      <vt:lpstr>View Expiring Relationships</vt:lpstr>
      <vt:lpstr>FY25 MAICPP Benefits</vt:lpstr>
      <vt:lpstr>PowerPoint Presentation</vt:lpstr>
      <vt:lpstr>PowerPoint Presentation</vt:lpstr>
      <vt:lpstr>Resources</vt:lpstr>
      <vt:lpstr>PowerPoint Presentation</vt:lpstr>
      <vt:lpstr>PowerPoint Presentation</vt:lpstr>
      <vt:lpstr>SharePoint Advanced Management</vt:lpstr>
      <vt:lpstr>video</vt:lpstr>
      <vt:lpstr>What is SAM?</vt:lpstr>
      <vt:lpstr>Data Access Governance (DAG)</vt:lpstr>
      <vt:lpstr>Restricted Access Control (RAC)</vt:lpstr>
      <vt:lpstr>Authentication Context</vt:lpstr>
      <vt:lpstr>Block Download Policies</vt:lpstr>
      <vt:lpstr>Content Policy Recommendations</vt:lpstr>
      <vt:lpstr>Advanced Sites Lifecycle Management</vt:lpstr>
      <vt:lpstr>Control Sprawl Controls</vt:lpstr>
      <vt:lpstr>Organisation lifecycle management  </vt:lpstr>
      <vt:lpstr>Licensing</vt:lpstr>
      <vt:lpstr>Dicker Data Webinar  Thank you</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Lauren Nobbs</cp:lastModifiedBy>
  <cp:revision>6</cp:revision>
  <dcterms:created xsi:type="dcterms:W3CDTF">2024-02-08T21:30:36Z</dcterms:created>
  <dcterms:modified xsi:type="dcterms:W3CDTF">2024-08-08T01:16:56Z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