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 id="2147483731" r:id="rId6"/>
    <p:sldMasterId id="2147483795" r:id="rId7"/>
  </p:sldMasterIdLst>
  <p:notesMasterIdLst>
    <p:notesMasterId r:id="rId21"/>
  </p:notesMasterIdLst>
  <p:sldIdLst>
    <p:sldId id="1107" r:id="rId8"/>
    <p:sldId id="1172" r:id="rId9"/>
    <p:sldId id="1171" r:id="rId10"/>
    <p:sldId id="1165" r:id="rId11"/>
    <p:sldId id="1173" r:id="rId12"/>
    <p:sldId id="1135" r:id="rId13"/>
    <p:sldId id="1146" r:id="rId14"/>
    <p:sldId id="1120" r:id="rId15"/>
    <p:sldId id="1162" r:id="rId16"/>
    <p:sldId id="1154" r:id="rId17"/>
    <p:sldId id="1153" r:id="rId18"/>
    <p:sldId id="1166" r:id="rId19"/>
    <p:sldId id="11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E0232C-772E-4935-8EF8-37C49826B5BB}" v="1" dt="2024-11-12T23:02:09.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5041" autoAdjust="0"/>
  </p:normalViewPr>
  <p:slideViewPr>
    <p:cSldViewPr snapToGrid="0">
      <p:cViewPr varScale="1">
        <p:scale>
          <a:sx n="50" d="100"/>
          <a:sy n="50" d="100"/>
        </p:scale>
        <p:origin x="36" y="7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9E5E1E-FCBE-43A8-AFDD-8937938D1A51}" type="datetimeFigureOut">
              <a:rPr lang="en-AU" smtClean="0"/>
              <a:t>13/11/2024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B1896-77BE-47DB-A373-E2B93ABB1D26}" type="slidenum">
              <a:rPr lang="en-AU" smtClean="0"/>
              <a:t>‹#›</a:t>
            </a:fld>
            <a:endParaRPr lang="en-AU"/>
          </a:p>
        </p:txBody>
      </p:sp>
    </p:spTree>
    <p:extLst>
      <p:ext uri="{BB962C8B-B14F-4D97-AF65-F5344CB8AC3E}">
        <p14:creationId xmlns:p14="http://schemas.microsoft.com/office/powerpoint/2010/main" val="3147239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ka.ms/CommerceEvolution"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aka.ms/AMBillingPartnerGuidance" TargetMode="External"/><Relationship Id="rId4" Type="http://schemas.openxmlformats.org/officeDocument/2006/relationships/hyperlink" Target="https://aka.ms/AMBillingChangePartnerFAQ"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 typeface="Arial" panose="020B0604020202020204" pitchFamily="34" charset="0"/>
              <a:buChar char="•"/>
            </a:pPr>
            <a:r>
              <a:rPr lang="en-AU" dirty="0">
                <a:effectLst/>
              </a:rPr>
              <a:t>Blog - </a:t>
            </a:r>
            <a:r>
              <a:rPr lang="en-AU" dirty="0">
                <a:hlinkClick r:id="rId3" tooltip="https://aka.ms/commerceevolution"/>
              </a:rPr>
              <a:t>https://aka.ms/CommerceEvolution</a:t>
            </a:r>
            <a:endParaRPr lang="en-AU" dirty="0"/>
          </a:p>
          <a:p>
            <a:pPr rtl="0">
              <a:buFont typeface="Arial" panose="020B0604020202020204" pitchFamily="34" charset="0"/>
              <a:buChar char="•"/>
            </a:pPr>
            <a:r>
              <a:rPr lang="en-AU" dirty="0">
                <a:effectLst/>
              </a:rPr>
              <a:t>Partner announcement  - </a:t>
            </a:r>
            <a:r>
              <a:rPr lang="en-AU" dirty="0">
                <a:hlinkClick r:id="rId4" tooltip="https://aka.ms/ambillingchangepartnerfaq"/>
              </a:rPr>
              <a:t>https://aka.ms/AMBillingChangePartnerFAQ</a:t>
            </a:r>
            <a:endParaRPr lang="en-AU" dirty="0"/>
          </a:p>
          <a:p>
            <a:pPr rtl="0">
              <a:buFont typeface="Arial" panose="020B0604020202020204" pitchFamily="34" charset="0"/>
              <a:buChar char="•"/>
            </a:pPr>
            <a:r>
              <a:rPr lang="en-AU" dirty="0">
                <a:effectLst/>
              </a:rPr>
              <a:t>FAQ - </a:t>
            </a:r>
            <a:r>
              <a:rPr lang="en-AU" dirty="0">
                <a:hlinkClick r:id="rId4" tooltip="https://aka.ms/ambillingchangepartnerfaq"/>
              </a:rPr>
              <a:t>https://aka.ms/AMBillingChangePartnerFAQ</a:t>
            </a:r>
            <a:endParaRPr lang="en-AU" dirty="0"/>
          </a:p>
          <a:p>
            <a:pPr rtl="0">
              <a:buFont typeface="Arial" panose="020B0604020202020204" pitchFamily="34" charset="0"/>
              <a:buChar char="•"/>
            </a:pPr>
            <a:r>
              <a:rPr lang="en-AU" dirty="0">
                <a:effectLst/>
              </a:rPr>
              <a:t>Partner guidance deck - </a:t>
            </a:r>
            <a:r>
              <a:rPr lang="en-AU" dirty="0">
                <a:hlinkClick r:id="rId5" tooltip="https://aka.ms/ambillingpartnerguidance"/>
              </a:rPr>
              <a:t>https://aka.ms/AMBillingPartnerGuidance</a:t>
            </a:r>
            <a:endParaRPr lang="en-AU" dirty="0"/>
          </a:p>
          <a:p>
            <a:pPr rtl="0"/>
            <a:r>
              <a:rPr lang="en-AU" dirty="0"/>
              <a:t> </a:t>
            </a:r>
          </a:p>
          <a:p>
            <a:endParaRPr lang="en-AU" dirty="0"/>
          </a:p>
        </p:txBody>
      </p:sp>
      <p:sp>
        <p:nvSpPr>
          <p:cNvPr id="4" name="Slide Number Placeholder 3"/>
          <p:cNvSpPr>
            <a:spLocks noGrp="1"/>
          </p:cNvSpPr>
          <p:nvPr>
            <p:ph type="sldNum" sz="quarter" idx="5"/>
          </p:nvPr>
        </p:nvSpPr>
        <p:spPr/>
        <p:txBody>
          <a:bodyPr/>
          <a:lstStyle/>
          <a:p>
            <a:fld id="{6A5B1896-77BE-47DB-A373-E2B93ABB1D26}" type="slidenum">
              <a:rPr lang="en-AU" smtClean="0"/>
              <a:t>2</a:t>
            </a:fld>
            <a:endParaRPr lang="en-AU"/>
          </a:p>
        </p:txBody>
      </p:sp>
    </p:spTree>
    <p:extLst>
      <p:ext uri="{BB962C8B-B14F-4D97-AF65-F5344CB8AC3E}">
        <p14:creationId xmlns:p14="http://schemas.microsoft.com/office/powerpoint/2010/main" val="980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a:t>EcpPro</a:t>
            </a:r>
            <a:r>
              <a:rPr lang="en-AU" dirty="0"/>
              <a:t> is an all-in-one platform designed specifically for MSPs to automate tasks, streamline workflows, and improve service efficiency. It integrates seamlessly with existing ticketing systems, taking over once tickets are logged to ensure faster and more accurate task completion.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a:t>EcpPro</a:t>
            </a:r>
            <a:r>
              <a:rPr lang="en-AU" dirty="0"/>
              <a:t> offers comprehensive tools for service desk automation, security oversight, billing and invoicing, management insights, and sales optimisation. Automating repetitive tasks and centralising key functionalities helps MSPs reduce costs, improve customer satisfaction, and increase scalability without needing additional staff. With continuous updates and active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a:t>EcpPro</a:t>
            </a:r>
            <a:r>
              <a:rPr lang="en-AU" dirty="0"/>
              <a:t> is a powerful partner for MSPs aiming to optimise operations and drive growth.</a:t>
            </a:r>
          </a:p>
          <a:p>
            <a:endParaRPr lang="en-AU" dirty="0"/>
          </a:p>
        </p:txBody>
      </p:sp>
      <p:sp>
        <p:nvSpPr>
          <p:cNvPr id="4" name="Slide Number Placeholder 3"/>
          <p:cNvSpPr>
            <a:spLocks noGrp="1"/>
          </p:cNvSpPr>
          <p:nvPr>
            <p:ph type="sldNum" sz="quarter" idx="5"/>
          </p:nvPr>
        </p:nvSpPr>
        <p:spPr/>
        <p:txBody>
          <a:bodyPr/>
          <a:lstStyle/>
          <a:p>
            <a:fld id="{6A5B1896-77BE-47DB-A373-E2B93ABB1D26}" type="slidenum">
              <a:rPr lang="en-AU" smtClean="0"/>
              <a:t>5</a:t>
            </a:fld>
            <a:endParaRPr lang="en-AU"/>
          </a:p>
        </p:txBody>
      </p:sp>
    </p:spTree>
    <p:extLst>
      <p:ext uri="{BB962C8B-B14F-4D97-AF65-F5344CB8AC3E}">
        <p14:creationId xmlns:p14="http://schemas.microsoft.com/office/powerpoint/2010/main" val="3170739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5"/>
          </p:nvPr>
        </p:nvSpPr>
        <p:spPr/>
        <p:txBody>
          <a:bodyPr/>
          <a:lstStyle/>
          <a:p>
            <a:fld id="{4F444EDF-F110-4EA7-AA7D-AA8282B1D770}" type="slidenum">
              <a:rPr lang="en-AU" smtClean="0"/>
              <a:t>6</a:t>
            </a:fld>
            <a:endParaRPr lang="en-AU"/>
          </a:p>
        </p:txBody>
      </p:sp>
    </p:spTree>
    <p:extLst>
      <p:ext uri="{BB962C8B-B14F-4D97-AF65-F5344CB8AC3E}">
        <p14:creationId xmlns:p14="http://schemas.microsoft.com/office/powerpoint/2010/main" val="967012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44EDF-F110-4EA7-AA7D-AA8282B1D770}"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81396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F444EDF-F110-4EA7-AA7D-AA8282B1D770}" type="slidenum">
              <a:rPr lang="en-AU" smtClean="0"/>
              <a:t>8</a:t>
            </a:fld>
            <a:endParaRPr lang="en-AU"/>
          </a:p>
        </p:txBody>
      </p:sp>
    </p:spTree>
    <p:extLst>
      <p:ext uri="{BB962C8B-B14F-4D97-AF65-F5344CB8AC3E}">
        <p14:creationId xmlns:p14="http://schemas.microsoft.com/office/powerpoint/2010/main" val="1712132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44EDF-F110-4EA7-AA7D-AA8282B1D770}"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78521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5"/>
          </p:nvPr>
        </p:nvSpPr>
        <p:spPr/>
        <p:txBody>
          <a:bodyPr/>
          <a:lstStyle/>
          <a:p>
            <a:fld id="{4F444EDF-F110-4EA7-AA7D-AA8282B1D770}" type="slidenum">
              <a:rPr lang="en-AU" smtClean="0"/>
              <a:t>10</a:t>
            </a:fld>
            <a:endParaRPr lang="en-AU"/>
          </a:p>
        </p:txBody>
      </p:sp>
    </p:spTree>
    <p:extLst>
      <p:ext uri="{BB962C8B-B14F-4D97-AF65-F5344CB8AC3E}">
        <p14:creationId xmlns:p14="http://schemas.microsoft.com/office/powerpoint/2010/main" val="2878570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F444EDF-F110-4EA7-AA7D-AA8282B1D770}" type="slidenum">
              <a:rPr lang="en-AU" smtClean="0"/>
              <a:t>11</a:t>
            </a:fld>
            <a:endParaRPr lang="en-AU"/>
          </a:p>
        </p:txBody>
      </p:sp>
    </p:spTree>
    <p:extLst>
      <p:ext uri="{BB962C8B-B14F-4D97-AF65-F5344CB8AC3E}">
        <p14:creationId xmlns:p14="http://schemas.microsoft.com/office/powerpoint/2010/main" val="2775984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Welcome, everyone! Thank you so much for attending the session today.</a:t>
            </a:r>
          </a:p>
          <a:p>
            <a:endParaRPr lang="en-AU" dirty="0"/>
          </a:p>
          <a:p>
            <a:r>
              <a:rPr lang="en-AU" dirty="0"/>
              <a:t>My name is Amrish, and I am based in Sydney, looking after  the Microsoft Tech for Social Impact program at Dicker Data.</a:t>
            </a:r>
          </a:p>
          <a:p>
            <a:endParaRPr lang="en-AU" dirty="0"/>
          </a:p>
          <a:p>
            <a:r>
              <a:rPr lang="en-AU" dirty="0"/>
              <a:t>Before I formally begin the presentation, I just want to say a Huge Thank you to you for looking after the nonprofit sector.</a:t>
            </a:r>
          </a:p>
          <a:p>
            <a:endParaRPr lang="en-AU" dirty="0"/>
          </a:p>
          <a:p>
            <a:r>
              <a:rPr lang="en-AU" dirty="0"/>
              <a:t>It is a sector which is close to my heart as I started my career journey at a Nonprofit….</a:t>
            </a:r>
          </a:p>
          <a:p>
            <a:endParaRPr lang="en-AU" dirty="0"/>
          </a:p>
          <a:p>
            <a:r>
              <a:rPr lang="en-AU" dirty="0"/>
              <a:t>I got to see first hand some of the amazing work this sector does for the community….</a:t>
            </a:r>
          </a:p>
          <a:p>
            <a:endParaRPr lang="en-AU" dirty="0"/>
          </a:p>
          <a:p>
            <a:r>
              <a:rPr lang="en-AU" dirty="0"/>
              <a:t>So…Today, I’m excited to share a range of topics and updates about the nonprofit sector with you.</a:t>
            </a:r>
          </a:p>
          <a:p>
            <a:endParaRPr lang="en-AU" dirty="0"/>
          </a:p>
          <a:p>
            <a:r>
              <a:rPr lang="en-AU" dirty="0"/>
              <a:t>We’ll kick things off with an introduction to Microsoft Tech for Social Impact. </a:t>
            </a:r>
          </a:p>
          <a:p>
            <a:endParaRPr lang="en-AU" dirty="0"/>
          </a:p>
          <a:p>
            <a:r>
              <a:rPr lang="en-AU" dirty="0"/>
              <a:t>This will give you a solid understanding of TSI team’s mission and the work they are doing to support nonprofits.</a:t>
            </a:r>
          </a:p>
          <a:p>
            <a:endParaRPr lang="en-AU" dirty="0"/>
          </a:p>
          <a:p>
            <a:r>
              <a:rPr lang="en-AU" dirty="0"/>
              <a:t>Next, I’ll present some key stats and showcase the addressable market for both Australia and New Zealand. </a:t>
            </a:r>
          </a:p>
          <a:p>
            <a:endParaRPr lang="en-AU" dirty="0"/>
          </a:p>
          <a:p>
            <a:r>
              <a:rPr lang="en-AU" dirty="0"/>
              <a:t>This will help you see the vast opportunities available in these regions.</a:t>
            </a:r>
          </a:p>
          <a:p>
            <a:endParaRPr lang="en-AU" dirty="0"/>
          </a:p>
          <a:p>
            <a:r>
              <a:rPr lang="en-AU" dirty="0"/>
              <a:t>Following that, we’ll dive into some of the latest offers and programs. </a:t>
            </a:r>
          </a:p>
          <a:p>
            <a:endParaRPr lang="en-AU" dirty="0"/>
          </a:p>
          <a:p>
            <a:r>
              <a:rPr lang="en-AU" dirty="0"/>
              <a:t>I’ll highlight what’s working well and how we’re creating new leads and opportunities for our partners.</a:t>
            </a:r>
          </a:p>
          <a:p>
            <a:endParaRPr lang="en-AU" dirty="0"/>
          </a:p>
          <a:p>
            <a:r>
              <a:rPr lang="en-AU"/>
              <a:t>I will also share all the links presented in today’s slides in the Teams chat shortly after the presentation.</a:t>
            </a:r>
            <a:endParaRPr lang="en-AU" dirty="0"/>
          </a:p>
          <a:p>
            <a:endParaRPr lang="en-AU" dirty="0"/>
          </a:p>
          <a:p>
            <a:r>
              <a:rPr lang="en-AU" b="1" dirty="0"/>
              <a:t>NEXT</a:t>
            </a:r>
          </a:p>
        </p:txBody>
      </p:sp>
      <p:sp>
        <p:nvSpPr>
          <p:cNvPr id="4" name="Slide Number Placeholder 3"/>
          <p:cNvSpPr>
            <a:spLocks noGrp="1"/>
          </p:cNvSpPr>
          <p:nvPr>
            <p:ph type="sldNum" sz="quarter" idx="5"/>
          </p:nvPr>
        </p:nvSpPr>
        <p:spPr/>
        <p:txBody>
          <a:bodyPr/>
          <a:lstStyle/>
          <a:p>
            <a:fld id="{4F444EDF-F110-4EA7-AA7D-AA8282B1D770}" type="slidenum">
              <a:rPr lang="en-AU" smtClean="0"/>
              <a:t>13</a:t>
            </a:fld>
            <a:endParaRPr lang="en-AU"/>
          </a:p>
        </p:txBody>
      </p:sp>
    </p:spTree>
    <p:extLst>
      <p:ext uri="{BB962C8B-B14F-4D97-AF65-F5344CB8AC3E}">
        <p14:creationId xmlns:p14="http://schemas.microsoft.com/office/powerpoint/2010/main" val="2518109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5.png"/><Relationship Id="rId1" Type="http://schemas.openxmlformats.org/officeDocument/2006/relationships/slideMaster" Target="../slideMasters/slideMaster3.xml"/><Relationship Id="rId4" Type="http://schemas.openxmlformats.org/officeDocument/2006/relationships/image" Target="../media/image27.svg"/></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7.svg"/></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34.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36.svg"/><Relationship Id="rId4" Type="http://schemas.openxmlformats.org/officeDocument/2006/relationships/image" Target="../media/image35.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38.svg"/><Relationship Id="rId4" Type="http://schemas.openxmlformats.org/officeDocument/2006/relationships/image" Target="../media/image37.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dickerdata.com.au/" TargetMode="External"/><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hyperlink" Target="http://www.dickerdata.com.au/" TargetMode="External"/><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45.xml.rels><?xml version="1.0" encoding="UTF-8" standalone="yes"?>
<Relationships xmlns="http://schemas.openxmlformats.org/package/2006/relationships"><Relationship Id="rId3" Type="http://schemas.openxmlformats.org/officeDocument/2006/relationships/hyperlink" Target="https://www.dickerdata.com.au/microsoft" TargetMode="External"/><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147.xml.rels><?xml version="1.0" encoding="UTF-8" standalone="yes"?>
<Relationships xmlns="http://schemas.openxmlformats.org/package/2006/relationships"><Relationship Id="rId3" Type="http://schemas.openxmlformats.org/officeDocument/2006/relationships/hyperlink" Target="http://www.dickerdata.com.au/" TargetMode="External"/><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dickerdata.com.au/microsoft" TargetMode="External"/><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dickerdata.com.au/" TargetMode="External"/><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Master" Target="../slideMasters/slideMaster4.xml"/><Relationship Id="rId4" Type="http://schemas.openxmlformats.org/officeDocument/2006/relationships/image" Target="../media/image27.svg"/></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4.xml"/><Relationship Id="rId4" Type="http://schemas.openxmlformats.org/officeDocument/2006/relationships/image" Target="../media/image27.svg"/></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Master" Target="../slideMasters/slideMaster4.xml"/><Relationship Id="rId4" Type="http://schemas.openxmlformats.org/officeDocument/2006/relationships/image" Target="../media/image3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36.svg"/><Relationship Id="rId4" Type="http://schemas.openxmlformats.org/officeDocument/2006/relationships/image" Target="../media/image35.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38.svg"/><Relationship Id="rId4" Type="http://schemas.openxmlformats.org/officeDocument/2006/relationships/image" Target="../media/image37.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30.png"/><Relationship Id="rId4" Type="http://schemas.openxmlformats.org/officeDocument/2006/relationships/image" Target="../media/image27.sv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Master" Target="../slideMasters/slideMaster4.xml"/><Relationship Id="rId4" Type="http://schemas.openxmlformats.org/officeDocument/2006/relationships/image" Target="../media/image27.sv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7.sv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27.sv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3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36.svg"/><Relationship Id="rId4" Type="http://schemas.openxmlformats.org/officeDocument/2006/relationships/image" Target="../media/image3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38.svg"/><Relationship Id="rId4" Type="http://schemas.openxmlformats.org/officeDocument/2006/relationships/image" Target="../media/image3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30.png"/><Relationship Id="rId4" Type="http://schemas.openxmlformats.org/officeDocument/2006/relationships/image" Target="../media/image27.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7.sv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hyperlink" Target="http://www.dickerdata.com.au/" TargetMode="External"/><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www.dickerdata.com.au/" TargetMode="External"/><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ickerdata.com.au/" TargetMode="External"/><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84.xml.rels><?xml version="1.0" encoding="UTF-8" standalone="yes"?>
<Relationships xmlns="http://schemas.openxmlformats.org/package/2006/relationships"><Relationship Id="rId3" Type="http://schemas.openxmlformats.org/officeDocument/2006/relationships/hyperlink" Target="http://www.dickerdata.com.au/" TargetMode="External"/><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8CC0-E2A6-1C44-3D64-49E6675566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D77550E0-C757-4CCB-58F9-573236139C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6E686624-A4E8-1126-1920-47430297A618}"/>
              </a:ext>
            </a:extLst>
          </p:cNvPr>
          <p:cNvSpPr>
            <a:spLocks noGrp="1"/>
          </p:cNvSpPr>
          <p:nvPr>
            <p:ph type="dt" sz="half" idx="10"/>
          </p:nvPr>
        </p:nvSpPr>
        <p:spPr/>
        <p:txBody>
          <a:bodyPr/>
          <a:lstStyle/>
          <a:p>
            <a:fld id="{8F37C070-AE4F-0E49-A069-158A638C7255}" type="datetimeFigureOut">
              <a:rPr lang="en-AU" smtClean="0"/>
              <a:t>13/11/2024</a:t>
            </a:fld>
            <a:endParaRPr lang="en-AU"/>
          </a:p>
        </p:txBody>
      </p:sp>
      <p:sp>
        <p:nvSpPr>
          <p:cNvPr id="5" name="Footer Placeholder 4">
            <a:extLst>
              <a:ext uri="{FF2B5EF4-FFF2-40B4-BE49-F238E27FC236}">
                <a16:creationId xmlns:a16="http://schemas.microsoft.com/office/drawing/2014/main" id="{8B1D664C-AB92-8E20-4BA5-988FA3F056D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C3DB059-1E07-35DE-6BBD-0AF228FC39E2}"/>
              </a:ext>
            </a:extLst>
          </p:cNvPr>
          <p:cNvSpPr>
            <a:spLocks noGrp="1"/>
          </p:cNvSpPr>
          <p:nvPr>
            <p:ph type="sldNum" sz="quarter" idx="12"/>
          </p:nvPr>
        </p:nvSpPr>
        <p:spPr/>
        <p:txBody>
          <a:bodyPr/>
          <a:lstStyle/>
          <a:p>
            <a:fld id="{CCE5C7A4-60A9-2849-9F25-F54718F4C65E}" type="slidenum">
              <a:rPr lang="en-AU" smtClean="0"/>
              <a:t>‹#›</a:t>
            </a:fld>
            <a:endParaRPr lang="en-AU"/>
          </a:p>
        </p:txBody>
      </p:sp>
    </p:spTree>
    <p:extLst>
      <p:ext uri="{BB962C8B-B14F-4D97-AF65-F5344CB8AC3E}">
        <p14:creationId xmlns:p14="http://schemas.microsoft.com/office/powerpoint/2010/main" val="302940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1DFB9-3978-1AC1-99AB-396D258C1AAD}"/>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AAB7D550-9270-62B3-FD82-650C081CBBF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CE174305-43D8-4AEE-F270-21463BB23A6E}"/>
              </a:ext>
            </a:extLst>
          </p:cNvPr>
          <p:cNvSpPr>
            <a:spLocks noGrp="1"/>
          </p:cNvSpPr>
          <p:nvPr>
            <p:ph type="dt" sz="half" idx="10"/>
          </p:nvPr>
        </p:nvSpPr>
        <p:spPr/>
        <p:txBody>
          <a:bodyPr/>
          <a:lstStyle/>
          <a:p>
            <a:fld id="{8F37C070-AE4F-0E49-A069-158A638C7255}" type="datetimeFigureOut">
              <a:rPr lang="en-AU" smtClean="0"/>
              <a:t>13/11/2024</a:t>
            </a:fld>
            <a:endParaRPr lang="en-AU"/>
          </a:p>
        </p:txBody>
      </p:sp>
      <p:sp>
        <p:nvSpPr>
          <p:cNvPr id="5" name="Footer Placeholder 4">
            <a:extLst>
              <a:ext uri="{FF2B5EF4-FFF2-40B4-BE49-F238E27FC236}">
                <a16:creationId xmlns:a16="http://schemas.microsoft.com/office/drawing/2014/main" id="{CCB8B62C-ECBE-5746-D5C5-948E6A02110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D6544CC-49A4-9E7B-A174-88C3C8A7DD5B}"/>
              </a:ext>
            </a:extLst>
          </p:cNvPr>
          <p:cNvSpPr>
            <a:spLocks noGrp="1"/>
          </p:cNvSpPr>
          <p:nvPr>
            <p:ph type="sldNum" sz="quarter" idx="12"/>
          </p:nvPr>
        </p:nvSpPr>
        <p:spPr/>
        <p:txBody>
          <a:bodyPr/>
          <a:lstStyle/>
          <a:p>
            <a:fld id="{CCE5C7A4-60A9-2849-9F25-F54718F4C65E}" type="slidenum">
              <a:rPr lang="en-AU" smtClean="0"/>
              <a:t>‹#›</a:t>
            </a:fld>
            <a:endParaRPr lang="en-AU"/>
          </a:p>
        </p:txBody>
      </p:sp>
    </p:spTree>
    <p:extLst>
      <p:ext uri="{BB962C8B-B14F-4D97-AF65-F5344CB8AC3E}">
        <p14:creationId xmlns:p14="http://schemas.microsoft.com/office/powerpoint/2010/main" val="2697054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Half Pg Text">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CB4B52-2688-5FC9-DA18-745C6438E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a:extLst>
              <a:ext uri="{FF2B5EF4-FFF2-40B4-BE49-F238E27FC236}">
                <a16:creationId xmlns:a16="http://schemas.microsoft.com/office/drawing/2014/main" id="{7C80AFCD-31F8-0890-74F3-596BD43F24B3}"/>
              </a:ext>
            </a:extLst>
          </p:cNvPr>
          <p:cNvSpPr>
            <a:spLocks noGrp="1"/>
          </p:cNvSpPr>
          <p:nvPr>
            <p:ph type="title" hasCustomPrompt="1"/>
          </p:nvPr>
        </p:nvSpPr>
        <p:spPr>
          <a:xfrm>
            <a:off x="515939" y="387047"/>
            <a:ext cx="5065200"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9" name="Text">
            <a:extLst>
              <a:ext uri="{FF2B5EF4-FFF2-40B4-BE49-F238E27FC236}">
                <a16:creationId xmlns:a16="http://schemas.microsoft.com/office/drawing/2014/main" id="{63D77030-9CB4-2299-16F7-662BF1428BC5}"/>
              </a:ext>
            </a:extLst>
          </p:cNvPr>
          <p:cNvSpPr>
            <a:spLocks noGrp="1"/>
          </p:cNvSpPr>
          <p:nvPr>
            <p:ph type="body" sz="quarter" idx="18" hasCustomPrompt="1"/>
          </p:nvPr>
        </p:nvSpPr>
        <p:spPr>
          <a:xfrm>
            <a:off x="515939" y="1670359"/>
            <a:ext cx="50652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9C38B92B-7377-68D7-1E4A-3F3A298BCA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1" y="520"/>
            <a:ext cx="12156381" cy="6856958"/>
          </a:xfrm>
          <a:prstGeom prst="rect">
            <a:avLst/>
          </a:prstGeom>
        </p:spPr>
      </p:pic>
    </p:spTree>
    <p:extLst>
      <p:ext uri="{BB962C8B-B14F-4D97-AF65-F5344CB8AC3E}">
        <p14:creationId xmlns:p14="http://schemas.microsoft.com/office/powerpoint/2010/main" val="62426818"/>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4 page + break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AC33C-9671-C4F1-9617-E32DEFA6FE79}"/>
              </a:ext>
            </a:extLst>
          </p:cNvPr>
          <p:cNvSpPr/>
          <p:nvPr userDrawn="1"/>
        </p:nvSpPr>
        <p:spPr>
          <a:xfrm>
            <a:off x="0" y="0"/>
            <a:ext cx="783458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F75C605E-8E6D-2E04-9533-ACC7084412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457" y="520"/>
            <a:ext cx="12156381" cy="6856958"/>
          </a:xfrm>
          <a:prstGeom prst="rect">
            <a:avLst/>
          </a:prstGeom>
        </p:spPr>
      </p:pic>
      <p:sp>
        <p:nvSpPr>
          <p:cNvPr id="22" name="Title">
            <a:extLst>
              <a:ext uri="{FF2B5EF4-FFF2-40B4-BE49-F238E27FC236}">
                <a16:creationId xmlns:a16="http://schemas.microsoft.com/office/drawing/2014/main" id="{E3E4F3BF-8FCF-4DC4-C651-C02037654D53}"/>
              </a:ext>
            </a:extLst>
          </p:cNvPr>
          <p:cNvSpPr>
            <a:spLocks noGrp="1"/>
          </p:cNvSpPr>
          <p:nvPr>
            <p:ph type="title" hasCustomPrompt="1"/>
          </p:nvPr>
        </p:nvSpPr>
        <p:spPr>
          <a:xfrm>
            <a:off x="515938" y="387047"/>
            <a:ext cx="6833380"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3" name="Text">
            <a:extLst>
              <a:ext uri="{FF2B5EF4-FFF2-40B4-BE49-F238E27FC236}">
                <a16:creationId xmlns:a16="http://schemas.microsoft.com/office/drawing/2014/main" id="{C7AADB2A-6597-FC3C-A0F8-7DD4CEF3B062}"/>
              </a:ext>
            </a:extLst>
          </p:cNvPr>
          <p:cNvSpPr>
            <a:spLocks noGrp="1"/>
          </p:cNvSpPr>
          <p:nvPr>
            <p:ph type="body" sz="quarter" idx="18" hasCustomPrompt="1"/>
          </p:nvPr>
        </p:nvSpPr>
        <p:spPr>
          <a:xfrm>
            <a:off x="515938" y="1705121"/>
            <a:ext cx="6833381" cy="455949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 name="Rectangle: Rounded Corners 1">
            <a:extLst>
              <a:ext uri="{FF2B5EF4-FFF2-40B4-BE49-F238E27FC236}">
                <a16:creationId xmlns:a16="http://schemas.microsoft.com/office/drawing/2014/main" id="{3BA18C33-9788-0D13-0D1C-F275E319166E}"/>
              </a:ext>
            </a:extLst>
          </p:cNvPr>
          <p:cNvSpPr/>
          <p:nvPr userDrawn="1"/>
        </p:nvSpPr>
        <p:spPr>
          <a:xfrm>
            <a:off x="8472872" y="600383"/>
            <a:ext cx="3115641" cy="5664230"/>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1">
            <a:extLst>
              <a:ext uri="{FF2B5EF4-FFF2-40B4-BE49-F238E27FC236}">
                <a16:creationId xmlns:a16="http://schemas.microsoft.com/office/drawing/2014/main" id="{0CE74DF2-6184-2A08-8FE6-85C0B059B8A4}"/>
              </a:ext>
            </a:extLst>
          </p:cNvPr>
          <p:cNvSpPr>
            <a:spLocks noGrp="1"/>
          </p:cNvSpPr>
          <p:nvPr>
            <p:ph type="body" sz="quarter" idx="28" hasCustomPrompt="1"/>
          </p:nvPr>
        </p:nvSpPr>
        <p:spPr>
          <a:xfrm>
            <a:off x="8882887" y="1068129"/>
            <a:ext cx="2362288" cy="528638"/>
          </a:xfrm>
          <a:prstGeom prst="rect">
            <a:avLst/>
          </a:prstGeom>
        </p:spPr>
        <p:txBody>
          <a:bodyPr lIns="0" tIns="0" rIns="0" bIns="0"/>
          <a:lstStyle>
            <a:lvl1pPr marL="0" indent="0" algn="l">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1" name="Text">
            <a:extLst>
              <a:ext uri="{FF2B5EF4-FFF2-40B4-BE49-F238E27FC236}">
                <a16:creationId xmlns:a16="http://schemas.microsoft.com/office/drawing/2014/main" id="{C9F7B0EA-6F23-91FC-03F3-F1E5AC47E042}"/>
              </a:ext>
            </a:extLst>
          </p:cNvPr>
          <p:cNvSpPr>
            <a:spLocks noGrp="1"/>
          </p:cNvSpPr>
          <p:nvPr>
            <p:ph type="body" sz="quarter" idx="19" hasCustomPrompt="1"/>
          </p:nvPr>
        </p:nvSpPr>
        <p:spPr>
          <a:xfrm>
            <a:off x="8882886" y="1941897"/>
            <a:ext cx="2362288" cy="4079524"/>
          </a:xfrm>
          <a:prstGeom prst="rect">
            <a:avLst/>
          </a:prstGeom>
        </p:spPr>
        <p:txBody>
          <a:bodyPr lIns="0" tIns="0" rIns="0" bIns="0"/>
          <a:lstStyle>
            <a:lvl1pPr marL="179388" indent="-179388" algn="l">
              <a:lnSpc>
                <a:spcPct val="100000"/>
              </a:lnSpc>
              <a:defRPr sz="1600">
                <a:solidFill>
                  <a:schemeClr val="tx1"/>
                </a:solidFill>
                <a:latin typeface="+mn-lt"/>
              </a:defRPr>
            </a:lvl1pPr>
            <a:lvl2pPr marL="363538" indent="-187325" algn="l">
              <a:lnSpc>
                <a:spcPct val="100000"/>
              </a:lnSpc>
              <a:tabLst/>
              <a:defRPr sz="1600">
                <a:solidFill>
                  <a:schemeClr val="tx1"/>
                </a:solidFill>
                <a:latin typeface="+mn-lt"/>
              </a:defRPr>
            </a:lvl2pPr>
            <a:lvl3pPr marL="539750" indent="-180975" algn="l">
              <a:lnSpc>
                <a:spcPct val="100000"/>
              </a:lnSpc>
              <a:defRPr sz="1600">
                <a:solidFill>
                  <a:schemeClr val="tx1"/>
                </a:solidFill>
                <a:latin typeface="+mn-lt"/>
              </a:defRPr>
            </a:lvl3pPr>
            <a:lvl4pPr marL="720725" indent="-185738" algn="l" defTabSz="984250">
              <a:lnSpc>
                <a:spcPct val="100000"/>
              </a:lnSpc>
              <a:tabLst/>
              <a:defRPr sz="1600">
                <a:solidFill>
                  <a:schemeClr val="tx1"/>
                </a:solidFill>
                <a:latin typeface="+mn-lt"/>
              </a:defRPr>
            </a:lvl4pPr>
            <a:lvl5pPr marL="893763" indent="-174625" algn="l">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65687924"/>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Text with ima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B8EC8D-0CFA-0357-70F4-C478D9E80C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34" y="520"/>
            <a:ext cx="12156379" cy="6856958"/>
          </a:xfrm>
          <a:prstGeom prst="rect">
            <a:avLst/>
          </a:prstGeom>
        </p:spPr>
      </p:pic>
      <p:sp>
        <p:nvSpPr>
          <p:cNvPr id="17" name="Title">
            <a:extLst>
              <a:ext uri="{FF2B5EF4-FFF2-40B4-BE49-F238E27FC236}">
                <a16:creationId xmlns:a16="http://schemas.microsoft.com/office/drawing/2014/main" id="{55605543-299F-A1F9-C2A1-D8454E661274}"/>
              </a:ext>
            </a:extLst>
          </p:cNvPr>
          <p:cNvSpPr>
            <a:spLocks noGrp="1"/>
          </p:cNvSpPr>
          <p:nvPr>
            <p:ph type="title" hasCustomPrompt="1"/>
          </p:nvPr>
        </p:nvSpPr>
        <p:spPr>
          <a:xfrm>
            <a:off x="532230" y="387047"/>
            <a:ext cx="680242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6" name="Iphone Image">
            <a:extLst>
              <a:ext uri="{FF2B5EF4-FFF2-40B4-BE49-F238E27FC236}">
                <a16:creationId xmlns:a16="http://schemas.microsoft.com/office/drawing/2014/main" id="{356623D8-08CD-682B-1A81-0FDC8DB2565B}"/>
              </a:ext>
            </a:extLst>
          </p:cNvPr>
          <p:cNvSpPr>
            <a:spLocks noGrp="1"/>
          </p:cNvSpPr>
          <p:nvPr>
            <p:ph type="pic" sz="quarter" idx="28" hasCustomPrompt="1"/>
          </p:nvPr>
        </p:nvSpPr>
        <p:spPr>
          <a:xfrm>
            <a:off x="7577846" y="505837"/>
            <a:ext cx="4033284" cy="5817141"/>
          </a:xfrm>
          <a:prstGeom prst="roundRect">
            <a:avLst>
              <a:gd name="adj" fmla="val 76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 name="Text">
            <a:extLst>
              <a:ext uri="{FF2B5EF4-FFF2-40B4-BE49-F238E27FC236}">
                <a16:creationId xmlns:a16="http://schemas.microsoft.com/office/drawing/2014/main" id="{13C75949-E4E1-52F7-29C4-6130A23AB77B}"/>
              </a:ext>
            </a:extLst>
          </p:cNvPr>
          <p:cNvSpPr>
            <a:spLocks noGrp="1"/>
          </p:cNvSpPr>
          <p:nvPr>
            <p:ph type="body" sz="quarter" idx="23" hasCustomPrompt="1"/>
          </p:nvPr>
        </p:nvSpPr>
        <p:spPr>
          <a:xfrm>
            <a:off x="532231" y="1753760"/>
            <a:ext cx="6802424"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971165853"/>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 col with breakou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F44868-07BC-343B-7EB8-66CD9E96C5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34" y="520"/>
            <a:ext cx="12156379" cy="6856958"/>
          </a:xfrm>
          <a:prstGeom prst="rect">
            <a:avLst/>
          </a:prstGeom>
        </p:spPr>
      </p:pic>
      <p:sp>
        <p:nvSpPr>
          <p:cNvPr id="22" name="Title">
            <a:extLst>
              <a:ext uri="{FF2B5EF4-FFF2-40B4-BE49-F238E27FC236}">
                <a16:creationId xmlns:a16="http://schemas.microsoft.com/office/drawing/2014/main" id="{E3E4F3BF-8FCF-4DC4-C651-C02037654D53}"/>
              </a:ext>
            </a:extLst>
          </p:cNvPr>
          <p:cNvSpPr>
            <a:spLocks noGrp="1"/>
          </p:cNvSpPr>
          <p:nvPr>
            <p:ph type="title" hasCustomPrompt="1"/>
          </p:nvPr>
        </p:nvSpPr>
        <p:spPr>
          <a:xfrm>
            <a:off x="515938" y="387047"/>
            <a:ext cx="7532612"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3" name="Text">
            <a:extLst>
              <a:ext uri="{FF2B5EF4-FFF2-40B4-BE49-F238E27FC236}">
                <a16:creationId xmlns:a16="http://schemas.microsoft.com/office/drawing/2014/main" id="{C7AADB2A-6597-FC3C-A0F8-7DD4CEF3B062}"/>
              </a:ext>
            </a:extLst>
          </p:cNvPr>
          <p:cNvSpPr>
            <a:spLocks noGrp="1"/>
          </p:cNvSpPr>
          <p:nvPr>
            <p:ph type="body" sz="quarter" idx="18" hasCustomPrompt="1"/>
          </p:nvPr>
        </p:nvSpPr>
        <p:spPr>
          <a:xfrm>
            <a:off x="515938" y="1705121"/>
            <a:ext cx="7532612" cy="4634264"/>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 name="Rectangle: Rounded Corners 1">
            <a:extLst>
              <a:ext uri="{FF2B5EF4-FFF2-40B4-BE49-F238E27FC236}">
                <a16:creationId xmlns:a16="http://schemas.microsoft.com/office/drawing/2014/main" id="{3BA18C33-9788-0D13-0D1C-F275E319166E}"/>
              </a:ext>
            </a:extLst>
          </p:cNvPr>
          <p:cNvSpPr/>
          <p:nvPr userDrawn="1"/>
        </p:nvSpPr>
        <p:spPr>
          <a:xfrm>
            <a:off x="8414506" y="600383"/>
            <a:ext cx="3115641" cy="5664230"/>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1">
            <a:extLst>
              <a:ext uri="{FF2B5EF4-FFF2-40B4-BE49-F238E27FC236}">
                <a16:creationId xmlns:a16="http://schemas.microsoft.com/office/drawing/2014/main" id="{0CE74DF2-6184-2A08-8FE6-85C0B059B8A4}"/>
              </a:ext>
            </a:extLst>
          </p:cNvPr>
          <p:cNvSpPr>
            <a:spLocks noGrp="1"/>
          </p:cNvSpPr>
          <p:nvPr>
            <p:ph type="body" sz="quarter" idx="28" hasCustomPrompt="1"/>
          </p:nvPr>
        </p:nvSpPr>
        <p:spPr>
          <a:xfrm>
            <a:off x="8824521" y="2809380"/>
            <a:ext cx="2339670" cy="528638"/>
          </a:xfrm>
          <a:prstGeom prst="rect">
            <a:avLst/>
          </a:prstGeom>
        </p:spPr>
        <p:txBody>
          <a:bodyPr lIns="0" tIns="0" rIns="0" bIns="0"/>
          <a:lstStyle>
            <a:lvl1pPr marL="0" indent="0" algn="l">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1" name="Text">
            <a:extLst>
              <a:ext uri="{FF2B5EF4-FFF2-40B4-BE49-F238E27FC236}">
                <a16:creationId xmlns:a16="http://schemas.microsoft.com/office/drawing/2014/main" id="{C9F7B0EA-6F23-91FC-03F3-F1E5AC47E042}"/>
              </a:ext>
            </a:extLst>
          </p:cNvPr>
          <p:cNvSpPr>
            <a:spLocks noGrp="1"/>
          </p:cNvSpPr>
          <p:nvPr>
            <p:ph type="body" sz="quarter" idx="19" hasCustomPrompt="1"/>
          </p:nvPr>
        </p:nvSpPr>
        <p:spPr>
          <a:xfrm>
            <a:off x="8824520" y="3658177"/>
            <a:ext cx="2362288" cy="2256240"/>
          </a:xfrm>
          <a:prstGeom prst="rect">
            <a:avLst/>
          </a:prstGeom>
        </p:spPr>
        <p:txBody>
          <a:bodyPr lIns="0" tIns="0" rIns="0" bIns="0"/>
          <a:lstStyle>
            <a:lvl1pPr marL="179388" indent="-179388" algn="l">
              <a:lnSpc>
                <a:spcPct val="100000"/>
              </a:lnSpc>
              <a:defRPr sz="1600">
                <a:solidFill>
                  <a:schemeClr val="tx1"/>
                </a:solidFill>
                <a:latin typeface="+mn-lt"/>
              </a:defRPr>
            </a:lvl1pPr>
            <a:lvl2pPr marL="363538" indent="-187325" algn="l">
              <a:lnSpc>
                <a:spcPct val="100000"/>
              </a:lnSpc>
              <a:tabLst/>
              <a:defRPr sz="1600">
                <a:solidFill>
                  <a:schemeClr val="tx1"/>
                </a:solidFill>
                <a:latin typeface="+mn-lt"/>
              </a:defRPr>
            </a:lvl2pPr>
            <a:lvl3pPr marL="539750" indent="-180975" algn="l">
              <a:lnSpc>
                <a:spcPct val="100000"/>
              </a:lnSpc>
              <a:defRPr sz="1600">
                <a:solidFill>
                  <a:schemeClr val="tx1"/>
                </a:solidFill>
                <a:latin typeface="+mn-lt"/>
              </a:defRPr>
            </a:lvl3pPr>
            <a:lvl4pPr marL="720725" indent="-185738" algn="l" defTabSz="984250">
              <a:lnSpc>
                <a:spcPct val="100000"/>
              </a:lnSpc>
              <a:tabLst/>
              <a:defRPr sz="1600">
                <a:solidFill>
                  <a:schemeClr val="tx1"/>
                </a:solidFill>
                <a:latin typeface="+mn-lt"/>
              </a:defRPr>
            </a:lvl4pPr>
            <a:lvl5pPr marL="893763" indent="-174625" algn="l">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 name="Iphone Image">
            <a:extLst>
              <a:ext uri="{FF2B5EF4-FFF2-40B4-BE49-F238E27FC236}">
                <a16:creationId xmlns:a16="http://schemas.microsoft.com/office/drawing/2014/main" id="{5D9A4562-0423-66FD-9521-1EB8057B7678}"/>
              </a:ext>
            </a:extLst>
          </p:cNvPr>
          <p:cNvSpPr>
            <a:spLocks noGrp="1"/>
          </p:cNvSpPr>
          <p:nvPr>
            <p:ph type="pic" sz="quarter" idx="29" hasCustomPrompt="1"/>
          </p:nvPr>
        </p:nvSpPr>
        <p:spPr>
          <a:xfrm>
            <a:off x="8801903" y="1024557"/>
            <a:ext cx="2362288" cy="1439693"/>
          </a:xfrm>
          <a:prstGeom prst="roundRect">
            <a:avLst>
              <a:gd name="adj" fmla="val 13018"/>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2869202846"/>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2 colum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CBA580-A856-A741-5C6D-8DA1A5AAF8A1}"/>
              </a:ext>
            </a:extLst>
          </p:cNvPr>
          <p:cNvPicPr>
            <a:picLocks noChangeAspect="1"/>
          </p:cNvPicPr>
          <p:nvPr userDrawn="1"/>
        </p:nvPicPr>
        <p:blipFill>
          <a:blip r:embed="rId2"/>
          <a:stretch>
            <a:fillRect/>
          </a:stretch>
        </p:blipFill>
        <p:spPr>
          <a:xfrm>
            <a:off x="0" y="542545"/>
            <a:ext cx="12192000" cy="6315455"/>
          </a:xfrm>
          <a:prstGeom prst="rect">
            <a:avLst/>
          </a:prstGeom>
        </p:spPr>
      </p:pic>
      <p:sp>
        <p:nvSpPr>
          <p:cNvPr id="7" name="Title">
            <a:extLst>
              <a:ext uri="{FF2B5EF4-FFF2-40B4-BE49-F238E27FC236}">
                <a16:creationId xmlns:a16="http://schemas.microsoft.com/office/drawing/2014/main" id="{7CF69BB0-9BC9-5284-9195-3C05AC33AD1D}"/>
              </a:ext>
            </a:extLst>
          </p:cNvPr>
          <p:cNvSpPr>
            <a:spLocks noGrp="1"/>
          </p:cNvSpPr>
          <p:nvPr>
            <p:ph type="title" hasCustomPrompt="1"/>
          </p:nvPr>
        </p:nvSpPr>
        <p:spPr>
          <a:xfrm>
            <a:off x="515939" y="387047"/>
            <a:ext cx="8789426"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8" name="Text">
            <a:extLst>
              <a:ext uri="{FF2B5EF4-FFF2-40B4-BE49-F238E27FC236}">
                <a16:creationId xmlns:a16="http://schemas.microsoft.com/office/drawing/2014/main" id="{C4649C95-FEAC-D051-3477-34A434A6C60B}"/>
              </a:ext>
            </a:extLst>
          </p:cNvPr>
          <p:cNvSpPr>
            <a:spLocks noGrp="1"/>
          </p:cNvSpPr>
          <p:nvPr>
            <p:ph type="body" sz="quarter" idx="18" hasCustomPrompt="1"/>
          </p:nvPr>
        </p:nvSpPr>
        <p:spPr>
          <a:xfrm>
            <a:off x="515939" y="1734304"/>
            <a:ext cx="5313032"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a:extLst>
              <a:ext uri="{FF2B5EF4-FFF2-40B4-BE49-F238E27FC236}">
                <a16:creationId xmlns:a16="http://schemas.microsoft.com/office/drawing/2014/main" id="{142C1BE5-6F2C-E406-5515-EECC6563AAEE}"/>
              </a:ext>
            </a:extLst>
          </p:cNvPr>
          <p:cNvSpPr>
            <a:spLocks noGrp="1"/>
          </p:cNvSpPr>
          <p:nvPr>
            <p:ph type="body" sz="quarter" idx="21" hasCustomPrompt="1"/>
          </p:nvPr>
        </p:nvSpPr>
        <p:spPr>
          <a:xfrm>
            <a:off x="6363031" y="1734304"/>
            <a:ext cx="53136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5DF8D091-C190-2306-569D-4DFC735248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458" y="520"/>
            <a:ext cx="12156379" cy="6856958"/>
          </a:xfrm>
          <a:prstGeom prst="rect">
            <a:avLst/>
          </a:prstGeom>
        </p:spPr>
      </p:pic>
    </p:spTree>
    <p:extLst>
      <p:ext uri="{BB962C8B-B14F-4D97-AF65-F5344CB8AC3E}">
        <p14:creationId xmlns:p14="http://schemas.microsoft.com/office/powerpoint/2010/main" val="3471397837"/>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3 colum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D00D06-F846-0DE7-87C4-F300DB1397D9}"/>
              </a:ext>
            </a:extLst>
          </p:cNvPr>
          <p:cNvPicPr>
            <a:picLocks noChangeAspect="1"/>
          </p:cNvPicPr>
          <p:nvPr userDrawn="1"/>
        </p:nvPicPr>
        <p:blipFill>
          <a:blip r:embed="rId2"/>
          <a:stretch>
            <a:fillRect/>
          </a:stretch>
        </p:blipFill>
        <p:spPr>
          <a:xfrm>
            <a:off x="0" y="542545"/>
            <a:ext cx="12192000" cy="6315455"/>
          </a:xfrm>
          <a:prstGeom prst="rect">
            <a:avLst/>
          </a:prstGeom>
        </p:spPr>
      </p:pic>
      <p:sp>
        <p:nvSpPr>
          <p:cNvPr id="7" name="Title">
            <a:extLst>
              <a:ext uri="{FF2B5EF4-FFF2-40B4-BE49-F238E27FC236}">
                <a16:creationId xmlns:a16="http://schemas.microsoft.com/office/drawing/2014/main" id="{727F5777-6EA4-0233-35FB-0D154C8D0467}"/>
              </a:ext>
            </a:extLst>
          </p:cNvPr>
          <p:cNvSpPr>
            <a:spLocks noGrp="1"/>
          </p:cNvSpPr>
          <p:nvPr>
            <p:ph type="title" hasCustomPrompt="1"/>
          </p:nvPr>
        </p:nvSpPr>
        <p:spPr>
          <a:xfrm>
            <a:off x="515939" y="387047"/>
            <a:ext cx="8789426"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8" name="Text">
            <a:extLst>
              <a:ext uri="{FF2B5EF4-FFF2-40B4-BE49-F238E27FC236}">
                <a16:creationId xmlns:a16="http://schemas.microsoft.com/office/drawing/2014/main" id="{46E4B628-E146-D5F8-8051-3B094F80621A}"/>
              </a:ext>
            </a:extLst>
          </p:cNvPr>
          <p:cNvSpPr>
            <a:spLocks noGrp="1"/>
          </p:cNvSpPr>
          <p:nvPr>
            <p:ph type="body" sz="quarter" idx="18" hasCustomPrompt="1"/>
          </p:nvPr>
        </p:nvSpPr>
        <p:spPr>
          <a:xfrm>
            <a:off x="515939" y="1734301"/>
            <a:ext cx="3328169"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a:extLst>
              <a:ext uri="{FF2B5EF4-FFF2-40B4-BE49-F238E27FC236}">
                <a16:creationId xmlns:a16="http://schemas.microsoft.com/office/drawing/2014/main" id="{32A00E19-5F7D-504D-8944-CD731E615561}"/>
              </a:ext>
            </a:extLst>
          </p:cNvPr>
          <p:cNvSpPr>
            <a:spLocks noGrp="1"/>
          </p:cNvSpPr>
          <p:nvPr>
            <p:ph type="body" sz="quarter" idx="21" hasCustomPrompt="1"/>
          </p:nvPr>
        </p:nvSpPr>
        <p:spPr>
          <a:xfrm>
            <a:off x="8340289" y="1734301"/>
            <a:ext cx="33300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a:extLst>
              <a:ext uri="{FF2B5EF4-FFF2-40B4-BE49-F238E27FC236}">
                <a16:creationId xmlns:a16="http://schemas.microsoft.com/office/drawing/2014/main" id="{CD0899CA-CE69-7341-D931-2E062D512B53}"/>
              </a:ext>
            </a:extLst>
          </p:cNvPr>
          <p:cNvSpPr>
            <a:spLocks noGrp="1"/>
          </p:cNvSpPr>
          <p:nvPr>
            <p:ph type="body" sz="quarter" idx="23" hasCustomPrompt="1"/>
          </p:nvPr>
        </p:nvSpPr>
        <p:spPr>
          <a:xfrm>
            <a:off x="4427198" y="1734301"/>
            <a:ext cx="33300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849CA42A-6DAD-6AAB-F40B-D879A3B6FF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58227" cy="6858000"/>
          </a:xfrm>
          <a:prstGeom prst="rect">
            <a:avLst/>
          </a:prstGeom>
        </p:spPr>
      </p:pic>
    </p:spTree>
    <p:extLst>
      <p:ext uri="{BB962C8B-B14F-4D97-AF65-F5344CB8AC3E}">
        <p14:creationId xmlns:p14="http://schemas.microsoft.com/office/powerpoint/2010/main" val="1761741150"/>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Vendor Listing Imag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EE311B-62A6-B283-F6DC-71114FE79809}"/>
              </a:ext>
            </a:extLst>
          </p:cNvPr>
          <p:cNvPicPr>
            <a:picLocks noChangeAspect="1"/>
          </p:cNvPicPr>
          <p:nvPr userDrawn="1"/>
        </p:nvPicPr>
        <p:blipFill>
          <a:blip r:embed="rId2"/>
          <a:stretch>
            <a:fillRect/>
          </a:stretch>
        </p:blipFill>
        <p:spPr>
          <a:xfrm>
            <a:off x="31935" y="0"/>
            <a:ext cx="12155425" cy="6858000"/>
          </a:xfrm>
          <a:prstGeom prst="rect">
            <a:avLst/>
          </a:prstGeom>
        </p:spPr>
      </p:pic>
      <p:sp>
        <p:nvSpPr>
          <p:cNvPr id="3" name="Image">
            <a:extLst>
              <a:ext uri="{FF2B5EF4-FFF2-40B4-BE49-F238E27FC236}">
                <a16:creationId xmlns:a16="http://schemas.microsoft.com/office/drawing/2014/main" id="{B58270DD-5D15-A342-9C8E-E31CE7FE8FAB}"/>
              </a:ext>
            </a:extLst>
          </p:cNvPr>
          <p:cNvSpPr>
            <a:spLocks noGrp="1"/>
          </p:cNvSpPr>
          <p:nvPr>
            <p:ph type="pic" sz="quarter" idx="10" hasCustomPrompt="1"/>
          </p:nvPr>
        </p:nvSpPr>
        <p:spPr>
          <a:xfrm>
            <a:off x="515938" y="2016125"/>
            <a:ext cx="11160125" cy="4329113"/>
          </a:xfrm>
          <a:prstGeom prst="rect">
            <a:avLst/>
          </a:prstGeom>
          <a:noFill/>
        </p:spPr>
        <p:txBody>
          <a:bodyPr anchor="ctr"/>
          <a:lstStyle>
            <a:lvl1pPr marL="0" indent="0" algn="ctr">
              <a:buNone/>
              <a:defRPr>
                <a:latin typeface="+mj-lt"/>
              </a:defRPr>
            </a:lvl1pPr>
          </a:lstStyle>
          <a:p>
            <a:r>
              <a:rPr lang="en-AU"/>
              <a:t>CLICK TO INSERT VENDOR IMAGES</a:t>
            </a:r>
          </a:p>
        </p:txBody>
      </p:sp>
      <p:sp>
        <p:nvSpPr>
          <p:cNvPr id="5" name="Title">
            <a:extLst>
              <a:ext uri="{FF2B5EF4-FFF2-40B4-BE49-F238E27FC236}">
                <a16:creationId xmlns:a16="http://schemas.microsoft.com/office/drawing/2014/main" id="{17DF4CDD-1B02-D51B-153E-9AC1E05ACAAF}"/>
              </a:ext>
            </a:extLst>
          </p:cNvPr>
          <p:cNvSpPr>
            <a:spLocks noGrp="1"/>
          </p:cNvSpPr>
          <p:nvPr>
            <p:ph type="title" hasCustomPrompt="1"/>
          </p:nvPr>
        </p:nvSpPr>
        <p:spPr>
          <a:xfrm>
            <a:off x="515939" y="387047"/>
            <a:ext cx="8789426"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Tree>
    <p:extLst>
      <p:ext uri="{BB962C8B-B14F-4D97-AF65-F5344CB8AC3E}">
        <p14:creationId xmlns:p14="http://schemas.microsoft.com/office/powerpoint/2010/main" val="2097950432"/>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_Text + 2 icon with quote">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BC353E0-BA05-CD0C-0E3A-9359CDD4C8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1" y="520"/>
            <a:ext cx="12156381" cy="6856958"/>
          </a:xfrm>
          <a:prstGeom prst="rect">
            <a:avLst/>
          </a:prstGeom>
        </p:spPr>
      </p:pic>
      <p:sp>
        <p:nvSpPr>
          <p:cNvPr id="2" name="Rectangle: Rounded Corners 1">
            <a:extLst>
              <a:ext uri="{FF2B5EF4-FFF2-40B4-BE49-F238E27FC236}">
                <a16:creationId xmlns:a16="http://schemas.microsoft.com/office/drawing/2014/main" id="{1970F276-EC55-8EF8-85D3-69A88DF4D820}"/>
              </a:ext>
            </a:extLst>
          </p:cNvPr>
          <p:cNvSpPr/>
          <p:nvPr userDrawn="1"/>
        </p:nvSpPr>
        <p:spPr>
          <a:xfrm>
            <a:off x="530349" y="1653149"/>
            <a:ext cx="7645294" cy="191148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a:extLst>
              <a:ext uri="{FF2B5EF4-FFF2-40B4-BE49-F238E27FC236}">
                <a16:creationId xmlns:a16="http://schemas.microsoft.com/office/drawing/2014/main" id="{1E85E140-5973-550C-5203-7E8AAE4C1481}"/>
              </a:ext>
            </a:extLst>
          </p:cNvPr>
          <p:cNvSpPr>
            <a:spLocks noGrp="1"/>
          </p:cNvSpPr>
          <p:nvPr>
            <p:ph type="body" sz="quarter" idx="23" hasCustomPrompt="1"/>
          </p:nvPr>
        </p:nvSpPr>
        <p:spPr>
          <a:xfrm>
            <a:off x="2379998" y="1956712"/>
            <a:ext cx="5460641" cy="1320956"/>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a:extLst>
              <a:ext uri="{FF2B5EF4-FFF2-40B4-BE49-F238E27FC236}">
                <a16:creationId xmlns:a16="http://schemas.microsoft.com/office/drawing/2014/main" id="{55605543-299F-A1F9-C2A1-D8454E661274}"/>
              </a:ext>
            </a:extLst>
          </p:cNvPr>
          <p:cNvSpPr>
            <a:spLocks noGrp="1"/>
          </p:cNvSpPr>
          <p:nvPr>
            <p:ph type="title" hasCustomPrompt="1"/>
          </p:nvPr>
        </p:nvSpPr>
        <p:spPr>
          <a:xfrm>
            <a:off x="580870" y="387048"/>
            <a:ext cx="7645295" cy="507898"/>
          </a:xfrm>
          <a:prstGeom prst="rect">
            <a:avLst/>
          </a:prstGeom>
        </p:spPr>
        <p:txBody>
          <a:bodyPr vert="horz" lIns="0" tIns="0" rIns="0" bIns="0" rtlCol="0" anchor="b">
            <a:noAutofit/>
          </a:bodyPr>
          <a:lstStyle>
            <a:lvl1pPr>
              <a:lnSpc>
                <a:spcPts val="3000"/>
              </a:lnSpc>
              <a:defRPr sz="3000"/>
            </a:lvl1pPr>
          </a:lstStyle>
          <a:p>
            <a:r>
              <a:rPr lang="en-US"/>
              <a:t>Click To Edit Title</a:t>
            </a:r>
            <a:endParaRPr lang="en-AU"/>
          </a:p>
        </p:txBody>
      </p:sp>
      <p:sp>
        <p:nvSpPr>
          <p:cNvPr id="8" name="Rectangle: Rounded Corners 7">
            <a:extLst>
              <a:ext uri="{FF2B5EF4-FFF2-40B4-BE49-F238E27FC236}">
                <a16:creationId xmlns:a16="http://schemas.microsoft.com/office/drawing/2014/main" id="{558F1F6A-26D2-D933-CD22-6B2912F90EFC}"/>
              </a:ext>
            </a:extLst>
          </p:cNvPr>
          <p:cNvSpPr/>
          <p:nvPr userDrawn="1"/>
        </p:nvSpPr>
        <p:spPr>
          <a:xfrm>
            <a:off x="1104783" y="2182680"/>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con1">
            <a:extLst>
              <a:ext uri="{FF2B5EF4-FFF2-40B4-BE49-F238E27FC236}">
                <a16:creationId xmlns:a16="http://schemas.microsoft.com/office/drawing/2014/main" id="{FBB8402D-3E5F-1C49-F3AA-8842C707D451}"/>
              </a:ext>
            </a:extLst>
          </p:cNvPr>
          <p:cNvSpPr>
            <a:spLocks noGrp="1" noChangeAspect="1"/>
          </p:cNvSpPr>
          <p:nvPr>
            <p:ph type="pic" sz="quarter" idx="10" hasCustomPrompt="1"/>
          </p:nvPr>
        </p:nvSpPr>
        <p:spPr>
          <a:xfrm>
            <a:off x="1199780" y="22788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1" name="Rectangle: Rounded Corners 20">
            <a:extLst>
              <a:ext uri="{FF2B5EF4-FFF2-40B4-BE49-F238E27FC236}">
                <a16:creationId xmlns:a16="http://schemas.microsoft.com/office/drawing/2014/main" id="{88A6E887-9BF4-C2CE-0A8E-1695F5B51AB0}"/>
              </a:ext>
            </a:extLst>
          </p:cNvPr>
          <p:cNvSpPr/>
          <p:nvPr userDrawn="1"/>
        </p:nvSpPr>
        <p:spPr>
          <a:xfrm>
            <a:off x="530348" y="4114800"/>
            <a:ext cx="7645295" cy="191148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
            <a:extLst>
              <a:ext uri="{FF2B5EF4-FFF2-40B4-BE49-F238E27FC236}">
                <a16:creationId xmlns:a16="http://schemas.microsoft.com/office/drawing/2014/main" id="{B875E646-A9D7-A755-2391-811862B525AA}"/>
              </a:ext>
            </a:extLst>
          </p:cNvPr>
          <p:cNvSpPr>
            <a:spLocks noGrp="1"/>
          </p:cNvSpPr>
          <p:nvPr>
            <p:ph type="body" sz="quarter" idx="29" hasCustomPrompt="1"/>
          </p:nvPr>
        </p:nvSpPr>
        <p:spPr>
          <a:xfrm>
            <a:off x="2379998" y="4418363"/>
            <a:ext cx="5460641" cy="1320956"/>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Rectangle: Rounded Corners 26">
            <a:extLst>
              <a:ext uri="{FF2B5EF4-FFF2-40B4-BE49-F238E27FC236}">
                <a16:creationId xmlns:a16="http://schemas.microsoft.com/office/drawing/2014/main" id="{857C9CC8-EA65-4B99-06E2-720907B2A6AC}"/>
              </a:ext>
            </a:extLst>
          </p:cNvPr>
          <p:cNvSpPr/>
          <p:nvPr userDrawn="1"/>
        </p:nvSpPr>
        <p:spPr>
          <a:xfrm>
            <a:off x="1104783" y="4644331"/>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Icon1">
            <a:extLst>
              <a:ext uri="{FF2B5EF4-FFF2-40B4-BE49-F238E27FC236}">
                <a16:creationId xmlns:a16="http://schemas.microsoft.com/office/drawing/2014/main" id="{82E0D474-31B2-8437-E287-77A82FB826F2}"/>
              </a:ext>
            </a:extLst>
          </p:cNvPr>
          <p:cNvSpPr>
            <a:spLocks noGrp="1" noChangeAspect="1"/>
          </p:cNvSpPr>
          <p:nvPr>
            <p:ph type="pic" sz="quarter" idx="31" hasCustomPrompt="1"/>
          </p:nvPr>
        </p:nvSpPr>
        <p:spPr>
          <a:xfrm>
            <a:off x="1199780" y="474045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7" name="Rectangle: Rounded Corners 6">
            <a:extLst>
              <a:ext uri="{FF2B5EF4-FFF2-40B4-BE49-F238E27FC236}">
                <a16:creationId xmlns:a16="http://schemas.microsoft.com/office/drawing/2014/main" id="{E1CFECC5-4F6A-4B93-F56A-D994BBD210D7}"/>
              </a:ext>
            </a:extLst>
          </p:cNvPr>
          <p:cNvSpPr/>
          <p:nvPr userDrawn="1"/>
        </p:nvSpPr>
        <p:spPr>
          <a:xfrm>
            <a:off x="9190477" y="600383"/>
            <a:ext cx="2430032" cy="5425902"/>
          </a:xfrm>
          <a:prstGeom prst="roundRect">
            <a:avLst>
              <a:gd name="adj" fmla="val 7256"/>
            </a:avLst>
          </a:pr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Quote Mark - start">
            <a:extLst>
              <a:ext uri="{FF2B5EF4-FFF2-40B4-BE49-F238E27FC236}">
                <a16:creationId xmlns:a16="http://schemas.microsoft.com/office/drawing/2014/main" id="{2F0A3548-F2D5-BD6F-3EE1-5B2845442B6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1905" y="983073"/>
            <a:ext cx="462016" cy="462014"/>
          </a:xfrm>
          <a:prstGeom prst="rect">
            <a:avLst/>
          </a:prstGeom>
        </p:spPr>
      </p:pic>
      <p:pic>
        <p:nvPicPr>
          <p:cNvPr id="10" name="Quote Mark - end">
            <a:extLst>
              <a:ext uri="{FF2B5EF4-FFF2-40B4-BE49-F238E27FC236}">
                <a16:creationId xmlns:a16="http://schemas.microsoft.com/office/drawing/2014/main" id="{84373869-F112-0C6B-0640-549DFD1AEBB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909765" y="4362979"/>
            <a:ext cx="462014" cy="462014"/>
          </a:xfrm>
          <a:prstGeom prst="rect">
            <a:avLst/>
          </a:prstGeom>
        </p:spPr>
      </p:pic>
      <p:sp>
        <p:nvSpPr>
          <p:cNvPr id="11" name="Name">
            <a:extLst>
              <a:ext uri="{FF2B5EF4-FFF2-40B4-BE49-F238E27FC236}">
                <a16:creationId xmlns:a16="http://schemas.microsoft.com/office/drawing/2014/main" id="{A6EEC29A-791E-2CEE-9208-F7A12E23BFDB}"/>
              </a:ext>
            </a:extLst>
          </p:cNvPr>
          <p:cNvSpPr>
            <a:spLocks noGrp="1"/>
          </p:cNvSpPr>
          <p:nvPr>
            <p:ph type="body" sz="quarter" idx="11" hasCustomPrompt="1"/>
          </p:nvPr>
        </p:nvSpPr>
        <p:spPr>
          <a:xfrm>
            <a:off x="9580545" y="5160419"/>
            <a:ext cx="1431561" cy="481623"/>
          </a:xfrm>
          <a:prstGeom prst="rect">
            <a:avLst/>
          </a:prstGeom>
        </p:spPr>
        <p:txBody>
          <a:bodyPr lIns="0" tIns="0" rIns="0" bIns="0"/>
          <a:lstStyle>
            <a:lvl1pPr marL="0" indent="0">
              <a:buNone/>
              <a:defRPr sz="1200">
                <a:latin typeface="+mj-lt"/>
              </a:defRPr>
            </a:lvl1pPr>
          </a:lstStyle>
          <a:p>
            <a:pPr lvl="0"/>
            <a:r>
              <a:rPr lang="en-US"/>
              <a:t>Name</a:t>
            </a:r>
          </a:p>
          <a:p>
            <a:pPr lvl="0"/>
            <a:r>
              <a:rPr lang="en-US"/>
              <a:t>JOB TITLE</a:t>
            </a:r>
          </a:p>
        </p:txBody>
      </p:sp>
      <p:sp>
        <p:nvSpPr>
          <p:cNvPr id="14" name="Text">
            <a:extLst>
              <a:ext uri="{FF2B5EF4-FFF2-40B4-BE49-F238E27FC236}">
                <a16:creationId xmlns:a16="http://schemas.microsoft.com/office/drawing/2014/main" id="{E33BEF50-C89C-0FD2-1B43-E1F8B3A1D30D}"/>
              </a:ext>
            </a:extLst>
          </p:cNvPr>
          <p:cNvSpPr>
            <a:spLocks noGrp="1"/>
          </p:cNvSpPr>
          <p:nvPr>
            <p:ph type="body" sz="quarter" idx="56" hasCustomPrompt="1"/>
          </p:nvPr>
        </p:nvSpPr>
        <p:spPr>
          <a:xfrm>
            <a:off x="9560521" y="1759571"/>
            <a:ext cx="1743019" cy="1518097"/>
          </a:xfrm>
          <a:prstGeom prst="rect">
            <a:avLst/>
          </a:prstGeom>
        </p:spPr>
        <p:txBody>
          <a:bodyPr lIns="0" tIns="0" rIns="0" bIns="0" anchor="ctr"/>
          <a:lstStyle>
            <a:lvl1pPr marL="0" indent="0" algn="l">
              <a:lnSpc>
                <a:spcPct val="100000"/>
              </a:lnSpc>
              <a:buNone/>
              <a:defRPr sz="1600">
                <a:latin typeface="+mn-lt"/>
              </a:defRPr>
            </a:lvl1pPr>
            <a:lvl2pPr marL="176213" indent="0" algn="l">
              <a:lnSpc>
                <a:spcPct val="100000"/>
              </a:lnSpc>
              <a:buNone/>
              <a:tabLst/>
              <a:defRPr sz="1600">
                <a:latin typeface="+mn-lt"/>
              </a:defRPr>
            </a:lvl2pPr>
            <a:lvl3pPr marL="358775" indent="0" algn="l">
              <a:lnSpc>
                <a:spcPct val="100000"/>
              </a:lnSpc>
              <a:buNone/>
              <a:defRPr sz="1600">
                <a:latin typeface="+mn-lt"/>
              </a:defRPr>
            </a:lvl3pPr>
            <a:lvl4pPr marL="534987" indent="0" algn="l" defTabSz="984250">
              <a:lnSpc>
                <a:spcPct val="100000"/>
              </a:lnSpc>
              <a:buNone/>
              <a:tabLst/>
              <a:defRPr sz="1600">
                <a:latin typeface="+mn-lt"/>
              </a:defRPr>
            </a:lvl4pPr>
            <a:lvl5pPr marL="719138" indent="0" algn="l">
              <a:lnSpc>
                <a:spcPct val="100000"/>
              </a:lnSpc>
              <a:buNone/>
              <a:defRPr sz="1600">
                <a:latin typeface="+mn-lt"/>
              </a:defRPr>
            </a:lvl5pPr>
          </a:lstStyle>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a:t>
            </a:r>
            <a:r>
              <a:rPr lang="en-US" err="1"/>
              <a:t>textClick</a:t>
            </a:r>
            <a:r>
              <a:rPr lang="en-US"/>
              <a:t> to edit text Click to edit </a:t>
            </a:r>
          </a:p>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text</a:t>
            </a:r>
          </a:p>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text</a:t>
            </a:r>
          </a:p>
          <a:p>
            <a:pPr lvl="0"/>
            <a:endParaRPr lang="en-US"/>
          </a:p>
        </p:txBody>
      </p:sp>
    </p:spTree>
    <p:extLst>
      <p:ext uri="{BB962C8B-B14F-4D97-AF65-F5344CB8AC3E}">
        <p14:creationId xmlns:p14="http://schemas.microsoft.com/office/powerpoint/2010/main" val="3783679752"/>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Text + 2 icon with images">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59F586-5C1A-1443-4892-C77B04132816}"/>
              </a:ext>
            </a:extLst>
          </p:cNvPr>
          <p:cNvPicPr>
            <a:picLocks noChangeAspect="1"/>
          </p:cNvPicPr>
          <p:nvPr userDrawn="1"/>
        </p:nvPicPr>
        <p:blipFill>
          <a:blip r:embed="rId2"/>
          <a:stretch>
            <a:fillRect/>
          </a:stretch>
        </p:blipFill>
        <p:spPr>
          <a:xfrm>
            <a:off x="31935" y="0"/>
            <a:ext cx="12155425" cy="6858000"/>
          </a:xfrm>
          <a:prstGeom prst="rect">
            <a:avLst/>
          </a:prstGeom>
        </p:spPr>
      </p:pic>
      <p:sp>
        <p:nvSpPr>
          <p:cNvPr id="2" name="Rectangle: Rounded Corners 1">
            <a:extLst>
              <a:ext uri="{FF2B5EF4-FFF2-40B4-BE49-F238E27FC236}">
                <a16:creationId xmlns:a16="http://schemas.microsoft.com/office/drawing/2014/main" id="{1970F276-EC55-8EF8-85D3-69A88DF4D820}"/>
              </a:ext>
            </a:extLst>
          </p:cNvPr>
          <p:cNvSpPr/>
          <p:nvPr userDrawn="1"/>
        </p:nvSpPr>
        <p:spPr>
          <a:xfrm>
            <a:off x="530348" y="1391055"/>
            <a:ext cx="8020265" cy="191148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a:extLst>
              <a:ext uri="{FF2B5EF4-FFF2-40B4-BE49-F238E27FC236}">
                <a16:creationId xmlns:a16="http://schemas.microsoft.com/office/drawing/2014/main" id="{1E85E140-5973-550C-5203-7E8AAE4C1481}"/>
              </a:ext>
            </a:extLst>
          </p:cNvPr>
          <p:cNvSpPr>
            <a:spLocks noGrp="1"/>
          </p:cNvSpPr>
          <p:nvPr>
            <p:ph type="body" sz="quarter" idx="23" hasCustomPrompt="1"/>
          </p:nvPr>
        </p:nvSpPr>
        <p:spPr>
          <a:xfrm>
            <a:off x="2379998" y="1694618"/>
            <a:ext cx="5348371" cy="1320956"/>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a:extLst>
              <a:ext uri="{FF2B5EF4-FFF2-40B4-BE49-F238E27FC236}">
                <a16:creationId xmlns:a16="http://schemas.microsoft.com/office/drawing/2014/main" id="{55605543-299F-A1F9-C2A1-D8454E661274}"/>
              </a:ext>
            </a:extLst>
          </p:cNvPr>
          <p:cNvSpPr>
            <a:spLocks noGrp="1"/>
          </p:cNvSpPr>
          <p:nvPr>
            <p:ph type="title" hasCustomPrompt="1"/>
          </p:nvPr>
        </p:nvSpPr>
        <p:spPr>
          <a:xfrm>
            <a:off x="580870" y="387048"/>
            <a:ext cx="7645295" cy="507898"/>
          </a:xfrm>
          <a:prstGeom prst="rect">
            <a:avLst/>
          </a:prstGeom>
        </p:spPr>
        <p:txBody>
          <a:bodyPr vert="horz" lIns="0" tIns="0" rIns="0" bIns="0" rtlCol="0" anchor="b">
            <a:noAutofit/>
          </a:bodyPr>
          <a:lstStyle>
            <a:lvl1pPr>
              <a:lnSpc>
                <a:spcPts val="3000"/>
              </a:lnSpc>
              <a:defRPr sz="3000"/>
            </a:lvl1pPr>
          </a:lstStyle>
          <a:p>
            <a:r>
              <a:rPr lang="en-US"/>
              <a:t>Click To Edit Title</a:t>
            </a:r>
            <a:endParaRPr lang="en-AU"/>
          </a:p>
        </p:txBody>
      </p:sp>
      <p:sp>
        <p:nvSpPr>
          <p:cNvPr id="6" name="Iphone Image">
            <a:extLst>
              <a:ext uri="{FF2B5EF4-FFF2-40B4-BE49-F238E27FC236}">
                <a16:creationId xmlns:a16="http://schemas.microsoft.com/office/drawing/2014/main" id="{356623D8-08CD-682B-1A81-0FDC8DB2565B}"/>
              </a:ext>
            </a:extLst>
          </p:cNvPr>
          <p:cNvSpPr>
            <a:spLocks noGrp="1"/>
          </p:cNvSpPr>
          <p:nvPr>
            <p:ph type="pic" sz="quarter" idx="28" hasCustomPrompt="1"/>
          </p:nvPr>
        </p:nvSpPr>
        <p:spPr>
          <a:xfrm>
            <a:off x="7846495" y="1099226"/>
            <a:ext cx="3463047" cy="2490280"/>
          </a:xfrm>
          <a:prstGeom prst="roundRect">
            <a:avLst>
              <a:gd name="adj" fmla="val 76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8" name="Rectangle: Rounded Corners 7">
            <a:extLst>
              <a:ext uri="{FF2B5EF4-FFF2-40B4-BE49-F238E27FC236}">
                <a16:creationId xmlns:a16="http://schemas.microsoft.com/office/drawing/2014/main" id="{558F1F6A-26D2-D933-CD22-6B2912F90EFC}"/>
              </a:ext>
            </a:extLst>
          </p:cNvPr>
          <p:cNvSpPr/>
          <p:nvPr userDrawn="1"/>
        </p:nvSpPr>
        <p:spPr>
          <a:xfrm>
            <a:off x="1104783" y="1920586"/>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con1">
            <a:extLst>
              <a:ext uri="{FF2B5EF4-FFF2-40B4-BE49-F238E27FC236}">
                <a16:creationId xmlns:a16="http://schemas.microsoft.com/office/drawing/2014/main" id="{FBB8402D-3E5F-1C49-F3AA-8842C707D451}"/>
              </a:ext>
            </a:extLst>
          </p:cNvPr>
          <p:cNvSpPr>
            <a:spLocks noGrp="1" noChangeAspect="1"/>
          </p:cNvSpPr>
          <p:nvPr>
            <p:ph type="pic" sz="quarter" idx="10" hasCustomPrompt="1"/>
          </p:nvPr>
        </p:nvSpPr>
        <p:spPr>
          <a:xfrm>
            <a:off x="1199780" y="202353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1" name="Rectangle: Rounded Corners 20">
            <a:extLst>
              <a:ext uri="{FF2B5EF4-FFF2-40B4-BE49-F238E27FC236}">
                <a16:creationId xmlns:a16="http://schemas.microsoft.com/office/drawing/2014/main" id="{88A6E887-9BF4-C2CE-0A8E-1695F5B51AB0}"/>
              </a:ext>
            </a:extLst>
          </p:cNvPr>
          <p:cNvSpPr/>
          <p:nvPr userDrawn="1"/>
        </p:nvSpPr>
        <p:spPr>
          <a:xfrm>
            <a:off x="530348" y="4114800"/>
            <a:ext cx="8020265" cy="191148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
            <a:extLst>
              <a:ext uri="{FF2B5EF4-FFF2-40B4-BE49-F238E27FC236}">
                <a16:creationId xmlns:a16="http://schemas.microsoft.com/office/drawing/2014/main" id="{B875E646-A9D7-A755-2391-811862B525AA}"/>
              </a:ext>
            </a:extLst>
          </p:cNvPr>
          <p:cNvSpPr>
            <a:spLocks noGrp="1"/>
          </p:cNvSpPr>
          <p:nvPr>
            <p:ph type="body" sz="quarter" idx="29" hasCustomPrompt="1"/>
          </p:nvPr>
        </p:nvSpPr>
        <p:spPr>
          <a:xfrm>
            <a:off x="2379998" y="4418363"/>
            <a:ext cx="5348371" cy="1320956"/>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Iphone Image">
            <a:extLst>
              <a:ext uri="{FF2B5EF4-FFF2-40B4-BE49-F238E27FC236}">
                <a16:creationId xmlns:a16="http://schemas.microsoft.com/office/drawing/2014/main" id="{F1C7D3D7-8B59-6912-B520-9C15C7D1EE31}"/>
              </a:ext>
            </a:extLst>
          </p:cNvPr>
          <p:cNvSpPr>
            <a:spLocks noGrp="1"/>
          </p:cNvSpPr>
          <p:nvPr>
            <p:ph type="pic" sz="quarter" idx="30" hasCustomPrompt="1"/>
          </p:nvPr>
        </p:nvSpPr>
        <p:spPr>
          <a:xfrm>
            <a:off x="7846495" y="3822971"/>
            <a:ext cx="3463047" cy="2490280"/>
          </a:xfrm>
          <a:prstGeom prst="roundRect">
            <a:avLst>
              <a:gd name="adj" fmla="val 76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7" name="Rectangle: Rounded Corners 26">
            <a:extLst>
              <a:ext uri="{FF2B5EF4-FFF2-40B4-BE49-F238E27FC236}">
                <a16:creationId xmlns:a16="http://schemas.microsoft.com/office/drawing/2014/main" id="{857C9CC8-EA65-4B99-06E2-720907B2A6AC}"/>
              </a:ext>
            </a:extLst>
          </p:cNvPr>
          <p:cNvSpPr/>
          <p:nvPr userDrawn="1"/>
        </p:nvSpPr>
        <p:spPr>
          <a:xfrm>
            <a:off x="1104783" y="4644331"/>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Icon1">
            <a:extLst>
              <a:ext uri="{FF2B5EF4-FFF2-40B4-BE49-F238E27FC236}">
                <a16:creationId xmlns:a16="http://schemas.microsoft.com/office/drawing/2014/main" id="{82E0D474-31B2-8437-E287-77A82FB826F2}"/>
              </a:ext>
            </a:extLst>
          </p:cNvPr>
          <p:cNvSpPr>
            <a:spLocks noGrp="1" noChangeAspect="1"/>
          </p:cNvSpPr>
          <p:nvPr>
            <p:ph type="pic" sz="quarter" idx="31" hasCustomPrompt="1"/>
          </p:nvPr>
        </p:nvSpPr>
        <p:spPr>
          <a:xfrm>
            <a:off x="1199780" y="4747276"/>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1360687519"/>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Text + 3 icon with imag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4D24BD-D7D7-28D7-1157-5A1DFE9212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267" y="0"/>
            <a:ext cx="12158225" cy="6857998"/>
          </a:xfrm>
          <a:prstGeom prst="rect">
            <a:avLst/>
          </a:prstGeom>
        </p:spPr>
      </p:pic>
      <p:sp>
        <p:nvSpPr>
          <p:cNvPr id="12" name="Text">
            <a:extLst>
              <a:ext uri="{FF2B5EF4-FFF2-40B4-BE49-F238E27FC236}">
                <a16:creationId xmlns:a16="http://schemas.microsoft.com/office/drawing/2014/main" id="{1E85E140-5973-550C-5203-7E8AAE4C1481}"/>
              </a:ext>
            </a:extLst>
          </p:cNvPr>
          <p:cNvSpPr>
            <a:spLocks noGrp="1"/>
          </p:cNvSpPr>
          <p:nvPr>
            <p:ph type="body" sz="quarter" idx="23" hasCustomPrompt="1"/>
          </p:nvPr>
        </p:nvSpPr>
        <p:spPr>
          <a:xfrm>
            <a:off x="2088169" y="1652852"/>
            <a:ext cx="5348371"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a:extLst>
              <a:ext uri="{FF2B5EF4-FFF2-40B4-BE49-F238E27FC236}">
                <a16:creationId xmlns:a16="http://schemas.microsoft.com/office/drawing/2014/main" id="{55605543-299F-A1F9-C2A1-D8454E661274}"/>
              </a:ext>
            </a:extLst>
          </p:cNvPr>
          <p:cNvSpPr>
            <a:spLocks noGrp="1"/>
          </p:cNvSpPr>
          <p:nvPr>
            <p:ph type="title" hasCustomPrompt="1"/>
          </p:nvPr>
        </p:nvSpPr>
        <p:spPr>
          <a:xfrm>
            <a:off x="58087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3" name="Text">
            <a:extLst>
              <a:ext uri="{FF2B5EF4-FFF2-40B4-BE49-F238E27FC236}">
                <a16:creationId xmlns:a16="http://schemas.microsoft.com/office/drawing/2014/main" id="{84F13D31-21AD-1113-5E4A-36C96A1C88AB}"/>
              </a:ext>
            </a:extLst>
          </p:cNvPr>
          <p:cNvSpPr>
            <a:spLocks noGrp="1"/>
          </p:cNvSpPr>
          <p:nvPr>
            <p:ph type="body" sz="quarter" idx="27" hasCustomPrompt="1"/>
          </p:nvPr>
        </p:nvSpPr>
        <p:spPr>
          <a:xfrm>
            <a:off x="2088169" y="3355887"/>
            <a:ext cx="5348371"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6" name="Iphone Image">
            <a:extLst>
              <a:ext uri="{FF2B5EF4-FFF2-40B4-BE49-F238E27FC236}">
                <a16:creationId xmlns:a16="http://schemas.microsoft.com/office/drawing/2014/main" id="{356623D8-08CD-682B-1A81-0FDC8DB2565B}"/>
              </a:ext>
            </a:extLst>
          </p:cNvPr>
          <p:cNvSpPr>
            <a:spLocks noGrp="1"/>
          </p:cNvSpPr>
          <p:nvPr>
            <p:ph type="pic" sz="quarter" idx="28" hasCustomPrompt="1"/>
          </p:nvPr>
        </p:nvSpPr>
        <p:spPr>
          <a:xfrm>
            <a:off x="7577846" y="525294"/>
            <a:ext cx="4033284" cy="5807412"/>
          </a:xfrm>
          <a:prstGeom prst="roundRect">
            <a:avLst>
              <a:gd name="adj" fmla="val 76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8" name="Rectangle: Rounded Corners 7">
            <a:extLst>
              <a:ext uri="{FF2B5EF4-FFF2-40B4-BE49-F238E27FC236}">
                <a16:creationId xmlns:a16="http://schemas.microsoft.com/office/drawing/2014/main" id="{558F1F6A-26D2-D933-CD22-6B2912F90EFC}"/>
              </a:ext>
            </a:extLst>
          </p:cNvPr>
          <p:cNvSpPr/>
          <p:nvPr userDrawn="1"/>
        </p:nvSpPr>
        <p:spPr>
          <a:xfrm>
            <a:off x="696221" y="1831772"/>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con1">
            <a:extLst>
              <a:ext uri="{FF2B5EF4-FFF2-40B4-BE49-F238E27FC236}">
                <a16:creationId xmlns:a16="http://schemas.microsoft.com/office/drawing/2014/main" id="{FBB8402D-3E5F-1C49-F3AA-8842C707D451}"/>
              </a:ext>
            </a:extLst>
          </p:cNvPr>
          <p:cNvSpPr>
            <a:spLocks noGrp="1" noChangeAspect="1"/>
          </p:cNvSpPr>
          <p:nvPr>
            <p:ph type="pic" sz="quarter" idx="10" hasCustomPrompt="1"/>
          </p:nvPr>
        </p:nvSpPr>
        <p:spPr>
          <a:xfrm>
            <a:off x="791218" y="1934717"/>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4" name="Rectangle: Rounded Corners 13">
            <a:extLst>
              <a:ext uri="{FF2B5EF4-FFF2-40B4-BE49-F238E27FC236}">
                <a16:creationId xmlns:a16="http://schemas.microsoft.com/office/drawing/2014/main" id="{420C09F0-CCD0-0F3A-960E-DC3D197ECF41}"/>
              </a:ext>
            </a:extLst>
          </p:cNvPr>
          <p:cNvSpPr/>
          <p:nvPr userDrawn="1"/>
        </p:nvSpPr>
        <p:spPr>
          <a:xfrm>
            <a:off x="696221" y="3597885"/>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Icon1">
            <a:extLst>
              <a:ext uri="{FF2B5EF4-FFF2-40B4-BE49-F238E27FC236}">
                <a16:creationId xmlns:a16="http://schemas.microsoft.com/office/drawing/2014/main" id="{1A7CDFB5-0CAF-B380-C928-35A4143FB84D}"/>
              </a:ext>
            </a:extLst>
          </p:cNvPr>
          <p:cNvSpPr>
            <a:spLocks noGrp="1" noChangeAspect="1"/>
          </p:cNvSpPr>
          <p:nvPr>
            <p:ph type="pic" sz="quarter" idx="30" hasCustomPrompt="1"/>
          </p:nvPr>
        </p:nvSpPr>
        <p:spPr>
          <a:xfrm>
            <a:off x="791218" y="3700830"/>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8" name="Text">
            <a:extLst>
              <a:ext uri="{FF2B5EF4-FFF2-40B4-BE49-F238E27FC236}">
                <a16:creationId xmlns:a16="http://schemas.microsoft.com/office/drawing/2014/main" id="{3CEA8B38-65C8-8ED9-AD14-493D76E3D359}"/>
              </a:ext>
            </a:extLst>
          </p:cNvPr>
          <p:cNvSpPr>
            <a:spLocks noGrp="1"/>
          </p:cNvSpPr>
          <p:nvPr>
            <p:ph type="body" sz="quarter" idx="31" hasCustomPrompt="1"/>
          </p:nvPr>
        </p:nvSpPr>
        <p:spPr>
          <a:xfrm>
            <a:off x="2088169" y="5082005"/>
            <a:ext cx="5348371"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Rectangle: Rounded Corners 21">
            <a:extLst>
              <a:ext uri="{FF2B5EF4-FFF2-40B4-BE49-F238E27FC236}">
                <a16:creationId xmlns:a16="http://schemas.microsoft.com/office/drawing/2014/main" id="{9A44F4F9-54E8-8FD0-5351-8D234898E54B}"/>
              </a:ext>
            </a:extLst>
          </p:cNvPr>
          <p:cNvSpPr/>
          <p:nvPr userDrawn="1"/>
        </p:nvSpPr>
        <p:spPr>
          <a:xfrm>
            <a:off x="696221" y="5324003"/>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Icon1">
            <a:extLst>
              <a:ext uri="{FF2B5EF4-FFF2-40B4-BE49-F238E27FC236}">
                <a16:creationId xmlns:a16="http://schemas.microsoft.com/office/drawing/2014/main" id="{14FD5F57-9B69-1935-910B-855ED01912F6}"/>
              </a:ext>
            </a:extLst>
          </p:cNvPr>
          <p:cNvSpPr>
            <a:spLocks noGrp="1" noChangeAspect="1"/>
          </p:cNvSpPr>
          <p:nvPr>
            <p:ph type="pic" sz="quarter" idx="32" hasCustomPrompt="1"/>
          </p:nvPr>
        </p:nvSpPr>
        <p:spPr>
          <a:xfrm>
            <a:off x="791218" y="542694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1604143463"/>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95D1FD-B204-5E8D-4760-608645A05F1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7A2DB635-9EA8-E8C1-9D62-AC246AC5B88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DEECE075-AFB6-C012-EFB0-1BE0272DEA84}"/>
              </a:ext>
            </a:extLst>
          </p:cNvPr>
          <p:cNvSpPr>
            <a:spLocks noGrp="1"/>
          </p:cNvSpPr>
          <p:nvPr>
            <p:ph type="dt" sz="half" idx="10"/>
          </p:nvPr>
        </p:nvSpPr>
        <p:spPr/>
        <p:txBody>
          <a:bodyPr/>
          <a:lstStyle/>
          <a:p>
            <a:fld id="{8F37C070-AE4F-0E49-A069-158A638C7255}" type="datetimeFigureOut">
              <a:rPr lang="en-AU" smtClean="0"/>
              <a:t>13/11/2024</a:t>
            </a:fld>
            <a:endParaRPr lang="en-AU"/>
          </a:p>
        </p:txBody>
      </p:sp>
      <p:sp>
        <p:nvSpPr>
          <p:cNvPr id="5" name="Footer Placeholder 4">
            <a:extLst>
              <a:ext uri="{FF2B5EF4-FFF2-40B4-BE49-F238E27FC236}">
                <a16:creationId xmlns:a16="http://schemas.microsoft.com/office/drawing/2014/main" id="{B95A3BA5-CE6C-FFEB-E25E-DFEFF269B2B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C9CB3BA-AC4E-D410-E4E0-640B9D9D8F7F}"/>
              </a:ext>
            </a:extLst>
          </p:cNvPr>
          <p:cNvSpPr>
            <a:spLocks noGrp="1"/>
          </p:cNvSpPr>
          <p:nvPr>
            <p:ph type="sldNum" sz="quarter" idx="12"/>
          </p:nvPr>
        </p:nvSpPr>
        <p:spPr/>
        <p:txBody>
          <a:bodyPr/>
          <a:lstStyle/>
          <a:p>
            <a:fld id="{CCE5C7A4-60A9-2849-9F25-F54718F4C65E}" type="slidenum">
              <a:rPr lang="en-AU" smtClean="0"/>
              <a:t>‹#›</a:t>
            </a:fld>
            <a:endParaRPr lang="en-AU"/>
          </a:p>
        </p:txBody>
      </p:sp>
    </p:spTree>
    <p:extLst>
      <p:ext uri="{BB962C8B-B14F-4D97-AF65-F5344CB8AC3E}">
        <p14:creationId xmlns:p14="http://schemas.microsoft.com/office/powerpoint/2010/main" val="16994539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2 icons and tex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67C3AB-3BEA-2DD5-3693-C143E123D8B2}"/>
              </a:ext>
            </a:extLst>
          </p:cNvPr>
          <p:cNvPicPr>
            <a:picLocks noChangeAspect="1"/>
          </p:cNvPicPr>
          <p:nvPr userDrawn="1"/>
        </p:nvPicPr>
        <p:blipFill>
          <a:blip r:embed="rId2"/>
          <a:stretch>
            <a:fillRect/>
          </a:stretch>
        </p:blipFill>
        <p:spPr>
          <a:xfrm rot="10800000">
            <a:off x="0" y="0"/>
            <a:ext cx="12192000" cy="6315455"/>
          </a:xfrm>
          <a:prstGeom prst="rect">
            <a:avLst/>
          </a:prstGeom>
        </p:spPr>
      </p:pic>
      <p:sp>
        <p:nvSpPr>
          <p:cNvPr id="11" name="Title">
            <a:extLst>
              <a:ext uri="{FF2B5EF4-FFF2-40B4-BE49-F238E27FC236}">
                <a16:creationId xmlns:a16="http://schemas.microsoft.com/office/drawing/2014/main" id="{11717A17-EC1F-CDE3-84C5-E9B261D82914}"/>
              </a:ext>
            </a:extLst>
          </p:cNvPr>
          <p:cNvSpPr>
            <a:spLocks noGrp="1"/>
          </p:cNvSpPr>
          <p:nvPr>
            <p:ph type="title" hasCustomPrompt="1"/>
          </p:nvPr>
        </p:nvSpPr>
        <p:spPr>
          <a:xfrm>
            <a:off x="57114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4" name="Text">
            <a:extLst>
              <a:ext uri="{FF2B5EF4-FFF2-40B4-BE49-F238E27FC236}">
                <a16:creationId xmlns:a16="http://schemas.microsoft.com/office/drawing/2014/main" id="{54526299-D6F4-2DF3-F9F1-5C33D00874A6}"/>
              </a:ext>
            </a:extLst>
          </p:cNvPr>
          <p:cNvSpPr>
            <a:spLocks noGrp="1"/>
          </p:cNvSpPr>
          <p:nvPr>
            <p:ph type="body" sz="quarter" idx="23" hasCustomPrompt="1"/>
          </p:nvPr>
        </p:nvSpPr>
        <p:spPr>
          <a:xfrm>
            <a:off x="571140" y="3677363"/>
            <a:ext cx="4320000" cy="2052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a:extLst>
              <a:ext uri="{FF2B5EF4-FFF2-40B4-BE49-F238E27FC236}">
                <a16:creationId xmlns:a16="http://schemas.microsoft.com/office/drawing/2014/main" id="{D60BD768-66C8-3D16-7253-8F770E665301}"/>
              </a:ext>
            </a:extLst>
          </p:cNvPr>
          <p:cNvSpPr>
            <a:spLocks noGrp="1"/>
          </p:cNvSpPr>
          <p:nvPr>
            <p:ph type="body" sz="quarter" idx="25" hasCustomPrompt="1"/>
          </p:nvPr>
        </p:nvSpPr>
        <p:spPr>
          <a:xfrm>
            <a:off x="5500461" y="3677363"/>
            <a:ext cx="4320000" cy="2052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 name="Rectangle: Rounded Corners 1">
            <a:extLst>
              <a:ext uri="{FF2B5EF4-FFF2-40B4-BE49-F238E27FC236}">
                <a16:creationId xmlns:a16="http://schemas.microsoft.com/office/drawing/2014/main" id="{CF3C74B3-CF17-FDD5-87E3-8E36B2582BC0}"/>
              </a:ext>
            </a:extLst>
          </p:cNvPr>
          <p:cNvSpPr/>
          <p:nvPr userDrawn="1"/>
        </p:nvSpPr>
        <p:spPr>
          <a:xfrm>
            <a:off x="621845" y="2468999"/>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Icon1">
            <a:extLst>
              <a:ext uri="{FF2B5EF4-FFF2-40B4-BE49-F238E27FC236}">
                <a16:creationId xmlns:a16="http://schemas.microsoft.com/office/drawing/2014/main" id="{AE3388EF-6B1E-E33B-7DF9-6B2CB7F4A927}"/>
              </a:ext>
            </a:extLst>
          </p:cNvPr>
          <p:cNvSpPr>
            <a:spLocks noGrp="1" noChangeAspect="1"/>
          </p:cNvSpPr>
          <p:nvPr>
            <p:ph type="pic" sz="quarter" idx="10" hasCustomPrompt="1"/>
          </p:nvPr>
        </p:nvSpPr>
        <p:spPr>
          <a:xfrm>
            <a:off x="716842" y="257194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 name="Rectangle: Rounded Corners 3">
            <a:extLst>
              <a:ext uri="{FF2B5EF4-FFF2-40B4-BE49-F238E27FC236}">
                <a16:creationId xmlns:a16="http://schemas.microsoft.com/office/drawing/2014/main" id="{D6C9BC55-7507-5851-CB55-1CA9D9EB7EB1}"/>
              </a:ext>
            </a:extLst>
          </p:cNvPr>
          <p:cNvSpPr/>
          <p:nvPr userDrawn="1"/>
        </p:nvSpPr>
        <p:spPr>
          <a:xfrm>
            <a:off x="5475949" y="2468999"/>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con1">
            <a:extLst>
              <a:ext uri="{FF2B5EF4-FFF2-40B4-BE49-F238E27FC236}">
                <a16:creationId xmlns:a16="http://schemas.microsoft.com/office/drawing/2014/main" id="{3ED81D97-3A45-7D40-97B0-676D36A73A09}"/>
              </a:ext>
            </a:extLst>
          </p:cNvPr>
          <p:cNvSpPr>
            <a:spLocks noGrp="1" noChangeAspect="1"/>
          </p:cNvSpPr>
          <p:nvPr>
            <p:ph type="pic" sz="quarter" idx="26" hasCustomPrompt="1"/>
          </p:nvPr>
        </p:nvSpPr>
        <p:spPr>
          <a:xfrm>
            <a:off x="5570946" y="257194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pic>
        <p:nvPicPr>
          <p:cNvPr id="6" name="Picture 5">
            <a:extLst>
              <a:ext uri="{FF2B5EF4-FFF2-40B4-BE49-F238E27FC236}">
                <a16:creationId xmlns:a16="http://schemas.microsoft.com/office/drawing/2014/main" id="{009A40B8-F1E7-F8E3-3A96-667A8F2D1AE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267" y="0"/>
            <a:ext cx="12158225" cy="6857998"/>
          </a:xfrm>
          <a:prstGeom prst="rect">
            <a:avLst/>
          </a:prstGeom>
        </p:spPr>
      </p:pic>
    </p:spTree>
    <p:extLst>
      <p:ext uri="{BB962C8B-B14F-4D97-AF65-F5344CB8AC3E}">
        <p14:creationId xmlns:p14="http://schemas.microsoft.com/office/powerpoint/2010/main" val="40018006"/>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 icons and text V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F7694C-E7A7-635E-3E62-3D812BFBD337}"/>
              </a:ext>
            </a:extLst>
          </p:cNvPr>
          <p:cNvPicPr>
            <a:picLocks noChangeAspect="1"/>
          </p:cNvPicPr>
          <p:nvPr userDrawn="1"/>
        </p:nvPicPr>
        <p:blipFill>
          <a:blip r:embed="rId2"/>
          <a:stretch>
            <a:fillRect/>
          </a:stretch>
        </p:blipFill>
        <p:spPr>
          <a:xfrm>
            <a:off x="0" y="0"/>
            <a:ext cx="12192000" cy="3429000"/>
          </a:xfrm>
          <a:prstGeom prst="rect">
            <a:avLst/>
          </a:prstGeom>
        </p:spPr>
      </p:pic>
      <p:cxnSp>
        <p:nvCxnSpPr>
          <p:cNvPr id="5" name="Line">
            <a:extLst>
              <a:ext uri="{FF2B5EF4-FFF2-40B4-BE49-F238E27FC236}">
                <a16:creationId xmlns:a16="http://schemas.microsoft.com/office/drawing/2014/main" id="{32CF8609-881B-E84D-FC81-A934E59FF966}"/>
              </a:ext>
            </a:extLst>
          </p:cNvPr>
          <p:cNvCxnSpPr>
            <a:cxnSpLocks/>
          </p:cNvCxnSpPr>
          <p:nvPr/>
        </p:nvCxnSpPr>
        <p:spPr>
          <a:xfrm>
            <a:off x="0" y="3914305"/>
            <a:ext cx="9488444" cy="0"/>
          </a:xfrm>
          <a:prstGeom prst="line">
            <a:avLst/>
          </a:prstGeom>
          <a:ln w="444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itle">
            <a:extLst>
              <a:ext uri="{FF2B5EF4-FFF2-40B4-BE49-F238E27FC236}">
                <a16:creationId xmlns:a16="http://schemas.microsoft.com/office/drawing/2014/main" id="{D609D438-10D8-9E72-7740-70844D0A6F1E}"/>
              </a:ext>
            </a:extLst>
          </p:cNvPr>
          <p:cNvSpPr>
            <a:spLocks noGrp="1"/>
          </p:cNvSpPr>
          <p:nvPr>
            <p:ph type="title" hasCustomPrompt="1"/>
          </p:nvPr>
        </p:nvSpPr>
        <p:spPr>
          <a:xfrm>
            <a:off x="58087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7" name="Text">
            <a:extLst>
              <a:ext uri="{FF2B5EF4-FFF2-40B4-BE49-F238E27FC236}">
                <a16:creationId xmlns:a16="http://schemas.microsoft.com/office/drawing/2014/main" id="{DA9272B8-B5A5-BCC1-B3AB-C090500ABF43}"/>
              </a:ext>
            </a:extLst>
          </p:cNvPr>
          <p:cNvSpPr>
            <a:spLocks noGrp="1"/>
          </p:cNvSpPr>
          <p:nvPr>
            <p:ph type="body" sz="quarter" idx="24" hasCustomPrompt="1"/>
          </p:nvPr>
        </p:nvSpPr>
        <p:spPr>
          <a:xfrm>
            <a:off x="1878044" y="2261995"/>
            <a:ext cx="7610400" cy="1188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a:extLst>
              <a:ext uri="{FF2B5EF4-FFF2-40B4-BE49-F238E27FC236}">
                <a16:creationId xmlns:a16="http://schemas.microsoft.com/office/drawing/2014/main" id="{2CCDAC5F-A254-9A00-6329-7C6B3339D750}"/>
              </a:ext>
            </a:extLst>
          </p:cNvPr>
          <p:cNvSpPr>
            <a:spLocks noGrp="1"/>
          </p:cNvSpPr>
          <p:nvPr>
            <p:ph type="body" sz="quarter" idx="27" hasCustomPrompt="1"/>
          </p:nvPr>
        </p:nvSpPr>
        <p:spPr>
          <a:xfrm>
            <a:off x="1878044" y="4368790"/>
            <a:ext cx="7610400" cy="1188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3" name="Rectangle: Rounded Corners 2">
            <a:extLst>
              <a:ext uri="{FF2B5EF4-FFF2-40B4-BE49-F238E27FC236}">
                <a16:creationId xmlns:a16="http://schemas.microsoft.com/office/drawing/2014/main" id="{420B7AF9-DB56-FBD7-3E01-2C842A8FDAF4}"/>
              </a:ext>
            </a:extLst>
          </p:cNvPr>
          <p:cNvSpPr/>
          <p:nvPr userDrawn="1"/>
        </p:nvSpPr>
        <p:spPr>
          <a:xfrm>
            <a:off x="580870" y="2380304"/>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Icon1">
            <a:extLst>
              <a:ext uri="{FF2B5EF4-FFF2-40B4-BE49-F238E27FC236}">
                <a16:creationId xmlns:a16="http://schemas.microsoft.com/office/drawing/2014/main" id="{FF621E13-0D1E-5CD1-1E99-E466DB315A0F}"/>
              </a:ext>
            </a:extLst>
          </p:cNvPr>
          <p:cNvSpPr>
            <a:spLocks noGrp="1" noChangeAspect="1"/>
          </p:cNvSpPr>
          <p:nvPr>
            <p:ph type="pic" sz="quarter" idx="10" hasCustomPrompt="1"/>
          </p:nvPr>
        </p:nvSpPr>
        <p:spPr>
          <a:xfrm>
            <a:off x="675867" y="248324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6" name="Rectangle: Rounded Corners 5">
            <a:extLst>
              <a:ext uri="{FF2B5EF4-FFF2-40B4-BE49-F238E27FC236}">
                <a16:creationId xmlns:a16="http://schemas.microsoft.com/office/drawing/2014/main" id="{28820B2F-B277-556F-2743-F970E3D12C10}"/>
              </a:ext>
            </a:extLst>
          </p:cNvPr>
          <p:cNvSpPr/>
          <p:nvPr userDrawn="1"/>
        </p:nvSpPr>
        <p:spPr>
          <a:xfrm>
            <a:off x="580870" y="4549572"/>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Icon1">
            <a:extLst>
              <a:ext uri="{FF2B5EF4-FFF2-40B4-BE49-F238E27FC236}">
                <a16:creationId xmlns:a16="http://schemas.microsoft.com/office/drawing/2014/main" id="{034FE8C9-C30A-888B-E4E1-59F8785CA330}"/>
              </a:ext>
            </a:extLst>
          </p:cNvPr>
          <p:cNvSpPr>
            <a:spLocks noGrp="1" noChangeAspect="1"/>
          </p:cNvSpPr>
          <p:nvPr>
            <p:ph type="pic" sz="quarter" idx="28" hasCustomPrompt="1"/>
          </p:nvPr>
        </p:nvSpPr>
        <p:spPr>
          <a:xfrm>
            <a:off x="675867" y="4652517"/>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pic>
        <p:nvPicPr>
          <p:cNvPr id="2" name="Picture 1">
            <a:extLst>
              <a:ext uri="{FF2B5EF4-FFF2-40B4-BE49-F238E27FC236}">
                <a16:creationId xmlns:a16="http://schemas.microsoft.com/office/drawing/2014/main" id="{8F7AE194-7786-33DF-20CF-9A2739D6A07C}"/>
              </a:ext>
            </a:extLst>
          </p:cNvPr>
          <p:cNvPicPr>
            <a:picLocks noChangeAspect="1"/>
          </p:cNvPicPr>
          <p:nvPr userDrawn="1"/>
        </p:nvPicPr>
        <p:blipFill>
          <a:blip r:embed="rId3"/>
          <a:stretch>
            <a:fillRect/>
          </a:stretch>
        </p:blipFill>
        <p:spPr>
          <a:xfrm>
            <a:off x="496588" y="0"/>
            <a:ext cx="12155425" cy="6858000"/>
          </a:xfrm>
          <a:prstGeom prst="rect">
            <a:avLst/>
          </a:prstGeom>
        </p:spPr>
      </p:pic>
    </p:spTree>
    <p:extLst>
      <p:ext uri="{BB962C8B-B14F-4D97-AF65-F5344CB8AC3E}">
        <p14:creationId xmlns:p14="http://schemas.microsoft.com/office/powerpoint/2010/main" val="11977371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4 icons and Text">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84F9346E-25B7-3442-1864-29EB1C88200D}"/>
              </a:ext>
            </a:extLst>
          </p:cNvPr>
          <p:cNvPicPr>
            <a:picLocks noChangeAspect="1"/>
          </p:cNvPicPr>
          <p:nvPr userDrawn="1"/>
        </p:nvPicPr>
        <p:blipFill>
          <a:blip r:embed="rId2"/>
          <a:stretch>
            <a:fillRect/>
          </a:stretch>
        </p:blipFill>
        <p:spPr>
          <a:xfrm>
            <a:off x="25907" y="0"/>
            <a:ext cx="12167617" cy="6858000"/>
          </a:xfrm>
          <a:prstGeom prst="rect">
            <a:avLst/>
          </a:prstGeom>
        </p:spPr>
      </p:pic>
      <p:sp>
        <p:nvSpPr>
          <p:cNvPr id="2" name="Rectangle: Rounded Corners 1">
            <a:extLst>
              <a:ext uri="{FF2B5EF4-FFF2-40B4-BE49-F238E27FC236}">
                <a16:creationId xmlns:a16="http://schemas.microsoft.com/office/drawing/2014/main" id="{600D579E-F852-F6A2-166B-8C43C6F7BD8F}"/>
              </a:ext>
            </a:extLst>
          </p:cNvPr>
          <p:cNvSpPr/>
          <p:nvPr userDrawn="1"/>
        </p:nvSpPr>
        <p:spPr>
          <a:xfrm>
            <a:off x="610955" y="1787612"/>
            <a:ext cx="2469995"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a:extLst>
              <a:ext uri="{FF2B5EF4-FFF2-40B4-BE49-F238E27FC236}">
                <a16:creationId xmlns:a16="http://schemas.microsoft.com/office/drawing/2014/main" id="{8BBFEE60-416C-8B94-E663-B8E6580511DD}"/>
              </a:ext>
            </a:extLst>
          </p:cNvPr>
          <p:cNvSpPr>
            <a:spLocks noGrp="1"/>
          </p:cNvSpPr>
          <p:nvPr>
            <p:ph type="title" hasCustomPrompt="1"/>
          </p:nvPr>
        </p:nvSpPr>
        <p:spPr>
          <a:xfrm>
            <a:off x="597872"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2" name="Text">
            <a:extLst>
              <a:ext uri="{FF2B5EF4-FFF2-40B4-BE49-F238E27FC236}">
                <a16:creationId xmlns:a16="http://schemas.microsoft.com/office/drawing/2014/main" id="{7F1FC339-DC75-9AED-615C-D181E389928D}"/>
              </a:ext>
            </a:extLst>
          </p:cNvPr>
          <p:cNvSpPr>
            <a:spLocks noGrp="1"/>
          </p:cNvSpPr>
          <p:nvPr>
            <p:ph type="body" sz="quarter" idx="30" hasCustomPrompt="1"/>
          </p:nvPr>
        </p:nvSpPr>
        <p:spPr>
          <a:xfrm>
            <a:off x="876919" y="3318216"/>
            <a:ext cx="1938066"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Rounded Corners 3">
            <a:extLst>
              <a:ext uri="{FF2B5EF4-FFF2-40B4-BE49-F238E27FC236}">
                <a16:creationId xmlns:a16="http://schemas.microsoft.com/office/drawing/2014/main" id="{16864FB1-847D-F350-69BC-76D06C211D36}"/>
              </a:ext>
            </a:extLst>
          </p:cNvPr>
          <p:cNvSpPr/>
          <p:nvPr userDrawn="1"/>
        </p:nvSpPr>
        <p:spPr>
          <a:xfrm>
            <a:off x="1420821" y="2188356"/>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Icon1">
            <a:extLst>
              <a:ext uri="{FF2B5EF4-FFF2-40B4-BE49-F238E27FC236}">
                <a16:creationId xmlns:a16="http://schemas.microsoft.com/office/drawing/2014/main" id="{1FB2C826-848F-8072-6E30-6A7054A124D3}"/>
              </a:ext>
            </a:extLst>
          </p:cNvPr>
          <p:cNvSpPr>
            <a:spLocks noGrp="1" noChangeAspect="1"/>
          </p:cNvSpPr>
          <p:nvPr>
            <p:ph type="pic" sz="quarter" idx="10" hasCustomPrompt="1"/>
          </p:nvPr>
        </p:nvSpPr>
        <p:spPr>
          <a:xfrm>
            <a:off x="1515818"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3" name="Rectangle: Rounded Corners 22">
            <a:extLst>
              <a:ext uri="{FF2B5EF4-FFF2-40B4-BE49-F238E27FC236}">
                <a16:creationId xmlns:a16="http://schemas.microsoft.com/office/drawing/2014/main" id="{79D4AA33-1BBE-A9CC-4D30-10FBC19B0A19}"/>
              </a:ext>
            </a:extLst>
          </p:cNvPr>
          <p:cNvSpPr/>
          <p:nvPr userDrawn="1"/>
        </p:nvSpPr>
        <p:spPr>
          <a:xfrm>
            <a:off x="3428296" y="1787612"/>
            <a:ext cx="2469995"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
            <a:extLst>
              <a:ext uri="{FF2B5EF4-FFF2-40B4-BE49-F238E27FC236}">
                <a16:creationId xmlns:a16="http://schemas.microsoft.com/office/drawing/2014/main" id="{F5E748FA-F129-E220-4DBB-95D3D918B97B}"/>
              </a:ext>
            </a:extLst>
          </p:cNvPr>
          <p:cNvSpPr>
            <a:spLocks noGrp="1"/>
          </p:cNvSpPr>
          <p:nvPr>
            <p:ph type="body" sz="quarter" idx="31" hasCustomPrompt="1"/>
          </p:nvPr>
        </p:nvSpPr>
        <p:spPr>
          <a:xfrm>
            <a:off x="3694260" y="3318216"/>
            <a:ext cx="1938066"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25" name="Rectangle: Rounded Corners 24">
            <a:extLst>
              <a:ext uri="{FF2B5EF4-FFF2-40B4-BE49-F238E27FC236}">
                <a16:creationId xmlns:a16="http://schemas.microsoft.com/office/drawing/2014/main" id="{76EA1EC1-1467-8A51-5DED-D34C94F4F92C}"/>
              </a:ext>
            </a:extLst>
          </p:cNvPr>
          <p:cNvSpPr/>
          <p:nvPr userDrawn="1"/>
        </p:nvSpPr>
        <p:spPr>
          <a:xfrm>
            <a:off x="4238162" y="2188356"/>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Icon1">
            <a:extLst>
              <a:ext uri="{FF2B5EF4-FFF2-40B4-BE49-F238E27FC236}">
                <a16:creationId xmlns:a16="http://schemas.microsoft.com/office/drawing/2014/main" id="{8F74EDFF-69C2-7A96-B7F2-FCD341FFBA32}"/>
              </a:ext>
            </a:extLst>
          </p:cNvPr>
          <p:cNvSpPr>
            <a:spLocks noGrp="1" noChangeAspect="1"/>
          </p:cNvSpPr>
          <p:nvPr>
            <p:ph type="pic" sz="quarter" idx="32" hasCustomPrompt="1"/>
          </p:nvPr>
        </p:nvSpPr>
        <p:spPr>
          <a:xfrm>
            <a:off x="4333159"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9" name="Rectangle: Rounded Corners 28">
            <a:extLst>
              <a:ext uri="{FF2B5EF4-FFF2-40B4-BE49-F238E27FC236}">
                <a16:creationId xmlns:a16="http://schemas.microsoft.com/office/drawing/2014/main" id="{65C9115C-CFBF-BE08-08E2-16A8C8B43DC6}"/>
              </a:ext>
            </a:extLst>
          </p:cNvPr>
          <p:cNvSpPr/>
          <p:nvPr userDrawn="1"/>
        </p:nvSpPr>
        <p:spPr>
          <a:xfrm>
            <a:off x="6245635" y="1787612"/>
            <a:ext cx="2469995"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
            <a:extLst>
              <a:ext uri="{FF2B5EF4-FFF2-40B4-BE49-F238E27FC236}">
                <a16:creationId xmlns:a16="http://schemas.microsoft.com/office/drawing/2014/main" id="{0CB4A73F-ADDC-D6DD-DE0C-AC271CE7F0ED}"/>
              </a:ext>
            </a:extLst>
          </p:cNvPr>
          <p:cNvSpPr>
            <a:spLocks noGrp="1"/>
          </p:cNvSpPr>
          <p:nvPr>
            <p:ph type="body" sz="quarter" idx="33" hasCustomPrompt="1"/>
          </p:nvPr>
        </p:nvSpPr>
        <p:spPr>
          <a:xfrm>
            <a:off x="6511599" y="3318216"/>
            <a:ext cx="1938066"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31" name="Rectangle: Rounded Corners 30">
            <a:extLst>
              <a:ext uri="{FF2B5EF4-FFF2-40B4-BE49-F238E27FC236}">
                <a16:creationId xmlns:a16="http://schemas.microsoft.com/office/drawing/2014/main" id="{F6FC0E7F-03FF-E8EE-27AF-AFF56A16CE2B}"/>
              </a:ext>
            </a:extLst>
          </p:cNvPr>
          <p:cNvSpPr/>
          <p:nvPr userDrawn="1"/>
        </p:nvSpPr>
        <p:spPr>
          <a:xfrm>
            <a:off x="7055501" y="2188356"/>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con1">
            <a:extLst>
              <a:ext uri="{FF2B5EF4-FFF2-40B4-BE49-F238E27FC236}">
                <a16:creationId xmlns:a16="http://schemas.microsoft.com/office/drawing/2014/main" id="{95631A3C-5315-86C7-9148-282D0398B89E}"/>
              </a:ext>
            </a:extLst>
          </p:cNvPr>
          <p:cNvSpPr>
            <a:spLocks noGrp="1" noChangeAspect="1"/>
          </p:cNvSpPr>
          <p:nvPr>
            <p:ph type="pic" sz="quarter" idx="34" hasCustomPrompt="1"/>
          </p:nvPr>
        </p:nvSpPr>
        <p:spPr>
          <a:xfrm>
            <a:off x="7150498"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7" name="Rectangle: Rounded Corners 36">
            <a:extLst>
              <a:ext uri="{FF2B5EF4-FFF2-40B4-BE49-F238E27FC236}">
                <a16:creationId xmlns:a16="http://schemas.microsoft.com/office/drawing/2014/main" id="{02C3EC5E-51B8-BEDA-D955-0618E0694A28}"/>
              </a:ext>
            </a:extLst>
          </p:cNvPr>
          <p:cNvSpPr/>
          <p:nvPr userDrawn="1"/>
        </p:nvSpPr>
        <p:spPr>
          <a:xfrm>
            <a:off x="9079451" y="1787612"/>
            <a:ext cx="2469995"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a:extLst>
              <a:ext uri="{FF2B5EF4-FFF2-40B4-BE49-F238E27FC236}">
                <a16:creationId xmlns:a16="http://schemas.microsoft.com/office/drawing/2014/main" id="{2004DB77-B247-8E20-FF89-825DC6EEB450}"/>
              </a:ext>
            </a:extLst>
          </p:cNvPr>
          <p:cNvSpPr>
            <a:spLocks noGrp="1"/>
          </p:cNvSpPr>
          <p:nvPr>
            <p:ph type="body" sz="quarter" idx="35" hasCustomPrompt="1"/>
          </p:nvPr>
        </p:nvSpPr>
        <p:spPr>
          <a:xfrm>
            <a:off x="9345415" y="3318216"/>
            <a:ext cx="1938066"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39" name="Rectangle: Rounded Corners 38">
            <a:extLst>
              <a:ext uri="{FF2B5EF4-FFF2-40B4-BE49-F238E27FC236}">
                <a16:creationId xmlns:a16="http://schemas.microsoft.com/office/drawing/2014/main" id="{C941BB79-3CC2-7E89-2596-A5667B2EE9F8}"/>
              </a:ext>
            </a:extLst>
          </p:cNvPr>
          <p:cNvSpPr/>
          <p:nvPr userDrawn="1"/>
        </p:nvSpPr>
        <p:spPr>
          <a:xfrm>
            <a:off x="9889317" y="2188356"/>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Icon1">
            <a:extLst>
              <a:ext uri="{FF2B5EF4-FFF2-40B4-BE49-F238E27FC236}">
                <a16:creationId xmlns:a16="http://schemas.microsoft.com/office/drawing/2014/main" id="{610A4781-7EAF-83CA-A891-A1D38798FCD6}"/>
              </a:ext>
            </a:extLst>
          </p:cNvPr>
          <p:cNvSpPr>
            <a:spLocks noGrp="1" noChangeAspect="1"/>
          </p:cNvSpPr>
          <p:nvPr>
            <p:ph type="pic" sz="quarter" idx="36" hasCustomPrompt="1"/>
          </p:nvPr>
        </p:nvSpPr>
        <p:spPr>
          <a:xfrm>
            <a:off x="9984314"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579113553"/>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_5 icons and Tex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0DB35B-6D86-5793-1F1E-72C7BC4961BD}"/>
              </a:ext>
            </a:extLst>
          </p:cNvPr>
          <p:cNvPicPr>
            <a:picLocks noChangeAspect="1"/>
          </p:cNvPicPr>
          <p:nvPr userDrawn="1"/>
        </p:nvPicPr>
        <p:blipFill>
          <a:blip r:embed="rId2"/>
          <a:stretch>
            <a:fillRect/>
          </a:stretch>
        </p:blipFill>
        <p:spPr>
          <a:xfrm>
            <a:off x="19015" y="0"/>
            <a:ext cx="12167617" cy="6858000"/>
          </a:xfrm>
          <a:prstGeom prst="rect">
            <a:avLst/>
          </a:prstGeom>
        </p:spPr>
      </p:pic>
      <p:sp>
        <p:nvSpPr>
          <p:cNvPr id="2" name="Rectangle: Rounded Corners 1">
            <a:extLst>
              <a:ext uri="{FF2B5EF4-FFF2-40B4-BE49-F238E27FC236}">
                <a16:creationId xmlns:a16="http://schemas.microsoft.com/office/drawing/2014/main" id="{600D579E-F852-F6A2-166B-8C43C6F7BD8F}"/>
              </a:ext>
            </a:extLst>
          </p:cNvPr>
          <p:cNvSpPr/>
          <p:nvPr userDrawn="1"/>
        </p:nvSpPr>
        <p:spPr>
          <a:xfrm>
            <a:off x="610957" y="1787612"/>
            <a:ext cx="1942774"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a:extLst>
              <a:ext uri="{FF2B5EF4-FFF2-40B4-BE49-F238E27FC236}">
                <a16:creationId xmlns:a16="http://schemas.microsoft.com/office/drawing/2014/main" id="{8BBFEE60-416C-8B94-E663-B8E6580511DD}"/>
              </a:ext>
            </a:extLst>
          </p:cNvPr>
          <p:cNvSpPr>
            <a:spLocks noGrp="1"/>
          </p:cNvSpPr>
          <p:nvPr>
            <p:ph type="title" hasCustomPrompt="1"/>
          </p:nvPr>
        </p:nvSpPr>
        <p:spPr>
          <a:xfrm>
            <a:off x="597872"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2" name="Text">
            <a:extLst>
              <a:ext uri="{FF2B5EF4-FFF2-40B4-BE49-F238E27FC236}">
                <a16:creationId xmlns:a16="http://schemas.microsoft.com/office/drawing/2014/main" id="{7F1FC339-DC75-9AED-615C-D181E389928D}"/>
              </a:ext>
            </a:extLst>
          </p:cNvPr>
          <p:cNvSpPr>
            <a:spLocks noGrp="1"/>
          </p:cNvSpPr>
          <p:nvPr>
            <p:ph type="body" sz="quarter" idx="30" hasCustomPrompt="1"/>
          </p:nvPr>
        </p:nvSpPr>
        <p:spPr>
          <a:xfrm>
            <a:off x="840259" y="3318216"/>
            <a:ext cx="1539691"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Rounded Corners 3">
            <a:extLst>
              <a:ext uri="{FF2B5EF4-FFF2-40B4-BE49-F238E27FC236}">
                <a16:creationId xmlns:a16="http://schemas.microsoft.com/office/drawing/2014/main" id="{16864FB1-847D-F350-69BC-76D06C211D36}"/>
              </a:ext>
            </a:extLst>
          </p:cNvPr>
          <p:cNvSpPr/>
          <p:nvPr userDrawn="1"/>
        </p:nvSpPr>
        <p:spPr>
          <a:xfrm>
            <a:off x="1206636" y="2188356"/>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Icon1">
            <a:extLst>
              <a:ext uri="{FF2B5EF4-FFF2-40B4-BE49-F238E27FC236}">
                <a16:creationId xmlns:a16="http://schemas.microsoft.com/office/drawing/2014/main" id="{1FB2C826-848F-8072-6E30-6A7054A124D3}"/>
              </a:ext>
            </a:extLst>
          </p:cNvPr>
          <p:cNvSpPr>
            <a:spLocks noGrp="1" noChangeAspect="1"/>
          </p:cNvSpPr>
          <p:nvPr>
            <p:ph type="pic" sz="quarter" idx="10" hasCustomPrompt="1"/>
          </p:nvPr>
        </p:nvSpPr>
        <p:spPr>
          <a:xfrm>
            <a:off x="1301633"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7" name="Rectangle: Rounded Corners 26">
            <a:extLst>
              <a:ext uri="{FF2B5EF4-FFF2-40B4-BE49-F238E27FC236}">
                <a16:creationId xmlns:a16="http://schemas.microsoft.com/office/drawing/2014/main" id="{551BF502-E1EB-2B56-29F3-6EAD1CE4BBD1}"/>
              </a:ext>
            </a:extLst>
          </p:cNvPr>
          <p:cNvSpPr/>
          <p:nvPr userDrawn="1"/>
        </p:nvSpPr>
        <p:spPr>
          <a:xfrm>
            <a:off x="2858529" y="1787612"/>
            <a:ext cx="1942774"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
            <a:extLst>
              <a:ext uri="{FF2B5EF4-FFF2-40B4-BE49-F238E27FC236}">
                <a16:creationId xmlns:a16="http://schemas.microsoft.com/office/drawing/2014/main" id="{7E307DDA-4AFA-837B-10A8-AE17E531C65F}"/>
              </a:ext>
            </a:extLst>
          </p:cNvPr>
          <p:cNvSpPr>
            <a:spLocks noGrp="1"/>
          </p:cNvSpPr>
          <p:nvPr>
            <p:ph type="body" sz="quarter" idx="31" hasCustomPrompt="1"/>
          </p:nvPr>
        </p:nvSpPr>
        <p:spPr>
          <a:xfrm>
            <a:off x="3087831" y="3318216"/>
            <a:ext cx="1539691"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33" name="Rectangle: Rounded Corners 32">
            <a:extLst>
              <a:ext uri="{FF2B5EF4-FFF2-40B4-BE49-F238E27FC236}">
                <a16:creationId xmlns:a16="http://schemas.microsoft.com/office/drawing/2014/main" id="{0EA89FAC-C97F-2113-4C70-E7CD7ABD33AD}"/>
              </a:ext>
            </a:extLst>
          </p:cNvPr>
          <p:cNvSpPr/>
          <p:nvPr userDrawn="1"/>
        </p:nvSpPr>
        <p:spPr>
          <a:xfrm>
            <a:off x="3454208" y="2188356"/>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Icon1">
            <a:extLst>
              <a:ext uri="{FF2B5EF4-FFF2-40B4-BE49-F238E27FC236}">
                <a16:creationId xmlns:a16="http://schemas.microsoft.com/office/drawing/2014/main" id="{DEDE8FB5-FD69-8AAF-77EF-3E2E2CF57F67}"/>
              </a:ext>
            </a:extLst>
          </p:cNvPr>
          <p:cNvSpPr>
            <a:spLocks noGrp="1" noChangeAspect="1"/>
          </p:cNvSpPr>
          <p:nvPr>
            <p:ph type="pic" sz="quarter" idx="32" hasCustomPrompt="1"/>
          </p:nvPr>
        </p:nvSpPr>
        <p:spPr>
          <a:xfrm>
            <a:off x="3549205"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5" name="Rectangle: Rounded Corners 34">
            <a:extLst>
              <a:ext uri="{FF2B5EF4-FFF2-40B4-BE49-F238E27FC236}">
                <a16:creationId xmlns:a16="http://schemas.microsoft.com/office/drawing/2014/main" id="{12FA01F8-5F44-9798-C250-56BD32355AF2}"/>
              </a:ext>
            </a:extLst>
          </p:cNvPr>
          <p:cNvSpPr/>
          <p:nvPr userDrawn="1"/>
        </p:nvSpPr>
        <p:spPr>
          <a:xfrm>
            <a:off x="5086657" y="1787612"/>
            <a:ext cx="1942774"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
            <a:extLst>
              <a:ext uri="{FF2B5EF4-FFF2-40B4-BE49-F238E27FC236}">
                <a16:creationId xmlns:a16="http://schemas.microsoft.com/office/drawing/2014/main" id="{DA49F38B-2260-A3F9-C9F6-C533F754CE44}"/>
              </a:ext>
            </a:extLst>
          </p:cNvPr>
          <p:cNvSpPr>
            <a:spLocks noGrp="1"/>
          </p:cNvSpPr>
          <p:nvPr>
            <p:ph type="body" sz="quarter" idx="33" hasCustomPrompt="1"/>
          </p:nvPr>
        </p:nvSpPr>
        <p:spPr>
          <a:xfrm>
            <a:off x="5315959" y="3318216"/>
            <a:ext cx="1539691"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42" name="Rectangle: Rounded Corners 41">
            <a:extLst>
              <a:ext uri="{FF2B5EF4-FFF2-40B4-BE49-F238E27FC236}">
                <a16:creationId xmlns:a16="http://schemas.microsoft.com/office/drawing/2014/main" id="{92218166-431B-1F0E-9E76-444B5A305AE7}"/>
              </a:ext>
            </a:extLst>
          </p:cNvPr>
          <p:cNvSpPr/>
          <p:nvPr userDrawn="1"/>
        </p:nvSpPr>
        <p:spPr>
          <a:xfrm>
            <a:off x="5682336" y="2188356"/>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Icon1">
            <a:extLst>
              <a:ext uri="{FF2B5EF4-FFF2-40B4-BE49-F238E27FC236}">
                <a16:creationId xmlns:a16="http://schemas.microsoft.com/office/drawing/2014/main" id="{68F29241-8614-2DA0-DC2D-B57B47F913EC}"/>
              </a:ext>
            </a:extLst>
          </p:cNvPr>
          <p:cNvSpPr>
            <a:spLocks noGrp="1" noChangeAspect="1"/>
          </p:cNvSpPr>
          <p:nvPr>
            <p:ph type="pic" sz="quarter" idx="34" hasCustomPrompt="1"/>
          </p:nvPr>
        </p:nvSpPr>
        <p:spPr>
          <a:xfrm>
            <a:off x="5777333"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4" name="Rectangle: Rounded Corners 43">
            <a:extLst>
              <a:ext uri="{FF2B5EF4-FFF2-40B4-BE49-F238E27FC236}">
                <a16:creationId xmlns:a16="http://schemas.microsoft.com/office/drawing/2014/main" id="{8A6FE77F-56D1-1778-00AF-4EC5AA75E49E}"/>
              </a:ext>
            </a:extLst>
          </p:cNvPr>
          <p:cNvSpPr/>
          <p:nvPr userDrawn="1"/>
        </p:nvSpPr>
        <p:spPr>
          <a:xfrm>
            <a:off x="7365983" y="1787612"/>
            <a:ext cx="1942774"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Text">
            <a:extLst>
              <a:ext uri="{FF2B5EF4-FFF2-40B4-BE49-F238E27FC236}">
                <a16:creationId xmlns:a16="http://schemas.microsoft.com/office/drawing/2014/main" id="{8FC36E72-95B4-129D-344F-12586CA19FA4}"/>
              </a:ext>
            </a:extLst>
          </p:cNvPr>
          <p:cNvSpPr>
            <a:spLocks noGrp="1"/>
          </p:cNvSpPr>
          <p:nvPr>
            <p:ph type="body" sz="quarter" idx="35" hasCustomPrompt="1"/>
          </p:nvPr>
        </p:nvSpPr>
        <p:spPr>
          <a:xfrm>
            <a:off x="7595285" y="3318216"/>
            <a:ext cx="1539691"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46" name="Rectangle: Rounded Corners 45">
            <a:extLst>
              <a:ext uri="{FF2B5EF4-FFF2-40B4-BE49-F238E27FC236}">
                <a16:creationId xmlns:a16="http://schemas.microsoft.com/office/drawing/2014/main" id="{D9482339-659C-A3BF-3E85-7BAB5248B316}"/>
              </a:ext>
            </a:extLst>
          </p:cNvPr>
          <p:cNvSpPr/>
          <p:nvPr userDrawn="1"/>
        </p:nvSpPr>
        <p:spPr>
          <a:xfrm>
            <a:off x="7961662" y="2188356"/>
            <a:ext cx="813951" cy="80663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Icon1">
            <a:extLst>
              <a:ext uri="{FF2B5EF4-FFF2-40B4-BE49-F238E27FC236}">
                <a16:creationId xmlns:a16="http://schemas.microsoft.com/office/drawing/2014/main" id="{A227B5DA-CF17-3627-B2D3-B79763BE5FE7}"/>
              </a:ext>
            </a:extLst>
          </p:cNvPr>
          <p:cNvSpPr>
            <a:spLocks noGrp="1" noChangeAspect="1"/>
          </p:cNvSpPr>
          <p:nvPr>
            <p:ph type="pic" sz="quarter" idx="36" hasCustomPrompt="1"/>
          </p:nvPr>
        </p:nvSpPr>
        <p:spPr>
          <a:xfrm>
            <a:off x="8056659"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8" name="Rectangle: Rounded Corners 47">
            <a:extLst>
              <a:ext uri="{FF2B5EF4-FFF2-40B4-BE49-F238E27FC236}">
                <a16:creationId xmlns:a16="http://schemas.microsoft.com/office/drawing/2014/main" id="{FF8CEEF5-0F80-7DEB-A9A2-B7098A696615}"/>
              </a:ext>
            </a:extLst>
          </p:cNvPr>
          <p:cNvSpPr/>
          <p:nvPr userDrawn="1"/>
        </p:nvSpPr>
        <p:spPr>
          <a:xfrm>
            <a:off x="9672578" y="1787612"/>
            <a:ext cx="1942774"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Text">
            <a:extLst>
              <a:ext uri="{FF2B5EF4-FFF2-40B4-BE49-F238E27FC236}">
                <a16:creationId xmlns:a16="http://schemas.microsoft.com/office/drawing/2014/main" id="{BDE68395-7428-0430-C690-6BAA75755607}"/>
              </a:ext>
            </a:extLst>
          </p:cNvPr>
          <p:cNvSpPr>
            <a:spLocks noGrp="1"/>
          </p:cNvSpPr>
          <p:nvPr>
            <p:ph type="body" sz="quarter" idx="37" hasCustomPrompt="1"/>
          </p:nvPr>
        </p:nvSpPr>
        <p:spPr>
          <a:xfrm>
            <a:off x="9901880" y="3318216"/>
            <a:ext cx="1539691"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50" name="Rectangle: Rounded Corners 49">
            <a:extLst>
              <a:ext uri="{FF2B5EF4-FFF2-40B4-BE49-F238E27FC236}">
                <a16:creationId xmlns:a16="http://schemas.microsoft.com/office/drawing/2014/main" id="{39DEC67C-3A1F-B8FD-0A6C-E29910C7AC5C}"/>
              </a:ext>
            </a:extLst>
          </p:cNvPr>
          <p:cNvSpPr/>
          <p:nvPr userDrawn="1"/>
        </p:nvSpPr>
        <p:spPr>
          <a:xfrm>
            <a:off x="10268257" y="2188356"/>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Icon1">
            <a:extLst>
              <a:ext uri="{FF2B5EF4-FFF2-40B4-BE49-F238E27FC236}">
                <a16:creationId xmlns:a16="http://schemas.microsoft.com/office/drawing/2014/main" id="{D820856B-6903-2715-6F77-2E2518637AC5}"/>
              </a:ext>
            </a:extLst>
          </p:cNvPr>
          <p:cNvSpPr>
            <a:spLocks noGrp="1" noChangeAspect="1"/>
          </p:cNvSpPr>
          <p:nvPr>
            <p:ph type="pic" sz="quarter" idx="38" hasCustomPrompt="1"/>
          </p:nvPr>
        </p:nvSpPr>
        <p:spPr>
          <a:xfrm>
            <a:off x="10363254"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1268201149"/>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4 icons and text-V2">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BA392D-DD53-8C60-1E65-4AAE419D8441}"/>
              </a:ext>
            </a:extLst>
          </p:cNvPr>
          <p:cNvPicPr>
            <a:picLocks noChangeAspect="1"/>
          </p:cNvPicPr>
          <p:nvPr userDrawn="1"/>
        </p:nvPicPr>
        <p:blipFill>
          <a:blip r:embed="rId2"/>
          <a:stretch>
            <a:fillRect/>
          </a:stretch>
        </p:blipFill>
        <p:spPr>
          <a:xfrm>
            <a:off x="19015" y="0"/>
            <a:ext cx="12167617" cy="6858000"/>
          </a:xfrm>
          <a:prstGeom prst="rect">
            <a:avLst/>
          </a:prstGeom>
        </p:spPr>
      </p:pic>
      <p:sp>
        <p:nvSpPr>
          <p:cNvPr id="7" name="Rectangle: Rounded Corners 6">
            <a:extLst>
              <a:ext uri="{FF2B5EF4-FFF2-40B4-BE49-F238E27FC236}">
                <a16:creationId xmlns:a16="http://schemas.microsoft.com/office/drawing/2014/main" id="{EE34FC8E-D153-620B-C881-F283466EBEA8}"/>
              </a:ext>
            </a:extLst>
          </p:cNvPr>
          <p:cNvSpPr/>
          <p:nvPr userDrawn="1"/>
        </p:nvSpPr>
        <p:spPr>
          <a:xfrm>
            <a:off x="515938" y="1681170"/>
            <a:ext cx="4846894" cy="213443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itle">
            <a:extLst>
              <a:ext uri="{FF2B5EF4-FFF2-40B4-BE49-F238E27FC236}">
                <a16:creationId xmlns:a16="http://schemas.microsoft.com/office/drawing/2014/main" id="{3FAD04BD-B61D-2225-F3E0-1C02E1E56D75}"/>
              </a:ext>
            </a:extLst>
          </p:cNvPr>
          <p:cNvSpPr>
            <a:spLocks noGrp="1"/>
          </p:cNvSpPr>
          <p:nvPr>
            <p:ph type="title" hasCustomPrompt="1"/>
          </p:nvPr>
        </p:nvSpPr>
        <p:spPr>
          <a:xfrm>
            <a:off x="515938" y="387047"/>
            <a:ext cx="5580062"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7" name="Text">
            <a:extLst>
              <a:ext uri="{FF2B5EF4-FFF2-40B4-BE49-F238E27FC236}">
                <a16:creationId xmlns:a16="http://schemas.microsoft.com/office/drawing/2014/main" id="{943C342B-AE98-CE4F-D84D-61352932AE58}"/>
              </a:ext>
            </a:extLst>
          </p:cNvPr>
          <p:cNvSpPr>
            <a:spLocks noGrp="1"/>
          </p:cNvSpPr>
          <p:nvPr>
            <p:ph type="body" sz="quarter" idx="35" hasCustomPrompt="1"/>
          </p:nvPr>
        </p:nvSpPr>
        <p:spPr>
          <a:xfrm>
            <a:off x="2407229" y="2084122"/>
            <a:ext cx="2520000"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8" name="Rectangle: Rounded Corners 7">
            <a:extLst>
              <a:ext uri="{FF2B5EF4-FFF2-40B4-BE49-F238E27FC236}">
                <a16:creationId xmlns:a16="http://schemas.microsoft.com/office/drawing/2014/main" id="{4A3881EF-3AF3-6A83-1890-5D9FC7DD6844}"/>
              </a:ext>
            </a:extLst>
          </p:cNvPr>
          <p:cNvSpPr/>
          <p:nvPr userDrawn="1"/>
        </p:nvSpPr>
        <p:spPr>
          <a:xfrm>
            <a:off x="1031752" y="2291415"/>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Icon1">
            <a:extLst>
              <a:ext uri="{FF2B5EF4-FFF2-40B4-BE49-F238E27FC236}">
                <a16:creationId xmlns:a16="http://schemas.microsoft.com/office/drawing/2014/main" id="{9EB851F3-86C7-7E72-2CFE-62566C7C0305}"/>
              </a:ext>
            </a:extLst>
          </p:cNvPr>
          <p:cNvSpPr>
            <a:spLocks noGrp="1" noChangeAspect="1"/>
          </p:cNvSpPr>
          <p:nvPr>
            <p:ph type="pic" sz="quarter" idx="10" hasCustomPrompt="1"/>
          </p:nvPr>
        </p:nvSpPr>
        <p:spPr>
          <a:xfrm>
            <a:off x="1136477" y="2394360"/>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3" name="Rectangle: Rounded Corners 12">
            <a:extLst>
              <a:ext uri="{FF2B5EF4-FFF2-40B4-BE49-F238E27FC236}">
                <a16:creationId xmlns:a16="http://schemas.microsoft.com/office/drawing/2014/main" id="{25C5E2ED-E59B-453F-7BC6-D66DCA49AC3E}"/>
              </a:ext>
            </a:extLst>
          </p:cNvPr>
          <p:cNvSpPr/>
          <p:nvPr userDrawn="1"/>
        </p:nvSpPr>
        <p:spPr>
          <a:xfrm>
            <a:off x="5878646" y="1681170"/>
            <a:ext cx="4846894" cy="213443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
            <a:extLst>
              <a:ext uri="{FF2B5EF4-FFF2-40B4-BE49-F238E27FC236}">
                <a16:creationId xmlns:a16="http://schemas.microsoft.com/office/drawing/2014/main" id="{E1BC2B53-80B1-4801-5FFD-006A3A80B2EC}"/>
              </a:ext>
            </a:extLst>
          </p:cNvPr>
          <p:cNvSpPr>
            <a:spLocks noGrp="1"/>
          </p:cNvSpPr>
          <p:nvPr>
            <p:ph type="body" sz="quarter" idx="36" hasCustomPrompt="1"/>
          </p:nvPr>
        </p:nvSpPr>
        <p:spPr>
          <a:xfrm>
            <a:off x="7769937" y="2084122"/>
            <a:ext cx="2520000"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Rectangle: Rounded Corners 15">
            <a:extLst>
              <a:ext uri="{FF2B5EF4-FFF2-40B4-BE49-F238E27FC236}">
                <a16:creationId xmlns:a16="http://schemas.microsoft.com/office/drawing/2014/main" id="{A8FB47C1-EB8B-61B8-1DC8-D9FB0187F40F}"/>
              </a:ext>
            </a:extLst>
          </p:cNvPr>
          <p:cNvSpPr/>
          <p:nvPr userDrawn="1"/>
        </p:nvSpPr>
        <p:spPr>
          <a:xfrm>
            <a:off x="6394460" y="2291415"/>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Icon1">
            <a:extLst>
              <a:ext uri="{FF2B5EF4-FFF2-40B4-BE49-F238E27FC236}">
                <a16:creationId xmlns:a16="http://schemas.microsoft.com/office/drawing/2014/main" id="{65C1D7D5-894D-3604-6430-BF14DD50A822}"/>
              </a:ext>
            </a:extLst>
          </p:cNvPr>
          <p:cNvSpPr>
            <a:spLocks noGrp="1" noChangeAspect="1"/>
          </p:cNvSpPr>
          <p:nvPr>
            <p:ph type="pic" sz="quarter" idx="37" hasCustomPrompt="1"/>
          </p:nvPr>
        </p:nvSpPr>
        <p:spPr>
          <a:xfrm>
            <a:off x="6499185" y="2394360"/>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8" name="Rectangle: Rounded Corners 17">
            <a:extLst>
              <a:ext uri="{FF2B5EF4-FFF2-40B4-BE49-F238E27FC236}">
                <a16:creationId xmlns:a16="http://schemas.microsoft.com/office/drawing/2014/main" id="{66C71B97-2321-42BC-7F32-CBD578CDCB9C}"/>
              </a:ext>
            </a:extLst>
          </p:cNvPr>
          <p:cNvSpPr/>
          <p:nvPr userDrawn="1"/>
        </p:nvSpPr>
        <p:spPr>
          <a:xfrm>
            <a:off x="515938" y="4151997"/>
            <a:ext cx="4846894" cy="213443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a:extLst>
              <a:ext uri="{FF2B5EF4-FFF2-40B4-BE49-F238E27FC236}">
                <a16:creationId xmlns:a16="http://schemas.microsoft.com/office/drawing/2014/main" id="{EAEFE9B9-DF37-CCF6-3DEE-5F321C67BFE4}"/>
              </a:ext>
            </a:extLst>
          </p:cNvPr>
          <p:cNvSpPr>
            <a:spLocks noGrp="1"/>
          </p:cNvSpPr>
          <p:nvPr>
            <p:ph type="body" sz="quarter" idx="38" hasCustomPrompt="1"/>
          </p:nvPr>
        </p:nvSpPr>
        <p:spPr>
          <a:xfrm>
            <a:off x="2407229" y="4554949"/>
            <a:ext cx="2520000"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Rectangle: Rounded Corners 20">
            <a:extLst>
              <a:ext uri="{FF2B5EF4-FFF2-40B4-BE49-F238E27FC236}">
                <a16:creationId xmlns:a16="http://schemas.microsoft.com/office/drawing/2014/main" id="{557DB198-816E-65C7-9828-139C534A7ED9}"/>
              </a:ext>
            </a:extLst>
          </p:cNvPr>
          <p:cNvSpPr/>
          <p:nvPr userDrawn="1"/>
        </p:nvSpPr>
        <p:spPr>
          <a:xfrm>
            <a:off x="1031752" y="4762242"/>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Icon1">
            <a:extLst>
              <a:ext uri="{FF2B5EF4-FFF2-40B4-BE49-F238E27FC236}">
                <a16:creationId xmlns:a16="http://schemas.microsoft.com/office/drawing/2014/main" id="{8612C324-286D-278F-75EF-23EE73945E52}"/>
              </a:ext>
            </a:extLst>
          </p:cNvPr>
          <p:cNvSpPr>
            <a:spLocks noGrp="1" noChangeAspect="1"/>
          </p:cNvSpPr>
          <p:nvPr>
            <p:ph type="pic" sz="quarter" idx="39" hasCustomPrompt="1"/>
          </p:nvPr>
        </p:nvSpPr>
        <p:spPr>
          <a:xfrm>
            <a:off x="1136477" y="4865187"/>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3" name="Rectangle: Rounded Corners 22">
            <a:extLst>
              <a:ext uri="{FF2B5EF4-FFF2-40B4-BE49-F238E27FC236}">
                <a16:creationId xmlns:a16="http://schemas.microsoft.com/office/drawing/2014/main" id="{975C5323-B4C8-C141-86EA-4000D9E0E3D6}"/>
              </a:ext>
            </a:extLst>
          </p:cNvPr>
          <p:cNvSpPr/>
          <p:nvPr userDrawn="1"/>
        </p:nvSpPr>
        <p:spPr>
          <a:xfrm>
            <a:off x="5878646" y="4151997"/>
            <a:ext cx="4846894" cy="213443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
            <a:extLst>
              <a:ext uri="{FF2B5EF4-FFF2-40B4-BE49-F238E27FC236}">
                <a16:creationId xmlns:a16="http://schemas.microsoft.com/office/drawing/2014/main" id="{54386635-B087-6F39-A995-C1FFCCAB652A}"/>
              </a:ext>
            </a:extLst>
          </p:cNvPr>
          <p:cNvSpPr>
            <a:spLocks noGrp="1"/>
          </p:cNvSpPr>
          <p:nvPr>
            <p:ph type="body" sz="quarter" idx="40" hasCustomPrompt="1"/>
          </p:nvPr>
        </p:nvSpPr>
        <p:spPr>
          <a:xfrm>
            <a:off x="7769937" y="4554949"/>
            <a:ext cx="2520000"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31" name="Rectangle: Rounded Corners 30">
            <a:extLst>
              <a:ext uri="{FF2B5EF4-FFF2-40B4-BE49-F238E27FC236}">
                <a16:creationId xmlns:a16="http://schemas.microsoft.com/office/drawing/2014/main" id="{64F53032-A9BC-1559-0830-7718FFDA4C5C}"/>
              </a:ext>
            </a:extLst>
          </p:cNvPr>
          <p:cNvSpPr/>
          <p:nvPr userDrawn="1"/>
        </p:nvSpPr>
        <p:spPr>
          <a:xfrm>
            <a:off x="6394460" y="4762242"/>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con1">
            <a:extLst>
              <a:ext uri="{FF2B5EF4-FFF2-40B4-BE49-F238E27FC236}">
                <a16:creationId xmlns:a16="http://schemas.microsoft.com/office/drawing/2014/main" id="{F9364599-8E99-5B38-A1ED-698F08ECC339}"/>
              </a:ext>
            </a:extLst>
          </p:cNvPr>
          <p:cNvSpPr>
            <a:spLocks noGrp="1" noChangeAspect="1"/>
          </p:cNvSpPr>
          <p:nvPr>
            <p:ph type="pic" sz="quarter" idx="41" hasCustomPrompt="1"/>
          </p:nvPr>
        </p:nvSpPr>
        <p:spPr>
          <a:xfrm>
            <a:off x="6499185" y="4865187"/>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3326457006"/>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6 icons + text">
    <p:bg>
      <p:bgPr>
        <a:solidFill>
          <a:schemeClr val="bg1"/>
        </a:solidFill>
        <a:effectLst/>
      </p:bgPr>
    </p:bg>
    <p:spTree>
      <p:nvGrpSpPr>
        <p:cNvPr id="1" name=""/>
        <p:cNvGrpSpPr/>
        <p:nvPr/>
      </p:nvGrpSpPr>
      <p:grpSpPr>
        <a:xfrm>
          <a:off x="0" y="0"/>
          <a:ext cx="0" cy="0"/>
          <a:chOff x="0" y="0"/>
          <a:chExt cx="0" cy="0"/>
        </a:xfrm>
      </p:grpSpPr>
      <p:sp>
        <p:nvSpPr>
          <p:cNvPr id="42" name="Text">
            <a:extLst>
              <a:ext uri="{FF2B5EF4-FFF2-40B4-BE49-F238E27FC236}">
                <a16:creationId xmlns:a16="http://schemas.microsoft.com/office/drawing/2014/main" id="{6B02BA62-5853-040B-01F4-2E1B26060B08}"/>
              </a:ext>
            </a:extLst>
          </p:cNvPr>
          <p:cNvSpPr>
            <a:spLocks noGrp="1"/>
          </p:cNvSpPr>
          <p:nvPr>
            <p:ph type="body" sz="quarter" idx="35" hasCustomPrompt="1"/>
          </p:nvPr>
        </p:nvSpPr>
        <p:spPr>
          <a:xfrm>
            <a:off x="515938"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3" name="Text">
            <a:extLst>
              <a:ext uri="{FF2B5EF4-FFF2-40B4-BE49-F238E27FC236}">
                <a16:creationId xmlns:a16="http://schemas.microsoft.com/office/drawing/2014/main" id="{144586CE-984B-432A-4866-1A6161688ED2}"/>
              </a:ext>
            </a:extLst>
          </p:cNvPr>
          <p:cNvSpPr>
            <a:spLocks noGrp="1"/>
          </p:cNvSpPr>
          <p:nvPr>
            <p:ph type="body" sz="quarter" idx="36" hasCustomPrompt="1"/>
          </p:nvPr>
        </p:nvSpPr>
        <p:spPr>
          <a:xfrm>
            <a:off x="2448443"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4" name="Text">
            <a:extLst>
              <a:ext uri="{FF2B5EF4-FFF2-40B4-BE49-F238E27FC236}">
                <a16:creationId xmlns:a16="http://schemas.microsoft.com/office/drawing/2014/main" id="{741B2943-ECF2-0826-65C2-42FBE268692F}"/>
              </a:ext>
            </a:extLst>
          </p:cNvPr>
          <p:cNvSpPr>
            <a:spLocks noGrp="1"/>
          </p:cNvSpPr>
          <p:nvPr>
            <p:ph type="body" sz="quarter" idx="37" hasCustomPrompt="1"/>
          </p:nvPr>
        </p:nvSpPr>
        <p:spPr>
          <a:xfrm>
            <a:off x="4380948"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5" name="Text">
            <a:extLst>
              <a:ext uri="{FF2B5EF4-FFF2-40B4-BE49-F238E27FC236}">
                <a16:creationId xmlns:a16="http://schemas.microsoft.com/office/drawing/2014/main" id="{817E8013-BFDC-982A-1663-E13289028D8A}"/>
              </a:ext>
            </a:extLst>
          </p:cNvPr>
          <p:cNvSpPr>
            <a:spLocks noGrp="1"/>
          </p:cNvSpPr>
          <p:nvPr>
            <p:ph type="body" sz="quarter" idx="38" hasCustomPrompt="1"/>
          </p:nvPr>
        </p:nvSpPr>
        <p:spPr>
          <a:xfrm>
            <a:off x="6313453"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6" name="Text">
            <a:extLst>
              <a:ext uri="{FF2B5EF4-FFF2-40B4-BE49-F238E27FC236}">
                <a16:creationId xmlns:a16="http://schemas.microsoft.com/office/drawing/2014/main" id="{D180AC05-A40F-D180-9E7E-810F226E52CC}"/>
              </a:ext>
            </a:extLst>
          </p:cNvPr>
          <p:cNvSpPr>
            <a:spLocks noGrp="1"/>
          </p:cNvSpPr>
          <p:nvPr>
            <p:ph type="body" sz="quarter" idx="39" hasCustomPrompt="1"/>
          </p:nvPr>
        </p:nvSpPr>
        <p:spPr>
          <a:xfrm>
            <a:off x="8245958"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a:extLst>
              <a:ext uri="{FF2B5EF4-FFF2-40B4-BE49-F238E27FC236}">
                <a16:creationId xmlns:a16="http://schemas.microsoft.com/office/drawing/2014/main" id="{E74CC8A3-31B8-118A-1CB4-B540FE91F78B}"/>
              </a:ext>
            </a:extLst>
          </p:cNvPr>
          <p:cNvSpPr>
            <a:spLocks noGrp="1"/>
          </p:cNvSpPr>
          <p:nvPr>
            <p:ph type="title" hasCustomPrompt="1"/>
          </p:nvPr>
        </p:nvSpPr>
        <p:spPr>
          <a:xfrm>
            <a:off x="515938" y="387047"/>
            <a:ext cx="5580062"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1" name="Text">
            <a:extLst>
              <a:ext uri="{FF2B5EF4-FFF2-40B4-BE49-F238E27FC236}">
                <a16:creationId xmlns:a16="http://schemas.microsoft.com/office/drawing/2014/main" id="{45AEDDE9-097B-61D3-E555-5399943B834A}"/>
              </a:ext>
            </a:extLst>
          </p:cNvPr>
          <p:cNvSpPr>
            <a:spLocks noGrp="1"/>
          </p:cNvSpPr>
          <p:nvPr>
            <p:ph type="body" sz="quarter" idx="41" hasCustomPrompt="1"/>
          </p:nvPr>
        </p:nvSpPr>
        <p:spPr>
          <a:xfrm>
            <a:off x="10178463"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 name="Rectangle: Rounded Corners 1">
            <a:extLst>
              <a:ext uri="{FF2B5EF4-FFF2-40B4-BE49-F238E27FC236}">
                <a16:creationId xmlns:a16="http://schemas.microsoft.com/office/drawing/2014/main" id="{86612E53-9092-879D-9C07-30F4B2FB3A5A}"/>
              </a:ext>
            </a:extLst>
          </p:cNvPr>
          <p:cNvSpPr/>
          <p:nvPr userDrawn="1"/>
        </p:nvSpPr>
        <p:spPr>
          <a:xfrm>
            <a:off x="847337" y="2413649"/>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Icon1">
            <a:extLst>
              <a:ext uri="{FF2B5EF4-FFF2-40B4-BE49-F238E27FC236}">
                <a16:creationId xmlns:a16="http://schemas.microsoft.com/office/drawing/2014/main" id="{5E8C4A85-6238-DD7C-348F-FAF5DCC7537C}"/>
              </a:ext>
            </a:extLst>
          </p:cNvPr>
          <p:cNvSpPr>
            <a:spLocks noGrp="1" noChangeAspect="1"/>
          </p:cNvSpPr>
          <p:nvPr>
            <p:ph type="pic" sz="quarter" idx="10" hasCustomPrompt="1"/>
          </p:nvPr>
        </p:nvSpPr>
        <p:spPr>
          <a:xfrm>
            <a:off x="942334"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5" name="Rectangle: Rounded Corners 4">
            <a:extLst>
              <a:ext uri="{FF2B5EF4-FFF2-40B4-BE49-F238E27FC236}">
                <a16:creationId xmlns:a16="http://schemas.microsoft.com/office/drawing/2014/main" id="{4603D66C-6C5E-DE3A-36D2-301643157E25}"/>
              </a:ext>
            </a:extLst>
          </p:cNvPr>
          <p:cNvSpPr/>
          <p:nvPr userDrawn="1"/>
        </p:nvSpPr>
        <p:spPr>
          <a:xfrm>
            <a:off x="2812325" y="2413649"/>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con1">
            <a:extLst>
              <a:ext uri="{FF2B5EF4-FFF2-40B4-BE49-F238E27FC236}">
                <a16:creationId xmlns:a16="http://schemas.microsoft.com/office/drawing/2014/main" id="{336191D2-79D2-A1C7-4EB8-4922CCB9CEF6}"/>
              </a:ext>
            </a:extLst>
          </p:cNvPr>
          <p:cNvSpPr>
            <a:spLocks noGrp="1" noChangeAspect="1"/>
          </p:cNvSpPr>
          <p:nvPr>
            <p:ph type="pic" sz="quarter" idx="42" hasCustomPrompt="1"/>
          </p:nvPr>
        </p:nvSpPr>
        <p:spPr>
          <a:xfrm>
            <a:off x="2907322"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7" name="Rectangle: Rounded Corners 6">
            <a:extLst>
              <a:ext uri="{FF2B5EF4-FFF2-40B4-BE49-F238E27FC236}">
                <a16:creationId xmlns:a16="http://schemas.microsoft.com/office/drawing/2014/main" id="{5334A0E3-C2DA-C7E5-CADE-AFBC39749D82}"/>
              </a:ext>
            </a:extLst>
          </p:cNvPr>
          <p:cNvSpPr/>
          <p:nvPr userDrawn="1"/>
        </p:nvSpPr>
        <p:spPr>
          <a:xfrm>
            <a:off x="4709219" y="2413649"/>
            <a:ext cx="813951" cy="80663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Icon1">
            <a:extLst>
              <a:ext uri="{FF2B5EF4-FFF2-40B4-BE49-F238E27FC236}">
                <a16:creationId xmlns:a16="http://schemas.microsoft.com/office/drawing/2014/main" id="{1A8DECBF-E0FA-6BF9-3FB4-3E015701E115}"/>
              </a:ext>
            </a:extLst>
          </p:cNvPr>
          <p:cNvSpPr>
            <a:spLocks noGrp="1" noChangeAspect="1"/>
          </p:cNvSpPr>
          <p:nvPr>
            <p:ph type="pic" sz="quarter" idx="43" hasCustomPrompt="1"/>
          </p:nvPr>
        </p:nvSpPr>
        <p:spPr>
          <a:xfrm>
            <a:off x="4804216"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3" name="Rectangle: Rounded Corners 12">
            <a:extLst>
              <a:ext uri="{FF2B5EF4-FFF2-40B4-BE49-F238E27FC236}">
                <a16:creationId xmlns:a16="http://schemas.microsoft.com/office/drawing/2014/main" id="{8ED889BB-CA18-4C49-3EE7-D9BE91FF74E3}"/>
              </a:ext>
            </a:extLst>
          </p:cNvPr>
          <p:cNvSpPr/>
          <p:nvPr userDrawn="1"/>
        </p:nvSpPr>
        <p:spPr>
          <a:xfrm>
            <a:off x="6654751" y="2413649"/>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Icon1">
            <a:extLst>
              <a:ext uri="{FF2B5EF4-FFF2-40B4-BE49-F238E27FC236}">
                <a16:creationId xmlns:a16="http://schemas.microsoft.com/office/drawing/2014/main" id="{6AAA495E-F260-3AB6-56B9-99A03468BA38}"/>
              </a:ext>
            </a:extLst>
          </p:cNvPr>
          <p:cNvSpPr>
            <a:spLocks noGrp="1" noChangeAspect="1"/>
          </p:cNvSpPr>
          <p:nvPr>
            <p:ph type="pic" sz="quarter" idx="44" hasCustomPrompt="1"/>
          </p:nvPr>
        </p:nvSpPr>
        <p:spPr>
          <a:xfrm>
            <a:off x="6749748"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5" name="Rectangle: Rounded Corners 14">
            <a:extLst>
              <a:ext uri="{FF2B5EF4-FFF2-40B4-BE49-F238E27FC236}">
                <a16:creationId xmlns:a16="http://schemas.microsoft.com/office/drawing/2014/main" id="{98FD6C38-775A-5454-41B7-1A9A2BF4CD15}"/>
              </a:ext>
            </a:extLst>
          </p:cNvPr>
          <p:cNvSpPr/>
          <p:nvPr userDrawn="1"/>
        </p:nvSpPr>
        <p:spPr>
          <a:xfrm>
            <a:off x="8561372" y="2413649"/>
            <a:ext cx="813951" cy="80663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Icon1">
            <a:extLst>
              <a:ext uri="{FF2B5EF4-FFF2-40B4-BE49-F238E27FC236}">
                <a16:creationId xmlns:a16="http://schemas.microsoft.com/office/drawing/2014/main" id="{ACA4FB6B-752A-8A97-5F71-B1816AC35FD1}"/>
              </a:ext>
            </a:extLst>
          </p:cNvPr>
          <p:cNvSpPr>
            <a:spLocks noGrp="1" noChangeAspect="1"/>
          </p:cNvSpPr>
          <p:nvPr>
            <p:ph type="pic" sz="quarter" idx="45" hasCustomPrompt="1"/>
          </p:nvPr>
        </p:nvSpPr>
        <p:spPr>
          <a:xfrm>
            <a:off x="8656369"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7" name="Rectangle: Rounded Corners 16">
            <a:extLst>
              <a:ext uri="{FF2B5EF4-FFF2-40B4-BE49-F238E27FC236}">
                <a16:creationId xmlns:a16="http://schemas.microsoft.com/office/drawing/2014/main" id="{C0CFC641-0114-CF54-0985-F427143B30BF}"/>
              </a:ext>
            </a:extLst>
          </p:cNvPr>
          <p:cNvSpPr/>
          <p:nvPr userDrawn="1"/>
        </p:nvSpPr>
        <p:spPr>
          <a:xfrm>
            <a:off x="10458266" y="2413649"/>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Icon1">
            <a:extLst>
              <a:ext uri="{FF2B5EF4-FFF2-40B4-BE49-F238E27FC236}">
                <a16:creationId xmlns:a16="http://schemas.microsoft.com/office/drawing/2014/main" id="{1387AFE2-6562-BFC7-00BB-892143CEFF5C}"/>
              </a:ext>
            </a:extLst>
          </p:cNvPr>
          <p:cNvSpPr>
            <a:spLocks noGrp="1" noChangeAspect="1"/>
          </p:cNvSpPr>
          <p:nvPr>
            <p:ph type="pic" sz="quarter" idx="46" hasCustomPrompt="1"/>
          </p:nvPr>
        </p:nvSpPr>
        <p:spPr>
          <a:xfrm>
            <a:off x="10553263"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pic>
        <p:nvPicPr>
          <p:cNvPr id="8" name="Picture 7">
            <a:extLst>
              <a:ext uri="{FF2B5EF4-FFF2-40B4-BE49-F238E27FC236}">
                <a16:creationId xmlns:a16="http://schemas.microsoft.com/office/drawing/2014/main" id="{CD60066A-AE4A-4C02-AEDC-735D3AE2B3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457" y="520"/>
            <a:ext cx="12156381" cy="6856959"/>
          </a:xfrm>
          <a:prstGeom prst="rect">
            <a:avLst/>
          </a:prstGeom>
        </p:spPr>
      </p:pic>
    </p:spTree>
    <p:extLst>
      <p:ext uri="{BB962C8B-B14F-4D97-AF65-F5344CB8AC3E}">
        <p14:creationId xmlns:p14="http://schemas.microsoft.com/office/powerpoint/2010/main" val="3748466881"/>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6 icons and text + breakou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34CC10-E94A-B202-3B5A-5971CDA6AD6B}"/>
              </a:ext>
            </a:extLst>
          </p:cNvPr>
          <p:cNvPicPr>
            <a:picLocks noChangeAspect="1"/>
          </p:cNvPicPr>
          <p:nvPr userDrawn="1"/>
        </p:nvPicPr>
        <p:blipFill>
          <a:blip r:embed="rId2"/>
          <a:stretch>
            <a:fillRect/>
          </a:stretch>
        </p:blipFill>
        <p:spPr>
          <a:xfrm>
            <a:off x="19015" y="0"/>
            <a:ext cx="12167617" cy="6858000"/>
          </a:xfrm>
          <a:prstGeom prst="rect">
            <a:avLst/>
          </a:prstGeom>
        </p:spPr>
      </p:pic>
      <p:sp>
        <p:nvSpPr>
          <p:cNvPr id="5" name="Title">
            <a:extLst>
              <a:ext uri="{FF2B5EF4-FFF2-40B4-BE49-F238E27FC236}">
                <a16:creationId xmlns:a16="http://schemas.microsoft.com/office/drawing/2014/main" id="{5272E0F6-8E41-B64B-E64A-981FA43023C0}"/>
              </a:ext>
            </a:extLst>
          </p:cNvPr>
          <p:cNvSpPr>
            <a:spLocks noGrp="1"/>
          </p:cNvSpPr>
          <p:nvPr>
            <p:ph type="title" hasCustomPrompt="1"/>
          </p:nvPr>
        </p:nvSpPr>
        <p:spPr>
          <a:xfrm>
            <a:off x="515938" y="387047"/>
            <a:ext cx="5580062"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9" name="Text">
            <a:extLst>
              <a:ext uri="{FF2B5EF4-FFF2-40B4-BE49-F238E27FC236}">
                <a16:creationId xmlns:a16="http://schemas.microsoft.com/office/drawing/2014/main" id="{1D5C53D3-A8D0-B0B5-C507-08EF917CF60D}"/>
              </a:ext>
            </a:extLst>
          </p:cNvPr>
          <p:cNvSpPr>
            <a:spLocks noGrp="1"/>
          </p:cNvSpPr>
          <p:nvPr>
            <p:ph type="body" sz="quarter" idx="30" hasCustomPrompt="1"/>
          </p:nvPr>
        </p:nvSpPr>
        <p:spPr>
          <a:xfrm>
            <a:off x="1613901" y="2271818"/>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a:extLst>
              <a:ext uri="{FF2B5EF4-FFF2-40B4-BE49-F238E27FC236}">
                <a16:creationId xmlns:a16="http://schemas.microsoft.com/office/drawing/2014/main" id="{03B64E88-EE6C-448E-C65A-CEA99A3CE12D}"/>
              </a:ext>
            </a:extLst>
          </p:cNvPr>
          <p:cNvSpPr>
            <a:spLocks noGrp="1"/>
          </p:cNvSpPr>
          <p:nvPr>
            <p:ph type="body" sz="quarter" idx="32" hasCustomPrompt="1"/>
          </p:nvPr>
        </p:nvSpPr>
        <p:spPr>
          <a:xfrm>
            <a:off x="1613901" y="3632786"/>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a:extLst>
              <a:ext uri="{FF2B5EF4-FFF2-40B4-BE49-F238E27FC236}">
                <a16:creationId xmlns:a16="http://schemas.microsoft.com/office/drawing/2014/main" id="{07265832-52DF-5409-8D34-814E04757105}"/>
              </a:ext>
            </a:extLst>
          </p:cNvPr>
          <p:cNvSpPr>
            <a:spLocks noGrp="1"/>
          </p:cNvSpPr>
          <p:nvPr>
            <p:ph type="body" sz="quarter" idx="42" hasCustomPrompt="1"/>
          </p:nvPr>
        </p:nvSpPr>
        <p:spPr>
          <a:xfrm>
            <a:off x="1613901" y="4993753"/>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a:extLst>
              <a:ext uri="{FF2B5EF4-FFF2-40B4-BE49-F238E27FC236}">
                <a16:creationId xmlns:a16="http://schemas.microsoft.com/office/drawing/2014/main" id="{544F80E3-7ADA-8925-47F9-3F9A232AF463}"/>
              </a:ext>
            </a:extLst>
          </p:cNvPr>
          <p:cNvSpPr>
            <a:spLocks noGrp="1"/>
          </p:cNvSpPr>
          <p:nvPr>
            <p:ph type="body" sz="quarter" idx="44" hasCustomPrompt="1"/>
          </p:nvPr>
        </p:nvSpPr>
        <p:spPr>
          <a:xfrm>
            <a:off x="5971014" y="3632786"/>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a:extLst>
              <a:ext uri="{FF2B5EF4-FFF2-40B4-BE49-F238E27FC236}">
                <a16:creationId xmlns:a16="http://schemas.microsoft.com/office/drawing/2014/main" id="{86225B36-67B0-8116-511F-7EBB1C66F13F}"/>
              </a:ext>
            </a:extLst>
          </p:cNvPr>
          <p:cNvSpPr>
            <a:spLocks noGrp="1"/>
          </p:cNvSpPr>
          <p:nvPr>
            <p:ph type="body" sz="quarter" idx="46" hasCustomPrompt="1"/>
          </p:nvPr>
        </p:nvSpPr>
        <p:spPr>
          <a:xfrm>
            <a:off x="5971014" y="4993753"/>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38" name="Text">
            <a:extLst>
              <a:ext uri="{FF2B5EF4-FFF2-40B4-BE49-F238E27FC236}">
                <a16:creationId xmlns:a16="http://schemas.microsoft.com/office/drawing/2014/main" id="{9E0D211F-400A-64AC-111B-52526ED48CA0}"/>
              </a:ext>
            </a:extLst>
          </p:cNvPr>
          <p:cNvSpPr>
            <a:spLocks noGrp="1"/>
          </p:cNvSpPr>
          <p:nvPr>
            <p:ph type="body" sz="quarter" idx="51" hasCustomPrompt="1"/>
          </p:nvPr>
        </p:nvSpPr>
        <p:spPr>
          <a:xfrm>
            <a:off x="5971014" y="2271818"/>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Rectangle: Rounded Corners 13">
            <a:extLst>
              <a:ext uri="{FF2B5EF4-FFF2-40B4-BE49-F238E27FC236}">
                <a16:creationId xmlns:a16="http://schemas.microsoft.com/office/drawing/2014/main" id="{FA271BFC-BF2D-03B6-F651-17EA505C7512}"/>
              </a:ext>
            </a:extLst>
          </p:cNvPr>
          <p:cNvSpPr/>
          <p:nvPr userDrawn="1"/>
        </p:nvSpPr>
        <p:spPr>
          <a:xfrm>
            <a:off x="476494" y="2290347"/>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Icon1">
            <a:extLst>
              <a:ext uri="{FF2B5EF4-FFF2-40B4-BE49-F238E27FC236}">
                <a16:creationId xmlns:a16="http://schemas.microsoft.com/office/drawing/2014/main" id="{BB6E8508-8F3F-BD91-6FB0-189E73EEF529}"/>
              </a:ext>
            </a:extLst>
          </p:cNvPr>
          <p:cNvSpPr>
            <a:spLocks noGrp="1" noChangeAspect="1"/>
          </p:cNvSpPr>
          <p:nvPr>
            <p:ph type="pic" sz="quarter" idx="10" hasCustomPrompt="1"/>
          </p:nvPr>
        </p:nvSpPr>
        <p:spPr>
          <a:xfrm>
            <a:off x="571491" y="239329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1" name="Rectangle: Rounded Corners 20">
            <a:extLst>
              <a:ext uri="{FF2B5EF4-FFF2-40B4-BE49-F238E27FC236}">
                <a16:creationId xmlns:a16="http://schemas.microsoft.com/office/drawing/2014/main" id="{F6CC71E8-F554-41A5-2E1F-351BE1380DA2}"/>
              </a:ext>
            </a:extLst>
          </p:cNvPr>
          <p:cNvSpPr/>
          <p:nvPr userDrawn="1"/>
        </p:nvSpPr>
        <p:spPr>
          <a:xfrm>
            <a:off x="476494" y="3700857"/>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Icon1">
            <a:extLst>
              <a:ext uri="{FF2B5EF4-FFF2-40B4-BE49-F238E27FC236}">
                <a16:creationId xmlns:a16="http://schemas.microsoft.com/office/drawing/2014/main" id="{938F444C-D0CE-75B7-CFCF-3F60D68985BB}"/>
              </a:ext>
            </a:extLst>
          </p:cNvPr>
          <p:cNvSpPr>
            <a:spLocks noGrp="1" noChangeAspect="1"/>
          </p:cNvSpPr>
          <p:nvPr>
            <p:ph type="pic" sz="quarter" idx="52" hasCustomPrompt="1"/>
          </p:nvPr>
        </p:nvSpPr>
        <p:spPr>
          <a:xfrm>
            <a:off x="571491" y="380380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5" name="Rectangle: Rounded Corners 24">
            <a:extLst>
              <a:ext uri="{FF2B5EF4-FFF2-40B4-BE49-F238E27FC236}">
                <a16:creationId xmlns:a16="http://schemas.microsoft.com/office/drawing/2014/main" id="{AD811AB0-5CC4-752A-2536-BA9285057C2C}"/>
              </a:ext>
            </a:extLst>
          </p:cNvPr>
          <p:cNvSpPr/>
          <p:nvPr userDrawn="1"/>
        </p:nvSpPr>
        <p:spPr>
          <a:xfrm>
            <a:off x="476494" y="5072457"/>
            <a:ext cx="813951" cy="80663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Icon1">
            <a:extLst>
              <a:ext uri="{FF2B5EF4-FFF2-40B4-BE49-F238E27FC236}">
                <a16:creationId xmlns:a16="http://schemas.microsoft.com/office/drawing/2014/main" id="{64ABD9A6-778E-AD27-85A8-E34EEB5A83AE}"/>
              </a:ext>
            </a:extLst>
          </p:cNvPr>
          <p:cNvSpPr>
            <a:spLocks noGrp="1" noChangeAspect="1"/>
          </p:cNvSpPr>
          <p:nvPr>
            <p:ph type="pic" sz="quarter" idx="53" hasCustomPrompt="1"/>
          </p:nvPr>
        </p:nvSpPr>
        <p:spPr>
          <a:xfrm>
            <a:off x="571491" y="517540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7" name="Rectangle: Rounded Corners 26">
            <a:extLst>
              <a:ext uri="{FF2B5EF4-FFF2-40B4-BE49-F238E27FC236}">
                <a16:creationId xmlns:a16="http://schemas.microsoft.com/office/drawing/2014/main" id="{E1A63B0E-A5B7-21B3-F0C5-95173C45CC5D}"/>
              </a:ext>
            </a:extLst>
          </p:cNvPr>
          <p:cNvSpPr/>
          <p:nvPr userDrawn="1"/>
        </p:nvSpPr>
        <p:spPr>
          <a:xfrm>
            <a:off x="4853936" y="2290347"/>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Icon1">
            <a:extLst>
              <a:ext uri="{FF2B5EF4-FFF2-40B4-BE49-F238E27FC236}">
                <a16:creationId xmlns:a16="http://schemas.microsoft.com/office/drawing/2014/main" id="{B456AB6A-A369-B403-56BF-78285EAE793C}"/>
              </a:ext>
            </a:extLst>
          </p:cNvPr>
          <p:cNvSpPr>
            <a:spLocks noGrp="1" noChangeAspect="1"/>
          </p:cNvSpPr>
          <p:nvPr>
            <p:ph type="pic" sz="quarter" idx="54" hasCustomPrompt="1"/>
          </p:nvPr>
        </p:nvSpPr>
        <p:spPr>
          <a:xfrm>
            <a:off x="4948933" y="239329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9" name="Rectangle: Rounded Corners 28">
            <a:extLst>
              <a:ext uri="{FF2B5EF4-FFF2-40B4-BE49-F238E27FC236}">
                <a16:creationId xmlns:a16="http://schemas.microsoft.com/office/drawing/2014/main" id="{F26D923E-89A9-D833-AC49-D299B046D3C5}"/>
              </a:ext>
            </a:extLst>
          </p:cNvPr>
          <p:cNvSpPr/>
          <p:nvPr userDrawn="1"/>
        </p:nvSpPr>
        <p:spPr>
          <a:xfrm>
            <a:off x="4853936" y="3700857"/>
            <a:ext cx="813951" cy="80663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Icon1">
            <a:extLst>
              <a:ext uri="{FF2B5EF4-FFF2-40B4-BE49-F238E27FC236}">
                <a16:creationId xmlns:a16="http://schemas.microsoft.com/office/drawing/2014/main" id="{23C3BF23-C3FF-CD36-1020-F1FFEE349A9B}"/>
              </a:ext>
            </a:extLst>
          </p:cNvPr>
          <p:cNvSpPr>
            <a:spLocks noGrp="1" noChangeAspect="1"/>
          </p:cNvSpPr>
          <p:nvPr>
            <p:ph type="pic" sz="quarter" idx="55" hasCustomPrompt="1"/>
          </p:nvPr>
        </p:nvSpPr>
        <p:spPr>
          <a:xfrm>
            <a:off x="4948933" y="380380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1" name="Rectangle: Rounded Corners 30">
            <a:extLst>
              <a:ext uri="{FF2B5EF4-FFF2-40B4-BE49-F238E27FC236}">
                <a16:creationId xmlns:a16="http://schemas.microsoft.com/office/drawing/2014/main" id="{191FD36D-6BAB-DD19-F422-25EE94216D51}"/>
              </a:ext>
            </a:extLst>
          </p:cNvPr>
          <p:cNvSpPr/>
          <p:nvPr userDrawn="1"/>
        </p:nvSpPr>
        <p:spPr>
          <a:xfrm>
            <a:off x="4853936" y="5072457"/>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con1">
            <a:extLst>
              <a:ext uri="{FF2B5EF4-FFF2-40B4-BE49-F238E27FC236}">
                <a16:creationId xmlns:a16="http://schemas.microsoft.com/office/drawing/2014/main" id="{1260FC07-17A2-C0D6-487A-A88D04C3C397}"/>
              </a:ext>
            </a:extLst>
          </p:cNvPr>
          <p:cNvSpPr>
            <a:spLocks noGrp="1" noChangeAspect="1"/>
          </p:cNvSpPr>
          <p:nvPr>
            <p:ph type="pic" sz="quarter" idx="56" hasCustomPrompt="1"/>
          </p:nvPr>
        </p:nvSpPr>
        <p:spPr>
          <a:xfrm>
            <a:off x="4948933" y="517540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3" name="Rectangle: Rounded Corners 32">
            <a:extLst>
              <a:ext uri="{FF2B5EF4-FFF2-40B4-BE49-F238E27FC236}">
                <a16:creationId xmlns:a16="http://schemas.microsoft.com/office/drawing/2014/main" id="{65681A04-3E27-C462-6D8F-4ED43DB56C2E}"/>
              </a:ext>
            </a:extLst>
          </p:cNvPr>
          <p:cNvSpPr/>
          <p:nvPr userDrawn="1"/>
        </p:nvSpPr>
        <p:spPr>
          <a:xfrm>
            <a:off x="9190477" y="600383"/>
            <a:ext cx="2430032" cy="5354570"/>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1">
            <a:extLst>
              <a:ext uri="{FF2B5EF4-FFF2-40B4-BE49-F238E27FC236}">
                <a16:creationId xmlns:a16="http://schemas.microsoft.com/office/drawing/2014/main" id="{0ED44588-EF82-0E40-910A-078B4D98FE81}"/>
              </a:ext>
            </a:extLst>
          </p:cNvPr>
          <p:cNvSpPr>
            <a:spLocks noGrp="1"/>
          </p:cNvSpPr>
          <p:nvPr>
            <p:ph type="body" sz="quarter" idx="28" hasCustomPrompt="1"/>
          </p:nvPr>
        </p:nvSpPr>
        <p:spPr>
          <a:xfrm>
            <a:off x="9542943" y="990309"/>
            <a:ext cx="1780053" cy="528638"/>
          </a:xfrm>
          <a:prstGeom prst="rect">
            <a:avLst/>
          </a:prstGeom>
        </p:spPr>
        <p:txBody>
          <a:bodyPr lIns="0" tIns="0" rIns="0" bIns="0"/>
          <a:lstStyle>
            <a:lvl1pPr marL="0" indent="0" algn="l">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35" name="Text">
            <a:extLst>
              <a:ext uri="{FF2B5EF4-FFF2-40B4-BE49-F238E27FC236}">
                <a16:creationId xmlns:a16="http://schemas.microsoft.com/office/drawing/2014/main" id="{F396E381-C631-669B-0D32-0E436AF1886E}"/>
              </a:ext>
            </a:extLst>
          </p:cNvPr>
          <p:cNvSpPr>
            <a:spLocks noGrp="1"/>
          </p:cNvSpPr>
          <p:nvPr>
            <p:ph type="body" sz="quarter" idx="19" hasCustomPrompt="1"/>
          </p:nvPr>
        </p:nvSpPr>
        <p:spPr>
          <a:xfrm>
            <a:off x="9542942" y="1839106"/>
            <a:ext cx="1780054" cy="3754298"/>
          </a:xfrm>
          <a:prstGeom prst="rect">
            <a:avLst/>
          </a:prstGeom>
        </p:spPr>
        <p:txBody>
          <a:bodyPr lIns="0" tIns="0" rIns="0" bIns="0"/>
          <a:lstStyle>
            <a:lvl1pPr marL="179388" indent="-179388" algn="l">
              <a:lnSpc>
                <a:spcPct val="100000"/>
              </a:lnSpc>
              <a:defRPr sz="1600">
                <a:solidFill>
                  <a:schemeClr val="tx1"/>
                </a:solidFill>
                <a:latin typeface="+mn-lt"/>
              </a:defRPr>
            </a:lvl1pPr>
            <a:lvl2pPr marL="363538" indent="-187325" algn="l">
              <a:lnSpc>
                <a:spcPct val="100000"/>
              </a:lnSpc>
              <a:tabLst/>
              <a:defRPr sz="1600">
                <a:solidFill>
                  <a:schemeClr val="tx1"/>
                </a:solidFill>
                <a:latin typeface="+mn-lt"/>
              </a:defRPr>
            </a:lvl2pPr>
            <a:lvl3pPr marL="539750" indent="-180975" algn="l">
              <a:lnSpc>
                <a:spcPct val="100000"/>
              </a:lnSpc>
              <a:defRPr sz="1600">
                <a:solidFill>
                  <a:schemeClr val="tx1"/>
                </a:solidFill>
                <a:latin typeface="+mn-lt"/>
              </a:defRPr>
            </a:lvl3pPr>
            <a:lvl4pPr marL="720725" indent="-185738" algn="l" defTabSz="984250">
              <a:lnSpc>
                <a:spcPct val="100000"/>
              </a:lnSpc>
              <a:tabLst/>
              <a:defRPr sz="1600">
                <a:solidFill>
                  <a:schemeClr val="tx1"/>
                </a:solidFill>
                <a:latin typeface="+mn-lt"/>
              </a:defRPr>
            </a:lvl4pPr>
            <a:lvl5pPr marL="893763" indent="-174625" algn="l">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83320883"/>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6"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4 icons and text + quot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A49A84-66F8-C690-8B39-2DD424D6F7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534" y="0"/>
            <a:ext cx="12158227" cy="6857999"/>
          </a:xfrm>
          <a:prstGeom prst="rect">
            <a:avLst/>
          </a:prstGeom>
        </p:spPr>
      </p:pic>
      <p:sp>
        <p:nvSpPr>
          <p:cNvPr id="5" name="Title">
            <a:extLst>
              <a:ext uri="{FF2B5EF4-FFF2-40B4-BE49-F238E27FC236}">
                <a16:creationId xmlns:a16="http://schemas.microsoft.com/office/drawing/2014/main" id="{5272E0F6-8E41-B64B-E64A-981FA43023C0}"/>
              </a:ext>
            </a:extLst>
          </p:cNvPr>
          <p:cNvSpPr>
            <a:spLocks noGrp="1"/>
          </p:cNvSpPr>
          <p:nvPr>
            <p:ph type="title" hasCustomPrompt="1"/>
          </p:nvPr>
        </p:nvSpPr>
        <p:spPr>
          <a:xfrm>
            <a:off x="515938" y="387047"/>
            <a:ext cx="5580062"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9" name="Text">
            <a:extLst>
              <a:ext uri="{FF2B5EF4-FFF2-40B4-BE49-F238E27FC236}">
                <a16:creationId xmlns:a16="http://schemas.microsoft.com/office/drawing/2014/main" id="{1D5C53D3-A8D0-B0B5-C507-08EF917CF60D}"/>
              </a:ext>
            </a:extLst>
          </p:cNvPr>
          <p:cNvSpPr>
            <a:spLocks noGrp="1"/>
          </p:cNvSpPr>
          <p:nvPr>
            <p:ph type="body" sz="quarter" idx="30" hasCustomPrompt="1"/>
          </p:nvPr>
        </p:nvSpPr>
        <p:spPr>
          <a:xfrm>
            <a:off x="1613901" y="2271818"/>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a:extLst>
              <a:ext uri="{FF2B5EF4-FFF2-40B4-BE49-F238E27FC236}">
                <a16:creationId xmlns:a16="http://schemas.microsoft.com/office/drawing/2014/main" id="{03B64E88-EE6C-448E-C65A-CEA99A3CE12D}"/>
              </a:ext>
            </a:extLst>
          </p:cNvPr>
          <p:cNvSpPr>
            <a:spLocks noGrp="1"/>
          </p:cNvSpPr>
          <p:nvPr>
            <p:ph type="body" sz="quarter" idx="32" hasCustomPrompt="1"/>
          </p:nvPr>
        </p:nvSpPr>
        <p:spPr>
          <a:xfrm>
            <a:off x="1613901" y="3632786"/>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a:extLst>
              <a:ext uri="{FF2B5EF4-FFF2-40B4-BE49-F238E27FC236}">
                <a16:creationId xmlns:a16="http://schemas.microsoft.com/office/drawing/2014/main" id="{544F80E3-7ADA-8925-47F9-3F9A232AF463}"/>
              </a:ext>
            </a:extLst>
          </p:cNvPr>
          <p:cNvSpPr>
            <a:spLocks noGrp="1"/>
          </p:cNvSpPr>
          <p:nvPr>
            <p:ph type="body" sz="quarter" idx="44" hasCustomPrompt="1"/>
          </p:nvPr>
        </p:nvSpPr>
        <p:spPr>
          <a:xfrm>
            <a:off x="5971014" y="3632786"/>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38" name="Text">
            <a:extLst>
              <a:ext uri="{FF2B5EF4-FFF2-40B4-BE49-F238E27FC236}">
                <a16:creationId xmlns:a16="http://schemas.microsoft.com/office/drawing/2014/main" id="{9E0D211F-400A-64AC-111B-52526ED48CA0}"/>
              </a:ext>
            </a:extLst>
          </p:cNvPr>
          <p:cNvSpPr>
            <a:spLocks noGrp="1"/>
          </p:cNvSpPr>
          <p:nvPr>
            <p:ph type="body" sz="quarter" idx="51" hasCustomPrompt="1"/>
          </p:nvPr>
        </p:nvSpPr>
        <p:spPr>
          <a:xfrm>
            <a:off x="5971014" y="2271818"/>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Rectangle: Rounded Corners 13">
            <a:extLst>
              <a:ext uri="{FF2B5EF4-FFF2-40B4-BE49-F238E27FC236}">
                <a16:creationId xmlns:a16="http://schemas.microsoft.com/office/drawing/2014/main" id="{FA271BFC-BF2D-03B6-F651-17EA505C7512}"/>
              </a:ext>
            </a:extLst>
          </p:cNvPr>
          <p:cNvSpPr/>
          <p:nvPr userDrawn="1"/>
        </p:nvSpPr>
        <p:spPr>
          <a:xfrm>
            <a:off x="476494" y="2290347"/>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Icon1">
            <a:extLst>
              <a:ext uri="{FF2B5EF4-FFF2-40B4-BE49-F238E27FC236}">
                <a16:creationId xmlns:a16="http://schemas.microsoft.com/office/drawing/2014/main" id="{BB6E8508-8F3F-BD91-6FB0-189E73EEF529}"/>
              </a:ext>
            </a:extLst>
          </p:cNvPr>
          <p:cNvSpPr>
            <a:spLocks noGrp="1" noChangeAspect="1"/>
          </p:cNvSpPr>
          <p:nvPr>
            <p:ph type="pic" sz="quarter" idx="10" hasCustomPrompt="1"/>
          </p:nvPr>
        </p:nvSpPr>
        <p:spPr>
          <a:xfrm>
            <a:off x="571491" y="239329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1" name="Rectangle: Rounded Corners 20">
            <a:extLst>
              <a:ext uri="{FF2B5EF4-FFF2-40B4-BE49-F238E27FC236}">
                <a16:creationId xmlns:a16="http://schemas.microsoft.com/office/drawing/2014/main" id="{F6CC71E8-F554-41A5-2E1F-351BE1380DA2}"/>
              </a:ext>
            </a:extLst>
          </p:cNvPr>
          <p:cNvSpPr/>
          <p:nvPr userDrawn="1"/>
        </p:nvSpPr>
        <p:spPr>
          <a:xfrm>
            <a:off x="476494" y="3700857"/>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Icon1">
            <a:extLst>
              <a:ext uri="{FF2B5EF4-FFF2-40B4-BE49-F238E27FC236}">
                <a16:creationId xmlns:a16="http://schemas.microsoft.com/office/drawing/2014/main" id="{938F444C-D0CE-75B7-CFCF-3F60D68985BB}"/>
              </a:ext>
            </a:extLst>
          </p:cNvPr>
          <p:cNvSpPr>
            <a:spLocks noGrp="1" noChangeAspect="1"/>
          </p:cNvSpPr>
          <p:nvPr>
            <p:ph type="pic" sz="quarter" idx="52" hasCustomPrompt="1"/>
          </p:nvPr>
        </p:nvSpPr>
        <p:spPr>
          <a:xfrm>
            <a:off x="571491" y="380380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7" name="Rectangle: Rounded Corners 26">
            <a:extLst>
              <a:ext uri="{FF2B5EF4-FFF2-40B4-BE49-F238E27FC236}">
                <a16:creationId xmlns:a16="http://schemas.microsoft.com/office/drawing/2014/main" id="{E1A63B0E-A5B7-21B3-F0C5-95173C45CC5D}"/>
              </a:ext>
            </a:extLst>
          </p:cNvPr>
          <p:cNvSpPr/>
          <p:nvPr userDrawn="1"/>
        </p:nvSpPr>
        <p:spPr>
          <a:xfrm>
            <a:off x="4853936" y="2290347"/>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Icon1">
            <a:extLst>
              <a:ext uri="{FF2B5EF4-FFF2-40B4-BE49-F238E27FC236}">
                <a16:creationId xmlns:a16="http://schemas.microsoft.com/office/drawing/2014/main" id="{B456AB6A-A369-B403-56BF-78285EAE793C}"/>
              </a:ext>
            </a:extLst>
          </p:cNvPr>
          <p:cNvSpPr>
            <a:spLocks noGrp="1" noChangeAspect="1"/>
          </p:cNvSpPr>
          <p:nvPr>
            <p:ph type="pic" sz="quarter" idx="54" hasCustomPrompt="1"/>
          </p:nvPr>
        </p:nvSpPr>
        <p:spPr>
          <a:xfrm>
            <a:off x="4948933" y="239329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9" name="Rectangle: Rounded Corners 28">
            <a:extLst>
              <a:ext uri="{FF2B5EF4-FFF2-40B4-BE49-F238E27FC236}">
                <a16:creationId xmlns:a16="http://schemas.microsoft.com/office/drawing/2014/main" id="{F26D923E-89A9-D833-AC49-D299B046D3C5}"/>
              </a:ext>
            </a:extLst>
          </p:cNvPr>
          <p:cNvSpPr/>
          <p:nvPr userDrawn="1"/>
        </p:nvSpPr>
        <p:spPr>
          <a:xfrm>
            <a:off x="4853936" y="3700857"/>
            <a:ext cx="813951" cy="80663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Icon1">
            <a:extLst>
              <a:ext uri="{FF2B5EF4-FFF2-40B4-BE49-F238E27FC236}">
                <a16:creationId xmlns:a16="http://schemas.microsoft.com/office/drawing/2014/main" id="{23C3BF23-C3FF-CD36-1020-F1FFEE349A9B}"/>
              </a:ext>
            </a:extLst>
          </p:cNvPr>
          <p:cNvSpPr>
            <a:spLocks noGrp="1" noChangeAspect="1"/>
          </p:cNvSpPr>
          <p:nvPr>
            <p:ph type="pic" sz="quarter" idx="55" hasCustomPrompt="1"/>
          </p:nvPr>
        </p:nvSpPr>
        <p:spPr>
          <a:xfrm>
            <a:off x="4948933" y="380380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3" name="Rectangle: Rounded Corners 32">
            <a:extLst>
              <a:ext uri="{FF2B5EF4-FFF2-40B4-BE49-F238E27FC236}">
                <a16:creationId xmlns:a16="http://schemas.microsoft.com/office/drawing/2014/main" id="{65681A04-3E27-C462-6D8F-4ED43DB56C2E}"/>
              </a:ext>
            </a:extLst>
          </p:cNvPr>
          <p:cNvSpPr/>
          <p:nvPr userDrawn="1"/>
        </p:nvSpPr>
        <p:spPr>
          <a:xfrm>
            <a:off x="9190477" y="600383"/>
            <a:ext cx="2430032" cy="5354570"/>
          </a:xfrm>
          <a:prstGeom prst="roundRect">
            <a:avLst>
              <a:gd name="adj" fmla="val 7256"/>
            </a:avLst>
          </a:pr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Quote Mark - start">
            <a:extLst>
              <a:ext uri="{FF2B5EF4-FFF2-40B4-BE49-F238E27FC236}">
                <a16:creationId xmlns:a16="http://schemas.microsoft.com/office/drawing/2014/main" id="{A3AA150F-780D-FEE5-3D5C-11005507709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1905" y="983073"/>
            <a:ext cx="462016" cy="462014"/>
          </a:xfrm>
          <a:prstGeom prst="rect">
            <a:avLst/>
          </a:prstGeom>
        </p:spPr>
      </p:pic>
      <p:pic>
        <p:nvPicPr>
          <p:cNvPr id="4" name="Quote Mark - end">
            <a:extLst>
              <a:ext uri="{FF2B5EF4-FFF2-40B4-BE49-F238E27FC236}">
                <a16:creationId xmlns:a16="http://schemas.microsoft.com/office/drawing/2014/main" id="{33239306-26A4-722B-994C-80B697D2B51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909765" y="4362979"/>
            <a:ext cx="462014" cy="462014"/>
          </a:xfrm>
          <a:prstGeom prst="rect">
            <a:avLst/>
          </a:prstGeom>
        </p:spPr>
      </p:pic>
      <p:sp>
        <p:nvSpPr>
          <p:cNvPr id="6" name="Name">
            <a:extLst>
              <a:ext uri="{FF2B5EF4-FFF2-40B4-BE49-F238E27FC236}">
                <a16:creationId xmlns:a16="http://schemas.microsoft.com/office/drawing/2014/main" id="{8992D734-F809-225A-9FAD-1456B8B947B1}"/>
              </a:ext>
            </a:extLst>
          </p:cNvPr>
          <p:cNvSpPr>
            <a:spLocks noGrp="1"/>
          </p:cNvSpPr>
          <p:nvPr>
            <p:ph type="body" sz="quarter" idx="11" hasCustomPrompt="1"/>
          </p:nvPr>
        </p:nvSpPr>
        <p:spPr>
          <a:xfrm>
            <a:off x="9580545" y="5160419"/>
            <a:ext cx="1431561" cy="481623"/>
          </a:xfrm>
          <a:prstGeom prst="rect">
            <a:avLst/>
          </a:prstGeom>
        </p:spPr>
        <p:txBody>
          <a:bodyPr lIns="0" tIns="0" rIns="0" bIns="0"/>
          <a:lstStyle>
            <a:lvl1pPr marL="0" indent="0">
              <a:buNone/>
              <a:defRPr sz="1200">
                <a:latin typeface="+mj-lt"/>
              </a:defRPr>
            </a:lvl1pPr>
          </a:lstStyle>
          <a:p>
            <a:pPr lvl="0"/>
            <a:r>
              <a:rPr lang="en-US"/>
              <a:t>Name</a:t>
            </a:r>
          </a:p>
          <a:p>
            <a:pPr lvl="0"/>
            <a:r>
              <a:rPr lang="en-US"/>
              <a:t>JOB TITLE</a:t>
            </a:r>
          </a:p>
        </p:txBody>
      </p:sp>
      <p:sp>
        <p:nvSpPr>
          <p:cNvPr id="7" name="Text">
            <a:extLst>
              <a:ext uri="{FF2B5EF4-FFF2-40B4-BE49-F238E27FC236}">
                <a16:creationId xmlns:a16="http://schemas.microsoft.com/office/drawing/2014/main" id="{3996440C-2202-5989-360D-B72AD9CACDE0}"/>
              </a:ext>
            </a:extLst>
          </p:cNvPr>
          <p:cNvSpPr>
            <a:spLocks noGrp="1"/>
          </p:cNvSpPr>
          <p:nvPr>
            <p:ph type="body" sz="quarter" idx="56" hasCustomPrompt="1"/>
          </p:nvPr>
        </p:nvSpPr>
        <p:spPr>
          <a:xfrm>
            <a:off x="9560521" y="1759571"/>
            <a:ext cx="1743019" cy="1518097"/>
          </a:xfrm>
          <a:prstGeom prst="rect">
            <a:avLst/>
          </a:prstGeom>
        </p:spPr>
        <p:txBody>
          <a:bodyPr lIns="0" tIns="0" rIns="0" bIns="0" anchor="ctr"/>
          <a:lstStyle>
            <a:lvl1pPr marL="0" indent="0" algn="l">
              <a:lnSpc>
                <a:spcPct val="100000"/>
              </a:lnSpc>
              <a:buNone/>
              <a:defRPr sz="1600">
                <a:latin typeface="+mn-lt"/>
              </a:defRPr>
            </a:lvl1pPr>
            <a:lvl2pPr marL="176213" indent="0" algn="l">
              <a:lnSpc>
                <a:spcPct val="100000"/>
              </a:lnSpc>
              <a:buNone/>
              <a:tabLst/>
              <a:defRPr sz="1600">
                <a:latin typeface="+mn-lt"/>
              </a:defRPr>
            </a:lvl2pPr>
            <a:lvl3pPr marL="358775" indent="0" algn="l">
              <a:lnSpc>
                <a:spcPct val="100000"/>
              </a:lnSpc>
              <a:buNone/>
              <a:defRPr sz="1600">
                <a:latin typeface="+mn-lt"/>
              </a:defRPr>
            </a:lvl3pPr>
            <a:lvl4pPr marL="534987" indent="0" algn="l" defTabSz="984250">
              <a:lnSpc>
                <a:spcPct val="100000"/>
              </a:lnSpc>
              <a:buNone/>
              <a:tabLst/>
              <a:defRPr sz="1600">
                <a:latin typeface="+mn-lt"/>
              </a:defRPr>
            </a:lvl4pPr>
            <a:lvl5pPr marL="719138" indent="0" algn="l">
              <a:lnSpc>
                <a:spcPct val="100000"/>
              </a:lnSpc>
              <a:buNone/>
              <a:defRPr sz="1600">
                <a:latin typeface="+mn-lt"/>
              </a:defRPr>
            </a:lvl5pPr>
          </a:lstStyle>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a:t>
            </a:r>
            <a:r>
              <a:rPr lang="en-US" err="1"/>
              <a:t>textClick</a:t>
            </a:r>
            <a:r>
              <a:rPr lang="en-US"/>
              <a:t> to edit text Click to edit </a:t>
            </a:r>
          </a:p>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text</a:t>
            </a:r>
          </a:p>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text</a:t>
            </a:r>
          </a:p>
          <a:p>
            <a:pPr lvl="0"/>
            <a:endParaRPr lang="en-US"/>
          </a:p>
        </p:txBody>
      </p:sp>
      <p:sp>
        <p:nvSpPr>
          <p:cNvPr id="11" name="Picture Placeholder 10">
            <a:extLst>
              <a:ext uri="{FF2B5EF4-FFF2-40B4-BE49-F238E27FC236}">
                <a16:creationId xmlns:a16="http://schemas.microsoft.com/office/drawing/2014/main" id="{70F1C1BB-B0B5-92C8-1900-96688C424BAE}"/>
              </a:ext>
            </a:extLst>
          </p:cNvPr>
          <p:cNvSpPr>
            <a:spLocks noGrp="1"/>
          </p:cNvSpPr>
          <p:nvPr>
            <p:ph type="pic" sz="quarter" idx="57"/>
          </p:nvPr>
        </p:nvSpPr>
        <p:spPr>
          <a:xfrm>
            <a:off x="1727080" y="5160418"/>
            <a:ext cx="2430032" cy="1481921"/>
          </a:xfrm>
          <a:prstGeom prst="rect">
            <a:avLst/>
          </a:prstGeom>
          <a:solidFill>
            <a:schemeClr val="accent2"/>
          </a:solidFill>
        </p:spPr>
        <p:txBody>
          <a:bodyPr/>
          <a:lstStyle>
            <a:lvl1pPr marL="0" indent="0">
              <a:buNone/>
              <a:defRPr/>
            </a:lvl1pPr>
          </a:lstStyle>
          <a:p>
            <a:endParaRPr lang="en-AU" dirty="0"/>
          </a:p>
        </p:txBody>
      </p:sp>
    </p:spTree>
    <p:extLst>
      <p:ext uri="{BB962C8B-B14F-4D97-AF65-F5344CB8AC3E}">
        <p14:creationId xmlns:p14="http://schemas.microsoft.com/office/powerpoint/2010/main" val="2630371457"/>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6"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_8 icons and headings + breakout">
    <p:bg>
      <p:bgPr>
        <a:solidFill>
          <a:schemeClr val="bg1"/>
        </a:solid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5958EE15-0FC7-66FD-F140-58717745FE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839" y="520"/>
            <a:ext cx="12167617" cy="6856959"/>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743707"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3" name="Text2">
            <a:extLst>
              <a:ext uri="{FF2B5EF4-FFF2-40B4-BE49-F238E27FC236}">
                <a16:creationId xmlns:a16="http://schemas.microsoft.com/office/drawing/2014/main" id="{6D91584B-7E97-C586-5864-31F4ED3923EB}"/>
              </a:ext>
            </a:extLst>
          </p:cNvPr>
          <p:cNvSpPr>
            <a:spLocks noGrp="1"/>
          </p:cNvSpPr>
          <p:nvPr>
            <p:ph type="body" sz="quarter" idx="13" hasCustomPrompt="1"/>
          </p:nvPr>
        </p:nvSpPr>
        <p:spPr>
          <a:xfrm>
            <a:off x="2426274"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6" name="Text3">
            <a:extLst>
              <a:ext uri="{FF2B5EF4-FFF2-40B4-BE49-F238E27FC236}">
                <a16:creationId xmlns:a16="http://schemas.microsoft.com/office/drawing/2014/main" id="{1A247C8C-4132-5D0C-F564-385A8CBF4D07}"/>
              </a:ext>
            </a:extLst>
          </p:cNvPr>
          <p:cNvSpPr>
            <a:spLocks noGrp="1"/>
          </p:cNvSpPr>
          <p:nvPr>
            <p:ph type="body" sz="quarter" idx="15" hasCustomPrompt="1"/>
          </p:nvPr>
        </p:nvSpPr>
        <p:spPr>
          <a:xfrm>
            <a:off x="4108841"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9" name="Text4">
            <a:extLst>
              <a:ext uri="{FF2B5EF4-FFF2-40B4-BE49-F238E27FC236}">
                <a16:creationId xmlns:a16="http://schemas.microsoft.com/office/drawing/2014/main" id="{0C39238E-5920-0D4B-82AC-C737AF086CF8}"/>
              </a:ext>
            </a:extLst>
          </p:cNvPr>
          <p:cNvSpPr>
            <a:spLocks noGrp="1"/>
          </p:cNvSpPr>
          <p:nvPr>
            <p:ph type="body" sz="quarter" idx="17" hasCustomPrompt="1"/>
          </p:nvPr>
        </p:nvSpPr>
        <p:spPr>
          <a:xfrm>
            <a:off x="5791408"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5" name="Text5">
            <a:extLst>
              <a:ext uri="{FF2B5EF4-FFF2-40B4-BE49-F238E27FC236}">
                <a16:creationId xmlns:a16="http://schemas.microsoft.com/office/drawing/2014/main" id="{5C28FF88-B305-B8CA-3B0B-FB09F001746C}"/>
              </a:ext>
            </a:extLst>
          </p:cNvPr>
          <p:cNvSpPr>
            <a:spLocks noGrp="1"/>
          </p:cNvSpPr>
          <p:nvPr>
            <p:ph type="body" sz="quarter" idx="21" hasCustomPrompt="1"/>
          </p:nvPr>
        </p:nvSpPr>
        <p:spPr>
          <a:xfrm>
            <a:off x="743707"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8" name="Text6">
            <a:extLst>
              <a:ext uri="{FF2B5EF4-FFF2-40B4-BE49-F238E27FC236}">
                <a16:creationId xmlns:a16="http://schemas.microsoft.com/office/drawing/2014/main" id="{7F11F1EB-CE1E-7D38-4772-4B89CDD0834C}"/>
              </a:ext>
            </a:extLst>
          </p:cNvPr>
          <p:cNvSpPr>
            <a:spLocks noGrp="1"/>
          </p:cNvSpPr>
          <p:nvPr>
            <p:ph type="body" sz="quarter" idx="23" hasCustomPrompt="1"/>
          </p:nvPr>
        </p:nvSpPr>
        <p:spPr>
          <a:xfrm>
            <a:off x="2426274"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41" name="Text7">
            <a:extLst>
              <a:ext uri="{FF2B5EF4-FFF2-40B4-BE49-F238E27FC236}">
                <a16:creationId xmlns:a16="http://schemas.microsoft.com/office/drawing/2014/main" id="{C23CEE69-B77C-8367-78C7-A21A936B8586}"/>
              </a:ext>
            </a:extLst>
          </p:cNvPr>
          <p:cNvSpPr>
            <a:spLocks noGrp="1"/>
          </p:cNvSpPr>
          <p:nvPr>
            <p:ph type="body" sz="quarter" idx="25" hasCustomPrompt="1"/>
          </p:nvPr>
        </p:nvSpPr>
        <p:spPr>
          <a:xfrm>
            <a:off x="4108841"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44" name="Text8">
            <a:extLst>
              <a:ext uri="{FF2B5EF4-FFF2-40B4-BE49-F238E27FC236}">
                <a16:creationId xmlns:a16="http://schemas.microsoft.com/office/drawing/2014/main" id="{0311E58B-9F3E-76BD-DF78-E0C4087BC428}"/>
              </a:ext>
            </a:extLst>
          </p:cNvPr>
          <p:cNvSpPr>
            <a:spLocks noGrp="1"/>
          </p:cNvSpPr>
          <p:nvPr>
            <p:ph type="body" sz="quarter" idx="27" hasCustomPrompt="1"/>
          </p:nvPr>
        </p:nvSpPr>
        <p:spPr>
          <a:xfrm>
            <a:off x="5791408"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 name="Title">
            <a:extLst>
              <a:ext uri="{FF2B5EF4-FFF2-40B4-BE49-F238E27FC236}">
                <a16:creationId xmlns:a16="http://schemas.microsoft.com/office/drawing/2014/main" id="{364B8E74-7446-9E60-2876-B5640D0A0587}"/>
              </a:ext>
            </a:extLst>
          </p:cNvPr>
          <p:cNvSpPr>
            <a:spLocks noGrp="1"/>
          </p:cNvSpPr>
          <p:nvPr>
            <p:ph type="title" hasCustomPrompt="1"/>
          </p:nvPr>
        </p:nvSpPr>
        <p:spPr>
          <a:xfrm>
            <a:off x="515938" y="387047"/>
            <a:ext cx="5580062"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Rectangle: Rounded Corners 1">
            <a:extLst>
              <a:ext uri="{FF2B5EF4-FFF2-40B4-BE49-F238E27FC236}">
                <a16:creationId xmlns:a16="http://schemas.microsoft.com/office/drawing/2014/main" id="{CCB16659-CE86-B008-359F-CB9891CC38A0}"/>
              </a:ext>
            </a:extLst>
          </p:cNvPr>
          <p:cNvSpPr/>
          <p:nvPr userDrawn="1"/>
        </p:nvSpPr>
        <p:spPr>
          <a:xfrm>
            <a:off x="1038218" y="2253844"/>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con1">
            <a:extLst>
              <a:ext uri="{FF2B5EF4-FFF2-40B4-BE49-F238E27FC236}">
                <a16:creationId xmlns:a16="http://schemas.microsoft.com/office/drawing/2014/main" id="{4355EFC2-0094-B552-18E1-E33547854470}"/>
              </a:ext>
            </a:extLst>
          </p:cNvPr>
          <p:cNvSpPr>
            <a:spLocks noGrp="1" noChangeAspect="1"/>
          </p:cNvSpPr>
          <p:nvPr>
            <p:ph type="pic" sz="quarter" idx="10" hasCustomPrompt="1"/>
          </p:nvPr>
        </p:nvSpPr>
        <p:spPr>
          <a:xfrm>
            <a:off x="1133215"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6" name="Rectangle: Rounded Corners 5">
            <a:extLst>
              <a:ext uri="{FF2B5EF4-FFF2-40B4-BE49-F238E27FC236}">
                <a16:creationId xmlns:a16="http://schemas.microsoft.com/office/drawing/2014/main" id="{8EF154DD-1C22-F7AA-720A-4B999F03AA5C}"/>
              </a:ext>
            </a:extLst>
          </p:cNvPr>
          <p:cNvSpPr/>
          <p:nvPr userDrawn="1"/>
        </p:nvSpPr>
        <p:spPr>
          <a:xfrm>
            <a:off x="2682193" y="2253844"/>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Icon1">
            <a:extLst>
              <a:ext uri="{FF2B5EF4-FFF2-40B4-BE49-F238E27FC236}">
                <a16:creationId xmlns:a16="http://schemas.microsoft.com/office/drawing/2014/main" id="{4E602FE7-CA34-59D6-6BA9-D356D5C7DD7C}"/>
              </a:ext>
            </a:extLst>
          </p:cNvPr>
          <p:cNvSpPr>
            <a:spLocks noGrp="1" noChangeAspect="1"/>
          </p:cNvSpPr>
          <p:nvPr>
            <p:ph type="pic" sz="quarter" idx="28" hasCustomPrompt="1"/>
          </p:nvPr>
        </p:nvSpPr>
        <p:spPr>
          <a:xfrm>
            <a:off x="277719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8" name="Rectangle: Rounded Corners 7">
            <a:extLst>
              <a:ext uri="{FF2B5EF4-FFF2-40B4-BE49-F238E27FC236}">
                <a16:creationId xmlns:a16="http://schemas.microsoft.com/office/drawing/2014/main" id="{0B6E3A8B-FD5B-7D86-0D3C-98BB6C6E63F3}"/>
              </a:ext>
            </a:extLst>
          </p:cNvPr>
          <p:cNvSpPr/>
          <p:nvPr userDrawn="1"/>
        </p:nvSpPr>
        <p:spPr>
          <a:xfrm>
            <a:off x="4345623" y="2253844"/>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con1">
            <a:extLst>
              <a:ext uri="{FF2B5EF4-FFF2-40B4-BE49-F238E27FC236}">
                <a16:creationId xmlns:a16="http://schemas.microsoft.com/office/drawing/2014/main" id="{8383A80A-56E2-2528-2DD7-3EF23F1A05CD}"/>
              </a:ext>
            </a:extLst>
          </p:cNvPr>
          <p:cNvSpPr>
            <a:spLocks noGrp="1" noChangeAspect="1"/>
          </p:cNvSpPr>
          <p:nvPr>
            <p:ph type="pic" sz="quarter" idx="29" hasCustomPrompt="1"/>
          </p:nvPr>
        </p:nvSpPr>
        <p:spPr>
          <a:xfrm>
            <a:off x="444062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4" name="Rectangle: Rounded Corners 13">
            <a:extLst>
              <a:ext uri="{FF2B5EF4-FFF2-40B4-BE49-F238E27FC236}">
                <a16:creationId xmlns:a16="http://schemas.microsoft.com/office/drawing/2014/main" id="{A0F9C3FD-488C-7F8D-0F30-272462D618D3}"/>
              </a:ext>
            </a:extLst>
          </p:cNvPr>
          <p:cNvSpPr/>
          <p:nvPr userDrawn="1"/>
        </p:nvSpPr>
        <p:spPr>
          <a:xfrm>
            <a:off x="6047963" y="2253844"/>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Icon1">
            <a:extLst>
              <a:ext uri="{FF2B5EF4-FFF2-40B4-BE49-F238E27FC236}">
                <a16:creationId xmlns:a16="http://schemas.microsoft.com/office/drawing/2014/main" id="{3296A039-721D-6B53-D613-87E208543611}"/>
              </a:ext>
            </a:extLst>
          </p:cNvPr>
          <p:cNvSpPr>
            <a:spLocks noGrp="1" noChangeAspect="1"/>
          </p:cNvSpPr>
          <p:nvPr>
            <p:ph type="pic" sz="quarter" idx="30" hasCustomPrompt="1"/>
          </p:nvPr>
        </p:nvSpPr>
        <p:spPr>
          <a:xfrm>
            <a:off x="614296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6" name="Rectangle: Rounded Corners 15">
            <a:extLst>
              <a:ext uri="{FF2B5EF4-FFF2-40B4-BE49-F238E27FC236}">
                <a16:creationId xmlns:a16="http://schemas.microsoft.com/office/drawing/2014/main" id="{5E055BF2-534E-5028-821F-89567E3ACEB3}"/>
              </a:ext>
            </a:extLst>
          </p:cNvPr>
          <p:cNvSpPr/>
          <p:nvPr userDrawn="1"/>
        </p:nvSpPr>
        <p:spPr>
          <a:xfrm>
            <a:off x="1038218" y="4500933"/>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Icon1">
            <a:extLst>
              <a:ext uri="{FF2B5EF4-FFF2-40B4-BE49-F238E27FC236}">
                <a16:creationId xmlns:a16="http://schemas.microsoft.com/office/drawing/2014/main" id="{AFF60E1F-230F-15DE-86AD-AF061D785C48}"/>
              </a:ext>
            </a:extLst>
          </p:cNvPr>
          <p:cNvSpPr>
            <a:spLocks noGrp="1" noChangeAspect="1"/>
          </p:cNvSpPr>
          <p:nvPr>
            <p:ph type="pic" sz="quarter" idx="31" hasCustomPrompt="1"/>
          </p:nvPr>
        </p:nvSpPr>
        <p:spPr>
          <a:xfrm>
            <a:off x="1133215"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9" name="Rectangle: Rounded Corners 18">
            <a:extLst>
              <a:ext uri="{FF2B5EF4-FFF2-40B4-BE49-F238E27FC236}">
                <a16:creationId xmlns:a16="http://schemas.microsoft.com/office/drawing/2014/main" id="{05E8F59B-49DC-DF17-50FF-F935A50F80F1}"/>
              </a:ext>
            </a:extLst>
          </p:cNvPr>
          <p:cNvSpPr/>
          <p:nvPr userDrawn="1"/>
        </p:nvSpPr>
        <p:spPr>
          <a:xfrm>
            <a:off x="2682193" y="4500933"/>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Icon1">
            <a:extLst>
              <a:ext uri="{FF2B5EF4-FFF2-40B4-BE49-F238E27FC236}">
                <a16:creationId xmlns:a16="http://schemas.microsoft.com/office/drawing/2014/main" id="{16825B27-283C-0904-4280-27B7F5A5EC17}"/>
              </a:ext>
            </a:extLst>
          </p:cNvPr>
          <p:cNvSpPr>
            <a:spLocks noGrp="1" noChangeAspect="1"/>
          </p:cNvSpPr>
          <p:nvPr>
            <p:ph type="pic" sz="quarter" idx="32" hasCustomPrompt="1"/>
          </p:nvPr>
        </p:nvSpPr>
        <p:spPr>
          <a:xfrm>
            <a:off x="277719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1" name="Rectangle: Rounded Corners 30">
            <a:extLst>
              <a:ext uri="{FF2B5EF4-FFF2-40B4-BE49-F238E27FC236}">
                <a16:creationId xmlns:a16="http://schemas.microsoft.com/office/drawing/2014/main" id="{5151F1C3-3901-9DBD-E3FA-3283463CF0A0}"/>
              </a:ext>
            </a:extLst>
          </p:cNvPr>
          <p:cNvSpPr/>
          <p:nvPr userDrawn="1"/>
        </p:nvSpPr>
        <p:spPr>
          <a:xfrm>
            <a:off x="4345623" y="4500933"/>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con1">
            <a:extLst>
              <a:ext uri="{FF2B5EF4-FFF2-40B4-BE49-F238E27FC236}">
                <a16:creationId xmlns:a16="http://schemas.microsoft.com/office/drawing/2014/main" id="{81634427-8744-9652-597F-A8B63111EAC2}"/>
              </a:ext>
            </a:extLst>
          </p:cNvPr>
          <p:cNvSpPr>
            <a:spLocks noGrp="1" noChangeAspect="1"/>
          </p:cNvSpPr>
          <p:nvPr>
            <p:ph type="pic" sz="quarter" idx="33" hasCustomPrompt="1"/>
          </p:nvPr>
        </p:nvSpPr>
        <p:spPr>
          <a:xfrm>
            <a:off x="444062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5" name="Rectangle: Rounded Corners 44">
            <a:extLst>
              <a:ext uri="{FF2B5EF4-FFF2-40B4-BE49-F238E27FC236}">
                <a16:creationId xmlns:a16="http://schemas.microsoft.com/office/drawing/2014/main" id="{3F991241-CC14-5292-5D7D-633C3233A624}"/>
              </a:ext>
            </a:extLst>
          </p:cNvPr>
          <p:cNvSpPr/>
          <p:nvPr userDrawn="1"/>
        </p:nvSpPr>
        <p:spPr>
          <a:xfrm>
            <a:off x="6047963" y="4500933"/>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Icon1">
            <a:extLst>
              <a:ext uri="{FF2B5EF4-FFF2-40B4-BE49-F238E27FC236}">
                <a16:creationId xmlns:a16="http://schemas.microsoft.com/office/drawing/2014/main" id="{F0556450-6D20-F4EC-BF59-EBE009CFE7D3}"/>
              </a:ext>
            </a:extLst>
          </p:cNvPr>
          <p:cNvSpPr>
            <a:spLocks noGrp="1" noChangeAspect="1"/>
          </p:cNvSpPr>
          <p:nvPr>
            <p:ph type="pic" sz="quarter" idx="34" hasCustomPrompt="1"/>
          </p:nvPr>
        </p:nvSpPr>
        <p:spPr>
          <a:xfrm>
            <a:off x="614296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7" name="Rectangle: Rounded Corners 46">
            <a:extLst>
              <a:ext uri="{FF2B5EF4-FFF2-40B4-BE49-F238E27FC236}">
                <a16:creationId xmlns:a16="http://schemas.microsoft.com/office/drawing/2014/main" id="{287A2AB9-0A38-C7C4-6AEE-AFBDC961447A}"/>
              </a:ext>
            </a:extLst>
          </p:cNvPr>
          <p:cNvSpPr/>
          <p:nvPr userDrawn="1"/>
        </p:nvSpPr>
        <p:spPr>
          <a:xfrm>
            <a:off x="8011798" y="600383"/>
            <a:ext cx="3576716" cy="5664230"/>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Text1">
            <a:extLst>
              <a:ext uri="{FF2B5EF4-FFF2-40B4-BE49-F238E27FC236}">
                <a16:creationId xmlns:a16="http://schemas.microsoft.com/office/drawing/2014/main" id="{46F6F4C0-5348-5FDB-C495-1E866A8869ED}"/>
              </a:ext>
            </a:extLst>
          </p:cNvPr>
          <p:cNvSpPr>
            <a:spLocks noGrp="1"/>
          </p:cNvSpPr>
          <p:nvPr>
            <p:ph type="body" sz="quarter" idx="35" hasCustomPrompt="1"/>
          </p:nvPr>
        </p:nvSpPr>
        <p:spPr>
          <a:xfrm>
            <a:off x="8424152" y="1068129"/>
            <a:ext cx="2791839" cy="528638"/>
          </a:xfrm>
          <a:prstGeom prst="rect">
            <a:avLst/>
          </a:prstGeom>
        </p:spPr>
        <p:txBody>
          <a:bodyPr lIns="0" tIns="0" rIns="0" bIns="0"/>
          <a:lstStyle>
            <a:lvl1pPr marL="0" indent="0" algn="l">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49" name="Text">
            <a:extLst>
              <a:ext uri="{FF2B5EF4-FFF2-40B4-BE49-F238E27FC236}">
                <a16:creationId xmlns:a16="http://schemas.microsoft.com/office/drawing/2014/main" id="{6E65ACB9-82BB-14A9-A67E-1B559F0B6F14}"/>
              </a:ext>
            </a:extLst>
          </p:cNvPr>
          <p:cNvSpPr>
            <a:spLocks noGrp="1"/>
          </p:cNvSpPr>
          <p:nvPr>
            <p:ph type="body" sz="quarter" idx="19" hasCustomPrompt="1"/>
          </p:nvPr>
        </p:nvSpPr>
        <p:spPr>
          <a:xfrm>
            <a:off x="8424152" y="1941897"/>
            <a:ext cx="2791838" cy="4079524"/>
          </a:xfrm>
          <a:prstGeom prst="rect">
            <a:avLst/>
          </a:prstGeom>
        </p:spPr>
        <p:txBody>
          <a:bodyPr lIns="0" tIns="0" rIns="0" bIns="0"/>
          <a:lstStyle>
            <a:lvl1pPr marL="179388" indent="-179388" algn="l">
              <a:lnSpc>
                <a:spcPct val="100000"/>
              </a:lnSpc>
              <a:defRPr sz="1600">
                <a:solidFill>
                  <a:schemeClr val="tx1"/>
                </a:solidFill>
                <a:latin typeface="+mn-lt"/>
              </a:defRPr>
            </a:lvl1pPr>
            <a:lvl2pPr marL="363538" indent="-187325" algn="l">
              <a:lnSpc>
                <a:spcPct val="100000"/>
              </a:lnSpc>
              <a:tabLst/>
              <a:defRPr sz="1600">
                <a:solidFill>
                  <a:schemeClr val="tx1"/>
                </a:solidFill>
                <a:latin typeface="+mn-lt"/>
              </a:defRPr>
            </a:lvl2pPr>
            <a:lvl3pPr marL="539750" indent="-180975" algn="l">
              <a:lnSpc>
                <a:spcPct val="100000"/>
              </a:lnSpc>
              <a:defRPr sz="1600">
                <a:solidFill>
                  <a:schemeClr val="tx1"/>
                </a:solidFill>
                <a:latin typeface="+mn-lt"/>
              </a:defRPr>
            </a:lvl3pPr>
            <a:lvl4pPr marL="720725" indent="-185738" algn="l" defTabSz="984250">
              <a:lnSpc>
                <a:spcPct val="100000"/>
              </a:lnSpc>
              <a:tabLst/>
              <a:defRPr sz="1600">
                <a:solidFill>
                  <a:schemeClr val="tx1"/>
                </a:solidFill>
                <a:latin typeface="+mn-lt"/>
              </a:defRPr>
            </a:lvl4pPr>
            <a:lvl5pPr marL="893763" indent="-174625" algn="l">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31115227"/>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_10 icons and headings">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31F28C4-A04B-3BD6-2BC3-C100BF5A2C65}"/>
              </a:ext>
            </a:extLst>
          </p:cNvPr>
          <p:cNvPicPr>
            <a:picLocks noChangeAspect="1"/>
          </p:cNvPicPr>
          <p:nvPr userDrawn="1"/>
        </p:nvPicPr>
        <p:blipFill>
          <a:blip r:embed="rId2"/>
          <a:stretch>
            <a:fillRect/>
          </a:stretch>
        </p:blipFill>
        <p:spPr>
          <a:xfrm>
            <a:off x="0" y="0"/>
            <a:ext cx="12192000" cy="3589361"/>
          </a:xfrm>
          <a:prstGeom prst="rect">
            <a:avLst/>
          </a:prstGeom>
        </p:spPr>
      </p:pic>
      <p:pic>
        <p:nvPicPr>
          <p:cNvPr id="22" name="Picture 21">
            <a:extLst>
              <a:ext uri="{FF2B5EF4-FFF2-40B4-BE49-F238E27FC236}">
                <a16:creationId xmlns:a16="http://schemas.microsoft.com/office/drawing/2014/main" id="{DD5B985C-B1E5-2E4C-977F-B9FAA37321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7296" y="0"/>
            <a:ext cx="12158227" cy="6858000"/>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743707"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3" name="Text2">
            <a:extLst>
              <a:ext uri="{FF2B5EF4-FFF2-40B4-BE49-F238E27FC236}">
                <a16:creationId xmlns:a16="http://schemas.microsoft.com/office/drawing/2014/main" id="{6D91584B-7E97-C586-5864-31F4ED3923EB}"/>
              </a:ext>
            </a:extLst>
          </p:cNvPr>
          <p:cNvSpPr>
            <a:spLocks noGrp="1"/>
          </p:cNvSpPr>
          <p:nvPr>
            <p:ph type="body" sz="quarter" idx="13" hasCustomPrompt="1"/>
          </p:nvPr>
        </p:nvSpPr>
        <p:spPr>
          <a:xfrm>
            <a:off x="2426274"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6" name="Text3">
            <a:extLst>
              <a:ext uri="{FF2B5EF4-FFF2-40B4-BE49-F238E27FC236}">
                <a16:creationId xmlns:a16="http://schemas.microsoft.com/office/drawing/2014/main" id="{1A247C8C-4132-5D0C-F564-385A8CBF4D07}"/>
              </a:ext>
            </a:extLst>
          </p:cNvPr>
          <p:cNvSpPr>
            <a:spLocks noGrp="1"/>
          </p:cNvSpPr>
          <p:nvPr>
            <p:ph type="body" sz="quarter" idx="15" hasCustomPrompt="1"/>
          </p:nvPr>
        </p:nvSpPr>
        <p:spPr>
          <a:xfrm>
            <a:off x="4108841"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9" name="Text4">
            <a:extLst>
              <a:ext uri="{FF2B5EF4-FFF2-40B4-BE49-F238E27FC236}">
                <a16:creationId xmlns:a16="http://schemas.microsoft.com/office/drawing/2014/main" id="{0C39238E-5920-0D4B-82AC-C737AF086CF8}"/>
              </a:ext>
            </a:extLst>
          </p:cNvPr>
          <p:cNvSpPr>
            <a:spLocks noGrp="1"/>
          </p:cNvSpPr>
          <p:nvPr>
            <p:ph type="body" sz="quarter" idx="17" hasCustomPrompt="1"/>
          </p:nvPr>
        </p:nvSpPr>
        <p:spPr>
          <a:xfrm>
            <a:off x="5791408"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5" name="Text5">
            <a:extLst>
              <a:ext uri="{FF2B5EF4-FFF2-40B4-BE49-F238E27FC236}">
                <a16:creationId xmlns:a16="http://schemas.microsoft.com/office/drawing/2014/main" id="{5C28FF88-B305-B8CA-3B0B-FB09F001746C}"/>
              </a:ext>
            </a:extLst>
          </p:cNvPr>
          <p:cNvSpPr>
            <a:spLocks noGrp="1"/>
          </p:cNvSpPr>
          <p:nvPr>
            <p:ph type="body" sz="quarter" idx="21" hasCustomPrompt="1"/>
          </p:nvPr>
        </p:nvSpPr>
        <p:spPr>
          <a:xfrm>
            <a:off x="743707"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8" name="Text6">
            <a:extLst>
              <a:ext uri="{FF2B5EF4-FFF2-40B4-BE49-F238E27FC236}">
                <a16:creationId xmlns:a16="http://schemas.microsoft.com/office/drawing/2014/main" id="{7F11F1EB-CE1E-7D38-4772-4B89CDD0834C}"/>
              </a:ext>
            </a:extLst>
          </p:cNvPr>
          <p:cNvSpPr>
            <a:spLocks noGrp="1"/>
          </p:cNvSpPr>
          <p:nvPr>
            <p:ph type="body" sz="quarter" idx="23" hasCustomPrompt="1"/>
          </p:nvPr>
        </p:nvSpPr>
        <p:spPr>
          <a:xfrm>
            <a:off x="2426274"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41" name="Text7">
            <a:extLst>
              <a:ext uri="{FF2B5EF4-FFF2-40B4-BE49-F238E27FC236}">
                <a16:creationId xmlns:a16="http://schemas.microsoft.com/office/drawing/2014/main" id="{C23CEE69-B77C-8367-78C7-A21A936B8586}"/>
              </a:ext>
            </a:extLst>
          </p:cNvPr>
          <p:cNvSpPr>
            <a:spLocks noGrp="1"/>
          </p:cNvSpPr>
          <p:nvPr>
            <p:ph type="body" sz="quarter" idx="25" hasCustomPrompt="1"/>
          </p:nvPr>
        </p:nvSpPr>
        <p:spPr>
          <a:xfrm>
            <a:off x="4108841"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44" name="Text8">
            <a:extLst>
              <a:ext uri="{FF2B5EF4-FFF2-40B4-BE49-F238E27FC236}">
                <a16:creationId xmlns:a16="http://schemas.microsoft.com/office/drawing/2014/main" id="{0311E58B-9F3E-76BD-DF78-E0C4087BC428}"/>
              </a:ext>
            </a:extLst>
          </p:cNvPr>
          <p:cNvSpPr>
            <a:spLocks noGrp="1"/>
          </p:cNvSpPr>
          <p:nvPr>
            <p:ph type="body" sz="quarter" idx="27" hasCustomPrompt="1"/>
          </p:nvPr>
        </p:nvSpPr>
        <p:spPr>
          <a:xfrm>
            <a:off x="5791408"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 name="Title">
            <a:extLst>
              <a:ext uri="{FF2B5EF4-FFF2-40B4-BE49-F238E27FC236}">
                <a16:creationId xmlns:a16="http://schemas.microsoft.com/office/drawing/2014/main" id="{364B8E74-7446-9E60-2876-B5640D0A0587}"/>
              </a:ext>
            </a:extLst>
          </p:cNvPr>
          <p:cNvSpPr>
            <a:spLocks noGrp="1"/>
          </p:cNvSpPr>
          <p:nvPr>
            <p:ph type="title" hasCustomPrompt="1"/>
          </p:nvPr>
        </p:nvSpPr>
        <p:spPr>
          <a:xfrm>
            <a:off x="515938" y="387047"/>
            <a:ext cx="5580062"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Rectangle: Rounded Corners 1">
            <a:extLst>
              <a:ext uri="{FF2B5EF4-FFF2-40B4-BE49-F238E27FC236}">
                <a16:creationId xmlns:a16="http://schemas.microsoft.com/office/drawing/2014/main" id="{CCB16659-CE86-B008-359F-CB9891CC38A0}"/>
              </a:ext>
            </a:extLst>
          </p:cNvPr>
          <p:cNvSpPr/>
          <p:nvPr userDrawn="1"/>
        </p:nvSpPr>
        <p:spPr>
          <a:xfrm>
            <a:off x="1038218" y="2253844"/>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con1">
            <a:extLst>
              <a:ext uri="{FF2B5EF4-FFF2-40B4-BE49-F238E27FC236}">
                <a16:creationId xmlns:a16="http://schemas.microsoft.com/office/drawing/2014/main" id="{4355EFC2-0094-B552-18E1-E33547854470}"/>
              </a:ext>
            </a:extLst>
          </p:cNvPr>
          <p:cNvSpPr>
            <a:spLocks noGrp="1" noChangeAspect="1"/>
          </p:cNvSpPr>
          <p:nvPr>
            <p:ph type="pic" sz="quarter" idx="10" hasCustomPrompt="1"/>
          </p:nvPr>
        </p:nvSpPr>
        <p:spPr>
          <a:xfrm>
            <a:off x="1133215"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6" name="Rectangle: Rounded Corners 5">
            <a:extLst>
              <a:ext uri="{FF2B5EF4-FFF2-40B4-BE49-F238E27FC236}">
                <a16:creationId xmlns:a16="http://schemas.microsoft.com/office/drawing/2014/main" id="{8EF154DD-1C22-F7AA-720A-4B999F03AA5C}"/>
              </a:ext>
            </a:extLst>
          </p:cNvPr>
          <p:cNvSpPr/>
          <p:nvPr userDrawn="1"/>
        </p:nvSpPr>
        <p:spPr>
          <a:xfrm>
            <a:off x="2682193" y="2253844"/>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Icon1">
            <a:extLst>
              <a:ext uri="{FF2B5EF4-FFF2-40B4-BE49-F238E27FC236}">
                <a16:creationId xmlns:a16="http://schemas.microsoft.com/office/drawing/2014/main" id="{4E602FE7-CA34-59D6-6BA9-D356D5C7DD7C}"/>
              </a:ext>
            </a:extLst>
          </p:cNvPr>
          <p:cNvSpPr>
            <a:spLocks noGrp="1" noChangeAspect="1"/>
          </p:cNvSpPr>
          <p:nvPr>
            <p:ph type="pic" sz="quarter" idx="28" hasCustomPrompt="1"/>
          </p:nvPr>
        </p:nvSpPr>
        <p:spPr>
          <a:xfrm>
            <a:off x="277719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8" name="Rectangle: Rounded Corners 7">
            <a:extLst>
              <a:ext uri="{FF2B5EF4-FFF2-40B4-BE49-F238E27FC236}">
                <a16:creationId xmlns:a16="http://schemas.microsoft.com/office/drawing/2014/main" id="{0B6E3A8B-FD5B-7D86-0D3C-98BB6C6E63F3}"/>
              </a:ext>
            </a:extLst>
          </p:cNvPr>
          <p:cNvSpPr/>
          <p:nvPr userDrawn="1"/>
        </p:nvSpPr>
        <p:spPr>
          <a:xfrm>
            <a:off x="4345623" y="2253844"/>
            <a:ext cx="813951" cy="80663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con1">
            <a:extLst>
              <a:ext uri="{FF2B5EF4-FFF2-40B4-BE49-F238E27FC236}">
                <a16:creationId xmlns:a16="http://schemas.microsoft.com/office/drawing/2014/main" id="{8383A80A-56E2-2528-2DD7-3EF23F1A05CD}"/>
              </a:ext>
            </a:extLst>
          </p:cNvPr>
          <p:cNvSpPr>
            <a:spLocks noGrp="1" noChangeAspect="1"/>
          </p:cNvSpPr>
          <p:nvPr>
            <p:ph type="pic" sz="quarter" idx="29" hasCustomPrompt="1"/>
          </p:nvPr>
        </p:nvSpPr>
        <p:spPr>
          <a:xfrm>
            <a:off x="444062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4" name="Rectangle: Rounded Corners 13">
            <a:extLst>
              <a:ext uri="{FF2B5EF4-FFF2-40B4-BE49-F238E27FC236}">
                <a16:creationId xmlns:a16="http://schemas.microsoft.com/office/drawing/2014/main" id="{A0F9C3FD-488C-7F8D-0F30-272462D618D3}"/>
              </a:ext>
            </a:extLst>
          </p:cNvPr>
          <p:cNvSpPr/>
          <p:nvPr userDrawn="1"/>
        </p:nvSpPr>
        <p:spPr>
          <a:xfrm>
            <a:off x="6047963" y="2253844"/>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Icon1">
            <a:extLst>
              <a:ext uri="{FF2B5EF4-FFF2-40B4-BE49-F238E27FC236}">
                <a16:creationId xmlns:a16="http://schemas.microsoft.com/office/drawing/2014/main" id="{3296A039-721D-6B53-D613-87E208543611}"/>
              </a:ext>
            </a:extLst>
          </p:cNvPr>
          <p:cNvSpPr>
            <a:spLocks noGrp="1" noChangeAspect="1"/>
          </p:cNvSpPr>
          <p:nvPr>
            <p:ph type="pic" sz="quarter" idx="30" hasCustomPrompt="1"/>
          </p:nvPr>
        </p:nvSpPr>
        <p:spPr>
          <a:xfrm>
            <a:off x="614296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6" name="Rectangle: Rounded Corners 15">
            <a:extLst>
              <a:ext uri="{FF2B5EF4-FFF2-40B4-BE49-F238E27FC236}">
                <a16:creationId xmlns:a16="http://schemas.microsoft.com/office/drawing/2014/main" id="{5E055BF2-534E-5028-821F-89567E3ACEB3}"/>
              </a:ext>
            </a:extLst>
          </p:cNvPr>
          <p:cNvSpPr/>
          <p:nvPr userDrawn="1"/>
        </p:nvSpPr>
        <p:spPr>
          <a:xfrm>
            <a:off x="1038218" y="4500933"/>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Icon1">
            <a:extLst>
              <a:ext uri="{FF2B5EF4-FFF2-40B4-BE49-F238E27FC236}">
                <a16:creationId xmlns:a16="http://schemas.microsoft.com/office/drawing/2014/main" id="{AFF60E1F-230F-15DE-86AD-AF061D785C48}"/>
              </a:ext>
            </a:extLst>
          </p:cNvPr>
          <p:cNvSpPr>
            <a:spLocks noGrp="1" noChangeAspect="1"/>
          </p:cNvSpPr>
          <p:nvPr>
            <p:ph type="pic" sz="quarter" idx="31" hasCustomPrompt="1"/>
          </p:nvPr>
        </p:nvSpPr>
        <p:spPr>
          <a:xfrm>
            <a:off x="1133215"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9" name="Rectangle: Rounded Corners 18">
            <a:extLst>
              <a:ext uri="{FF2B5EF4-FFF2-40B4-BE49-F238E27FC236}">
                <a16:creationId xmlns:a16="http://schemas.microsoft.com/office/drawing/2014/main" id="{05E8F59B-49DC-DF17-50FF-F935A50F80F1}"/>
              </a:ext>
            </a:extLst>
          </p:cNvPr>
          <p:cNvSpPr/>
          <p:nvPr userDrawn="1"/>
        </p:nvSpPr>
        <p:spPr>
          <a:xfrm>
            <a:off x="2682193" y="4500933"/>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Icon1">
            <a:extLst>
              <a:ext uri="{FF2B5EF4-FFF2-40B4-BE49-F238E27FC236}">
                <a16:creationId xmlns:a16="http://schemas.microsoft.com/office/drawing/2014/main" id="{16825B27-283C-0904-4280-27B7F5A5EC17}"/>
              </a:ext>
            </a:extLst>
          </p:cNvPr>
          <p:cNvSpPr>
            <a:spLocks noGrp="1" noChangeAspect="1"/>
          </p:cNvSpPr>
          <p:nvPr>
            <p:ph type="pic" sz="quarter" idx="32" hasCustomPrompt="1"/>
          </p:nvPr>
        </p:nvSpPr>
        <p:spPr>
          <a:xfrm>
            <a:off x="277719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1" name="Rectangle: Rounded Corners 30">
            <a:extLst>
              <a:ext uri="{FF2B5EF4-FFF2-40B4-BE49-F238E27FC236}">
                <a16:creationId xmlns:a16="http://schemas.microsoft.com/office/drawing/2014/main" id="{5151F1C3-3901-9DBD-E3FA-3283463CF0A0}"/>
              </a:ext>
            </a:extLst>
          </p:cNvPr>
          <p:cNvSpPr/>
          <p:nvPr userDrawn="1"/>
        </p:nvSpPr>
        <p:spPr>
          <a:xfrm>
            <a:off x="4345623" y="4500933"/>
            <a:ext cx="813951" cy="80663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con1">
            <a:extLst>
              <a:ext uri="{FF2B5EF4-FFF2-40B4-BE49-F238E27FC236}">
                <a16:creationId xmlns:a16="http://schemas.microsoft.com/office/drawing/2014/main" id="{81634427-8744-9652-597F-A8B63111EAC2}"/>
              </a:ext>
            </a:extLst>
          </p:cNvPr>
          <p:cNvSpPr>
            <a:spLocks noGrp="1" noChangeAspect="1"/>
          </p:cNvSpPr>
          <p:nvPr>
            <p:ph type="pic" sz="quarter" idx="33" hasCustomPrompt="1"/>
          </p:nvPr>
        </p:nvSpPr>
        <p:spPr>
          <a:xfrm>
            <a:off x="444062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5" name="Rectangle: Rounded Corners 44">
            <a:extLst>
              <a:ext uri="{FF2B5EF4-FFF2-40B4-BE49-F238E27FC236}">
                <a16:creationId xmlns:a16="http://schemas.microsoft.com/office/drawing/2014/main" id="{3F991241-CC14-5292-5D7D-633C3233A624}"/>
              </a:ext>
            </a:extLst>
          </p:cNvPr>
          <p:cNvSpPr/>
          <p:nvPr userDrawn="1"/>
        </p:nvSpPr>
        <p:spPr>
          <a:xfrm>
            <a:off x="6047963" y="4500933"/>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Icon1">
            <a:extLst>
              <a:ext uri="{FF2B5EF4-FFF2-40B4-BE49-F238E27FC236}">
                <a16:creationId xmlns:a16="http://schemas.microsoft.com/office/drawing/2014/main" id="{F0556450-6D20-F4EC-BF59-EBE009CFE7D3}"/>
              </a:ext>
            </a:extLst>
          </p:cNvPr>
          <p:cNvSpPr>
            <a:spLocks noGrp="1" noChangeAspect="1"/>
          </p:cNvSpPr>
          <p:nvPr>
            <p:ph type="pic" sz="quarter" idx="34" hasCustomPrompt="1"/>
          </p:nvPr>
        </p:nvSpPr>
        <p:spPr>
          <a:xfrm>
            <a:off x="614296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 name="Text4">
            <a:extLst>
              <a:ext uri="{FF2B5EF4-FFF2-40B4-BE49-F238E27FC236}">
                <a16:creationId xmlns:a16="http://schemas.microsoft.com/office/drawing/2014/main" id="{F9A00EFF-6270-FFA7-6594-8C171E7F12E8}"/>
              </a:ext>
            </a:extLst>
          </p:cNvPr>
          <p:cNvSpPr>
            <a:spLocks noGrp="1"/>
          </p:cNvSpPr>
          <p:nvPr>
            <p:ph type="body" sz="quarter" idx="35" hasCustomPrompt="1"/>
          </p:nvPr>
        </p:nvSpPr>
        <p:spPr>
          <a:xfrm>
            <a:off x="7474293"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9" name="Text8">
            <a:extLst>
              <a:ext uri="{FF2B5EF4-FFF2-40B4-BE49-F238E27FC236}">
                <a16:creationId xmlns:a16="http://schemas.microsoft.com/office/drawing/2014/main" id="{DCFC07B2-033F-033E-6AE0-662ED2A60040}"/>
              </a:ext>
            </a:extLst>
          </p:cNvPr>
          <p:cNvSpPr>
            <a:spLocks noGrp="1"/>
          </p:cNvSpPr>
          <p:nvPr>
            <p:ph type="body" sz="quarter" idx="36" hasCustomPrompt="1"/>
          </p:nvPr>
        </p:nvSpPr>
        <p:spPr>
          <a:xfrm>
            <a:off x="7474293"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0" name="Rectangle: Rounded Corners 9">
            <a:extLst>
              <a:ext uri="{FF2B5EF4-FFF2-40B4-BE49-F238E27FC236}">
                <a16:creationId xmlns:a16="http://schemas.microsoft.com/office/drawing/2014/main" id="{485F77EB-66A5-8380-60B6-899ACDA81BE0}"/>
              </a:ext>
            </a:extLst>
          </p:cNvPr>
          <p:cNvSpPr/>
          <p:nvPr userDrawn="1"/>
        </p:nvSpPr>
        <p:spPr>
          <a:xfrm>
            <a:off x="7730848" y="2253844"/>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Icon1">
            <a:extLst>
              <a:ext uri="{FF2B5EF4-FFF2-40B4-BE49-F238E27FC236}">
                <a16:creationId xmlns:a16="http://schemas.microsoft.com/office/drawing/2014/main" id="{E013379C-D48E-52AD-4315-7C5A7673D745}"/>
              </a:ext>
            </a:extLst>
          </p:cNvPr>
          <p:cNvSpPr>
            <a:spLocks noGrp="1" noChangeAspect="1"/>
          </p:cNvSpPr>
          <p:nvPr>
            <p:ph type="pic" sz="quarter" idx="37" hasCustomPrompt="1"/>
          </p:nvPr>
        </p:nvSpPr>
        <p:spPr>
          <a:xfrm>
            <a:off x="7825845"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2" name="Rectangle: Rounded Corners 11">
            <a:extLst>
              <a:ext uri="{FF2B5EF4-FFF2-40B4-BE49-F238E27FC236}">
                <a16:creationId xmlns:a16="http://schemas.microsoft.com/office/drawing/2014/main" id="{22887E74-8274-D1FC-3F63-D27E2569ABD3}"/>
              </a:ext>
            </a:extLst>
          </p:cNvPr>
          <p:cNvSpPr/>
          <p:nvPr userDrawn="1"/>
        </p:nvSpPr>
        <p:spPr>
          <a:xfrm>
            <a:off x="7730848" y="4500933"/>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Icon1">
            <a:extLst>
              <a:ext uri="{FF2B5EF4-FFF2-40B4-BE49-F238E27FC236}">
                <a16:creationId xmlns:a16="http://schemas.microsoft.com/office/drawing/2014/main" id="{B225E9D6-E1A5-D4CE-A396-7951D88633FA}"/>
              </a:ext>
            </a:extLst>
          </p:cNvPr>
          <p:cNvSpPr>
            <a:spLocks noGrp="1" noChangeAspect="1"/>
          </p:cNvSpPr>
          <p:nvPr>
            <p:ph type="pic" sz="quarter" idx="38" hasCustomPrompt="1"/>
          </p:nvPr>
        </p:nvSpPr>
        <p:spPr>
          <a:xfrm>
            <a:off x="7825845"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825443631"/>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319084-8C58-3C0A-E9F3-26255A72A9AB}"/>
              </a:ext>
            </a:extLst>
          </p:cNvPr>
          <p:cNvSpPr/>
          <p:nvPr userDrawn="1"/>
        </p:nvSpPr>
        <p:spPr>
          <a:xfrm>
            <a:off x="0" y="0"/>
            <a:ext cx="12192000" cy="6858000"/>
          </a:xfrm>
          <a:prstGeom prst="rect">
            <a:avLst/>
          </a:prstGeom>
          <a:solidFill>
            <a:srgbClr val="EAE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26" name="Picture 2">
            <a:extLst>
              <a:ext uri="{FF2B5EF4-FFF2-40B4-BE49-F238E27FC236}">
                <a16:creationId xmlns:a16="http://schemas.microsoft.com/office/drawing/2014/main" id="{24A8AAB2-D3D0-9617-FB28-91EC9D8A75A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3051" t="20682" b="2955"/>
          <a:stretch/>
        </p:blipFill>
        <p:spPr bwMode="auto">
          <a:xfrm>
            <a:off x="0" y="0"/>
            <a:ext cx="12225529" cy="5390147"/>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4D74EEE0-852A-ED58-974E-CC1C1A2D5B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82015" y="1552873"/>
            <a:ext cx="2827970" cy="312291"/>
          </a:xfrm>
          <a:prstGeom prst="rect">
            <a:avLst/>
          </a:prstGeom>
        </p:spPr>
      </p:pic>
      <p:pic>
        <p:nvPicPr>
          <p:cNvPr id="10" name="Picture 9" descr="A pink and purple text on a black background&#10;&#10;Description automatically generated">
            <a:extLst>
              <a:ext uri="{FF2B5EF4-FFF2-40B4-BE49-F238E27FC236}">
                <a16:creationId xmlns:a16="http://schemas.microsoft.com/office/drawing/2014/main" id="{9BC27654-D183-C7AB-C0EA-4C8F1B1A725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43275" y="2305050"/>
            <a:ext cx="5505450" cy="2857500"/>
          </a:xfrm>
          <a:prstGeom prst="rect">
            <a:avLst/>
          </a:prstGeom>
        </p:spPr>
      </p:pic>
      <p:pic>
        <p:nvPicPr>
          <p:cNvPr id="14" name="Graphic 13">
            <a:extLst>
              <a:ext uri="{FF2B5EF4-FFF2-40B4-BE49-F238E27FC236}">
                <a16:creationId xmlns:a16="http://schemas.microsoft.com/office/drawing/2014/main" id="{F1748983-EBDC-B12D-3DD3-72B78766F18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611785" y="5575382"/>
            <a:ext cx="8968431" cy="504576"/>
          </a:xfrm>
          <a:prstGeom prst="rect">
            <a:avLst/>
          </a:prstGeom>
        </p:spPr>
      </p:pic>
    </p:spTree>
    <p:extLst>
      <p:ext uri="{BB962C8B-B14F-4D97-AF65-F5344CB8AC3E}">
        <p14:creationId xmlns:p14="http://schemas.microsoft.com/office/powerpoint/2010/main" val="301880487"/>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 images and tex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3924DD-E10C-B92C-3D67-F5E58636616D}"/>
              </a:ext>
            </a:extLst>
          </p:cNvPr>
          <p:cNvSpPr/>
          <p:nvPr userDrawn="1"/>
        </p:nvSpPr>
        <p:spPr>
          <a:xfrm rot="10800000">
            <a:off x="0" y="2639832"/>
            <a:ext cx="12192000" cy="4218167"/>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70F810E8-14A8-0BE1-8128-9AC9CFD2C8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257" y="790"/>
            <a:ext cx="12155425" cy="6856419"/>
          </a:xfrm>
          <a:prstGeom prst="rect">
            <a:avLst/>
          </a:prstGeom>
        </p:spPr>
      </p:pic>
      <p:sp>
        <p:nvSpPr>
          <p:cNvPr id="9" name="Title">
            <a:extLst>
              <a:ext uri="{FF2B5EF4-FFF2-40B4-BE49-F238E27FC236}">
                <a16:creationId xmlns:a16="http://schemas.microsoft.com/office/drawing/2014/main" id="{D01E309F-B498-EC5A-0C24-F10C1FA62275}"/>
              </a:ext>
            </a:extLst>
          </p:cNvPr>
          <p:cNvSpPr>
            <a:spLocks noGrp="1"/>
          </p:cNvSpPr>
          <p:nvPr>
            <p:ph type="title" hasCustomPrompt="1"/>
          </p:nvPr>
        </p:nvSpPr>
        <p:spPr>
          <a:xfrm>
            <a:off x="522504"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4" name="Rectangle: Rounded Corners 13">
            <a:extLst>
              <a:ext uri="{FF2B5EF4-FFF2-40B4-BE49-F238E27FC236}">
                <a16:creationId xmlns:a16="http://schemas.microsoft.com/office/drawing/2014/main" id="{2BD4F32E-1FFA-AAD3-A9DB-54EF9C14D16F}"/>
              </a:ext>
            </a:extLst>
          </p:cNvPr>
          <p:cNvSpPr/>
          <p:nvPr userDrawn="1"/>
        </p:nvSpPr>
        <p:spPr>
          <a:xfrm>
            <a:off x="522503" y="1828800"/>
            <a:ext cx="3115641" cy="4409871"/>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1">
            <a:extLst>
              <a:ext uri="{FF2B5EF4-FFF2-40B4-BE49-F238E27FC236}">
                <a16:creationId xmlns:a16="http://schemas.microsoft.com/office/drawing/2014/main" id="{E42F9CFE-2FD0-EB0B-6CD7-F51ED3E057DA}"/>
              </a:ext>
            </a:extLst>
          </p:cNvPr>
          <p:cNvSpPr>
            <a:spLocks noGrp="1"/>
          </p:cNvSpPr>
          <p:nvPr>
            <p:ph type="body" sz="quarter" idx="11" hasCustomPrompt="1"/>
          </p:nvPr>
        </p:nvSpPr>
        <p:spPr>
          <a:xfrm>
            <a:off x="804237" y="4827855"/>
            <a:ext cx="2529073"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16" name="Iphone Image">
            <a:extLst>
              <a:ext uri="{FF2B5EF4-FFF2-40B4-BE49-F238E27FC236}">
                <a16:creationId xmlns:a16="http://schemas.microsoft.com/office/drawing/2014/main" id="{CBE7D47B-B07E-4C52-6B20-E187DD3E378E}"/>
              </a:ext>
            </a:extLst>
          </p:cNvPr>
          <p:cNvSpPr>
            <a:spLocks noGrp="1"/>
          </p:cNvSpPr>
          <p:nvPr>
            <p:ph type="pic" sz="quarter" idx="27" hasCustomPrompt="1"/>
          </p:nvPr>
        </p:nvSpPr>
        <p:spPr>
          <a:xfrm>
            <a:off x="882054" y="2079040"/>
            <a:ext cx="2412345" cy="251246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9" name="Rectangle: Rounded Corners 18">
            <a:extLst>
              <a:ext uri="{FF2B5EF4-FFF2-40B4-BE49-F238E27FC236}">
                <a16:creationId xmlns:a16="http://schemas.microsoft.com/office/drawing/2014/main" id="{9A388DDC-8C02-1E73-D6ED-C040654A290C}"/>
              </a:ext>
            </a:extLst>
          </p:cNvPr>
          <p:cNvSpPr/>
          <p:nvPr userDrawn="1"/>
        </p:nvSpPr>
        <p:spPr>
          <a:xfrm>
            <a:off x="4306930" y="1828800"/>
            <a:ext cx="3115641" cy="4409871"/>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1">
            <a:extLst>
              <a:ext uri="{FF2B5EF4-FFF2-40B4-BE49-F238E27FC236}">
                <a16:creationId xmlns:a16="http://schemas.microsoft.com/office/drawing/2014/main" id="{7AE66FC0-EAF4-994F-7E49-8CC25C911289}"/>
              </a:ext>
            </a:extLst>
          </p:cNvPr>
          <p:cNvSpPr>
            <a:spLocks noGrp="1"/>
          </p:cNvSpPr>
          <p:nvPr>
            <p:ph type="body" sz="quarter" idx="28" hasCustomPrompt="1"/>
          </p:nvPr>
        </p:nvSpPr>
        <p:spPr>
          <a:xfrm>
            <a:off x="4588664" y="4827855"/>
            <a:ext cx="2529073"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2" name="Iphone Image">
            <a:extLst>
              <a:ext uri="{FF2B5EF4-FFF2-40B4-BE49-F238E27FC236}">
                <a16:creationId xmlns:a16="http://schemas.microsoft.com/office/drawing/2014/main" id="{C2218FB1-86B2-1309-5065-1811138E7732}"/>
              </a:ext>
            </a:extLst>
          </p:cNvPr>
          <p:cNvSpPr>
            <a:spLocks noGrp="1"/>
          </p:cNvSpPr>
          <p:nvPr>
            <p:ph type="pic" sz="quarter" idx="29" hasCustomPrompt="1"/>
          </p:nvPr>
        </p:nvSpPr>
        <p:spPr>
          <a:xfrm>
            <a:off x="4666481" y="2079040"/>
            <a:ext cx="2412345" cy="251246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3" name="Rectangle: Rounded Corners 22">
            <a:extLst>
              <a:ext uri="{FF2B5EF4-FFF2-40B4-BE49-F238E27FC236}">
                <a16:creationId xmlns:a16="http://schemas.microsoft.com/office/drawing/2014/main" id="{E9605F40-FC40-33CE-E068-AB42778E9C16}"/>
              </a:ext>
            </a:extLst>
          </p:cNvPr>
          <p:cNvSpPr/>
          <p:nvPr userDrawn="1"/>
        </p:nvSpPr>
        <p:spPr>
          <a:xfrm>
            <a:off x="8100350" y="1828800"/>
            <a:ext cx="3115641" cy="4409871"/>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1">
            <a:extLst>
              <a:ext uri="{FF2B5EF4-FFF2-40B4-BE49-F238E27FC236}">
                <a16:creationId xmlns:a16="http://schemas.microsoft.com/office/drawing/2014/main" id="{6D680D00-84E6-7AD2-D110-744C97BF11CF}"/>
              </a:ext>
            </a:extLst>
          </p:cNvPr>
          <p:cNvSpPr>
            <a:spLocks noGrp="1"/>
          </p:cNvSpPr>
          <p:nvPr>
            <p:ph type="body" sz="quarter" idx="30" hasCustomPrompt="1"/>
          </p:nvPr>
        </p:nvSpPr>
        <p:spPr>
          <a:xfrm>
            <a:off x="8382084" y="4827855"/>
            <a:ext cx="2529073"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5" name="Iphone Image">
            <a:extLst>
              <a:ext uri="{FF2B5EF4-FFF2-40B4-BE49-F238E27FC236}">
                <a16:creationId xmlns:a16="http://schemas.microsoft.com/office/drawing/2014/main" id="{2FBE53AF-2FE9-14D3-D34D-FDC8CA76D0D3}"/>
              </a:ext>
            </a:extLst>
          </p:cNvPr>
          <p:cNvSpPr>
            <a:spLocks noGrp="1"/>
          </p:cNvSpPr>
          <p:nvPr>
            <p:ph type="pic" sz="quarter" idx="31" hasCustomPrompt="1"/>
          </p:nvPr>
        </p:nvSpPr>
        <p:spPr>
          <a:xfrm>
            <a:off x="8459901" y="2079040"/>
            <a:ext cx="2412345" cy="251246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520402913"/>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 images and tex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6A100A-4322-5093-6CEC-EA5E45A80B44}"/>
              </a:ext>
            </a:extLst>
          </p:cNvPr>
          <p:cNvPicPr>
            <a:picLocks noChangeAspect="1"/>
          </p:cNvPicPr>
          <p:nvPr userDrawn="1"/>
        </p:nvPicPr>
        <p:blipFill>
          <a:blip r:embed="rId2"/>
          <a:stretch>
            <a:fillRect/>
          </a:stretch>
        </p:blipFill>
        <p:spPr>
          <a:xfrm>
            <a:off x="31935" y="0"/>
            <a:ext cx="12155425" cy="6858000"/>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929496" y="4995860"/>
            <a:ext cx="1764000"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 name="Text2">
            <a:extLst>
              <a:ext uri="{FF2B5EF4-FFF2-40B4-BE49-F238E27FC236}">
                <a16:creationId xmlns:a16="http://schemas.microsoft.com/office/drawing/2014/main" id="{E0FFE314-FEDA-B15A-C9E0-8F5F9F1D95FE}"/>
              </a:ext>
            </a:extLst>
          </p:cNvPr>
          <p:cNvSpPr>
            <a:spLocks noGrp="1"/>
          </p:cNvSpPr>
          <p:nvPr>
            <p:ph type="body" sz="quarter" idx="21" hasCustomPrompt="1"/>
          </p:nvPr>
        </p:nvSpPr>
        <p:spPr>
          <a:xfrm>
            <a:off x="3560702" y="4995860"/>
            <a:ext cx="1764000"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3" name="Text3">
            <a:extLst>
              <a:ext uri="{FF2B5EF4-FFF2-40B4-BE49-F238E27FC236}">
                <a16:creationId xmlns:a16="http://schemas.microsoft.com/office/drawing/2014/main" id="{125B23F1-9AC6-9E1E-A95A-39AC4E8DECB9}"/>
              </a:ext>
            </a:extLst>
          </p:cNvPr>
          <p:cNvSpPr>
            <a:spLocks noGrp="1"/>
          </p:cNvSpPr>
          <p:nvPr>
            <p:ph type="body" sz="quarter" idx="23" hasCustomPrompt="1"/>
          </p:nvPr>
        </p:nvSpPr>
        <p:spPr>
          <a:xfrm>
            <a:off x="6096014" y="4995860"/>
            <a:ext cx="1764000"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7" name="Text4">
            <a:extLst>
              <a:ext uri="{FF2B5EF4-FFF2-40B4-BE49-F238E27FC236}">
                <a16:creationId xmlns:a16="http://schemas.microsoft.com/office/drawing/2014/main" id="{FBC77BFD-0B00-8388-2DF7-BFF40A2A1683}"/>
              </a:ext>
            </a:extLst>
          </p:cNvPr>
          <p:cNvSpPr>
            <a:spLocks noGrp="1"/>
          </p:cNvSpPr>
          <p:nvPr>
            <p:ph type="body" sz="quarter" idx="25" hasCustomPrompt="1"/>
          </p:nvPr>
        </p:nvSpPr>
        <p:spPr>
          <a:xfrm>
            <a:off x="8738331" y="4995860"/>
            <a:ext cx="1764000"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7" name="Title">
            <a:extLst>
              <a:ext uri="{FF2B5EF4-FFF2-40B4-BE49-F238E27FC236}">
                <a16:creationId xmlns:a16="http://schemas.microsoft.com/office/drawing/2014/main" id="{21AD91B6-894B-37AA-0CF0-1E807D25B131}"/>
              </a:ext>
            </a:extLst>
          </p:cNvPr>
          <p:cNvSpPr>
            <a:spLocks noGrp="1"/>
          </p:cNvSpPr>
          <p:nvPr>
            <p:ph type="title" hasCustomPrompt="1"/>
          </p:nvPr>
        </p:nvSpPr>
        <p:spPr>
          <a:xfrm>
            <a:off x="50523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Iphone Image">
            <a:extLst>
              <a:ext uri="{FF2B5EF4-FFF2-40B4-BE49-F238E27FC236}">
                <a16:creationId xmlns:a16="http://schemas.microsoft.com/office/drawing/2014/main" id="{D5DC0621-7847-B0A6-BCFB-4BEE64D1C380}"/>
              </a:ext>
            </a:extLst>
          </p:cNvPr>
          <p:cNvSpPr>
            <a:spLocks noGrp="1"/>
          </p:cNvSpPr>
          <p:nvPr>
            <p:ph type="pic" sz="quarter" idx="27" hasCustomPrompt="1"/>
          </p:nvPr>
        </p:nvSpPr>
        <p:spPr>
          <a:xfrm>
            <a:off x="710121" y="2305455"/>
            <a:ext cx="2241392" cy="24568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5" name="Iphone Image">
            <a:extLst>
              <a:ext uri="{FF2B5EF4-FFF2-40B4-BE49-F238E27FC236}">
                <a16:creationId xmlns:a16="http://schemas.microsoft.com/office/drawing/2014/main" id="{2123F8E5-ADC8-D868-9E4A-9FDC158527BC}"/>
              </a:ext>
            </a:extLst>
          </p:cNvPr>
          <p:cNvSpPr>
            <a:spLocks noGrp="1"/>
          </p:cNvSpPr>
          <p:nvPr>
            <p:ph type="pic" sz="quarter" idx="28" hasCustomPrompt="1"/>
          </p:nvPr>
        </p:nvSpPr>
        <p:spPr>
          <a:xfrm>
            <a:off x="3318757" y="2305455"/>
            <a:ext cx="2241392" cy="24568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1" name="Iphone Image">
            <a:extLst>
              <a:ext uri="{FF2B5EF4-FFF2-40B4-BE49-F238E27FC236}">
                <a16:creationId xmlns:a16="http://schemas.microsoft.com/office/drawing/2014/main" id="{6D399A2B-6BE6-DD63-A149-2823EF96560F}"/>
              </a:ext>
            </a:extLst>
          </p:cNvPr>
          <p:cNvSpPr>
            <a:spLocks noGrp="1"/>
          </p:cNvSpPr>
          <p:nvPr>
            <p:ph type="pic" sz="quarter" idx="29" hasCustomPrompt="1"/>
          </p:nvPr>
        </p:nvSpPr>
        <p:spPr>
          <a:xfrm>
            <a:off x="5909322" y="2305455"/>
            <a:ext cx="2241392" cy="24568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2" name="Iphone Image">
            <a:extLst>
              <a:ext uri="{FF2B5EF4-FFF2-40B4-BE49-F238E27FC236}">
                <a16:creationId xmlns:a16="http://schemas.microsoft.com/office/drawing/2014/main" id="{FDDB2D19-5315-B23B-16DA-34252599B6EC}"/>
              </a:ext>
            </a:extLst>
          </p:cNvPr>
          <p:cNvSpPr>
            <a:spLocks noGrp="1"/>
          </p:cNvSpPr>
          <p:nvPr>
            <p:ph type="pic" sz="quarter" idx="30" hasCustomPrompt="1"/>
          </p:nvPr>
        </p:nvSpPr>
        <p:spPr>
          <a:xfrm>
            <a:off x="8499887" y="2305455"/>
            <a:ext cx="2241392" cy="24568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4167154861"/>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4 images and tex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11BEAA-D383-F9D3-3637-CBB82DBE5F40}"/>
              </a:ext>
            </a:extLst>
          </p:cNvPr>
          <p:cNvPicPr>
            <a:picLocks noChangeAspect="1"/>
          </p:cNvPicPr>
          <p:nvPr userDrawn="1"/>
        </p:nvPicPr>
        <p:blipFill>
          <a:blip r:embed="rId2"/>
          <a:stretch>
            <a:fillRect/>
          </a:stretch>
        </p:blipFill>
        <p:spPr>
          <a:xfrm>
            <a:off x="31935" y="0"/>
            <a:ext cx="12155425" cy="6858000"/>
          </a:xfrm>
          <a:prstGeom prst="rect">
            <a:avLst/>
          </a:prstGeom>
        </p:spPr>
      </p:pic>
      <p:sp>
        <p:nvSpPr>
          <p:cNvPr id="7" name="Title">
            <a:extLst>
              <a:ext uri="{FF2B5EF4-FFF2-40B4-BE49-F238E27FC236}">
                <a16:creationId xmlns:a16="http://schemas.microsoft.com/office/drawing/2014/main" id="{21AD91B6-894B-37AA-0CF0-1E807D25B131}"/>
              </a:ext>
            </a:extLst>
          </p:cNvPr>
          <p:cNvSpPr>
            <a:spLocks noGrp="1"/>
          </p:cNvSpPr>
          <p:nvPr>
            <p:ph type="title" hasCustomPrompt="1"/>
          </p:nvPr>
        </p:nvSpPr>
        <p:spPr>
          <a:xfrm>
            <a:off x="50523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4" name="Rectangle: Rounded Corners 3">
            <a:extLst>
              <a:ext uri="{FF2B5EF4-FFF2-40B4-BE49-F238E27FC236}">
                <a16:creationId xmlns:a16="http://schemas.microsoft.com/office/drawing/2014/main" id="{F50182ED-5BA7-E0D0-3EEA-63445CD5217D}"/>
              </a:ext>
            </a:extLst>
          </p:cNvPr>
          <p:cNvSpPr/>
          <p:nvPr userDrawn="1"/>
        </p:nvSpPr>
        <p:spPr>
          <a:xfrm>
            <a:off x="515939" y="2071990"/>
            <a:ext cx="2499636" cy="385215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1">
            <a:extLst>
              <a:ext uri="{FF2B5EF4-FFF2-40B4-BE49-F238E27FC236}">
                <a16:creationId xmlns:a16="http://schemas.microsoft.com/office/drawing/2014/main" id="{9BCF8255-8134-650E-424D-35AF0186FAFC}"/>
              </a:ext>
            </a:extLst>
          </p:cNvPr>
          <p:cNvSpPr>
            <a:spLocks noGrp="1"/>
          </p:cNvSpPr>
          <p:nvPr>
            <p:ph type="body" sz="quarter" idx="11" hasCustomPrompt="1"/>
          </p:nvPr>
        </p:nvSpPr>
        <p:spPr>
          <a:xfrm>
            <a:off x="739305" y="4995860"/>
            <a:ext cx="1983374"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8" name="Iphone Image">
            <a:extLst>
              <a:ext uri="{FF2B5EF4-FFF2-40B4-BE49-F238E27FC236}">
                <a16:creationId xmlns:a16="http://schemas.microsoft.com/office/drawing/2014/main" id="{91801E0F-18E1-6AEB-E0AC-655B026EA800}"/>
              </a:ext>
            </a:extLst>
          </p:cNvPr>
          <p:cNvSpPr>
            <a:spLocks noGrp="1"/>
          </p:cNvSpPr>
          <p:nvPr>
            <p:ph type="pic" sz="quarter" idx="27" hasCustomPrompt="1"/>
          </p:nvPr>
        </p:nvSpPr>
        <p:spPr>
          <a:xfrm>
            <a:off x="856034" y="2412459"/>
            <a:ext cx="1837462" cy="2291462"/>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9" name="Rectangle: Rounded Corners 8">
            <a:extLst>
              <a:ext uri="{FF2B5EF4-FFF2-40B4-BE49-F238E27FC236}">
                <a16:creationId xmlns:a16="http://schemas.microsoft.com/office/drawing/2014/main" id="{A4C84960-1FE0-C00E-ABB7-F2DF702EDEF3}"/>
              </a:ext>
            </a:extLst>
          </p:cNvPr>
          <p:cNvSpPr/>
          <p:nvPr userDrawn="1"/>
        </p:nvSpPr>
        <p:spPr>
          <a:xfrm>
            <a:off x="3414784" y="2071990"/>
            <a:ext cx="2499636" cy="385215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1">
            <a:extLst>
              <a:ext uri="{FF2B5EF4-FFF2-40B4-BE49-F238E27FC236}">
                <a16:creationId xmlns:a16="http://schemas.microsoft.com/office/drawing/2014/main" id="{DE9A511C-4BC9-58CD-A005-0047AE32DD77}"/>
              </a:ext>
            </a:extLst>
          </p:cNvPr>
          <p:cNvSpPr>
            <a:spLocks noGrp="1"/>
          </p:cNvSpPr>
          <p:nvPr>
            <p:ph type="body" sz="quarter" idx="28" hasCustomPrompt="1"/>
          </p:nvPr>
        </p:nvSpPr>
        <p:spPr>
          <a:xfrm>
            <a:off x="3638150" y="4995860"/>
            <a:ext cx="1983374"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4" name="Iphone Image">
            <a:extLst>
              <a:ext uri="{FF2B5EF4-FFF2-40B4-BE49-F238E27FC236}">
                <a16:creationId xmlns:a16="http://schemas.microsoft.com/office/drawing/2014/main" id="{45344692-ABE1-8671-0624-CA90B86313DA}"/>
              </a:ext>
            </a:extLst>
          </p:cNvPr>
          <p:cNvSpPr>
            <a:spLocks noGrp="1"/>
          </p:cNvSpPr>
          <p:nvPr>
            <p:ph type="pic" sz="quarter" idx="29" hasCustomPrompt="1"/>
          </p:nvPr>
        </p:nvSpPr>
        <p:spPr>
          <a:xfrm>
            <a:off x="3754879" y="2412459"/>
            <a:ext cx="1837462" cy="2291462"/>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5" name="Rectangle: Rounded Corners 14">
            <a:extLst>
              <a:ext uri="{FF2B5EF4-FFF2-40B4-BE49-F238E27FC236}">
                <a16:creationId xmlns:a16="http://schemas.microsoft.com/office/drawing/2014/main" id="{F8776823-2223-606C-72F5-8983B858C4E6}"/>
              </a:ext>
            </a:extLst>
          </p:cNvPr>
          <p:cNvSpPr/>
          <p:nvPr userDrawn="1"/>
        </p:nvSpPr>
        <p:spPr>
          <a:xfrm>
            <a:off x="6291462" y="2071990"/>
            <a:ext cx="2499636" cy="385215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1">
            <a:extLst>
              <a:ext uri="{FF2B5EF4-FFF2-40B4-BE49-F238E27FC236}">
                <a16:creationId xmlns:a16="http://schemas.microsoft.com/office/drawing/2014/main" id="{86FE6E59-C101-5B99-721E-F93FD1FFA7D9}"/>
              </a:ext>
            </a:extLst>
          </p:cNvPr>
          <p:cNvSpPr>
            <a:spLocks noGrp="1"/>
          </p:cNvSpPr>
          <p:nvPr>
            <p:ph type="body" sz="quarter" idx="30" hasCustomPrompt="1"/>
          </p:nvPr>
        </p:nvSpPr>
        <p:spPr>
          <a:xfrm>
            <a:off x="6514828" y="4995860"/>
            <a:ext cx="1983374"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8" name="Iphone Image">
            <a:extLst>
              <a:ext uri="{FF2B5EF4-FFF2-40B4-BE49-F238E27FC236}">
                <a16:creationId xmlns:a16="http://schemas.microsoft.com/office/drawing/2014/main" id="{639390C8-5556-C864-54FA-BC63DC43BE9B}"/>
              </a:ext>
            </a:extLst>
          </p:cNvPr>
          <p:cNvSpPr>
            <a:spLocks noGrp="1"/>
          </p:cNvSpPr>
          <p:nvPr>
            <p:ph type="pic" sz="quarter" idx="31" hasCustomPrompt="1"/>
          </p:nvPr>
        </p:nvSpPr>
        <p:spPr>
          <a:xfrm>
            <a:off x="6631557" y="2412459"/>
            <a:ext cx="1837462" cy="2291462"/>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9" name="Rectangle: Rounded Corners 18">
            <a:extLst>
              <a:ext uri="{FF2B5EF4-FFF2-40B4-BE49-F238E27FC236}">
                <a16:creationId xmlns:a16="http://schemas.microsoft.com/office/drawing/2014/main" id="{BE5BE502-4B15-B453-DCDD-BAE57BEF425D}"/>
              </a:ext>
            </a:extLst>
          </p:cNvPr>
          <p:cNvSpPr/>
          <p:nvPr userDrawn="1"/>
        </p:nvSpPr>
        <p:spPr>
          <a:xfrm>
            <a:off x="9158409" y="2071990"/>
            <a:ext cx="2499636" cy="385215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1">
            <a:extLst>
              <a:ext uri="{FF2B5EF4-FFF2-40B4-BE49-F238E27FC236}">
                <a16:creationId xmlns:a16="http://schemas.microsoft.com/office/drawing/2014/main" id="{F218619C-FEDF-D298-F124-8565E2D34F35}"/>
              </a:ext>
            </a:extLst>
          </p:cNvPr>
          <p:cNvSpPr>
            <a:spLocks noGrp="1"/>
          </p:cNvSpPr>
          <p:nvPr>
            <p:ph type="body" sz="quarter" idx="32" hasCustomPrompt="1"/>
          </p:nvPr>
        </p:nvSpPr>
        <p:spPr>
          <a:xfrm>
            <a:off x="9381775" y="4995860"/>
            <a:ext cx="1983374"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2" name="Iphone Image">
            <a:extLst>
              <a:ext uri="{FF2B5EF4-FFF2-40B4-BE49-F238E27FC236}">
                <a16:creationId xmlns:a16="http://schemas.microsoft.com/office/drawing/2014/main" id="{F6F1E573-DAE1-03DD-35CC-EC8C94BAA4C1}"/>
              </a:ext>
            </a:extLst>
          </p:cNvPr>
          <p:cNvSpPr>
            <a:spLocks noGrp="1"/>
          </p:cNvSpPr>
          <p:nvPr>
            <p:ph type="pic" sz="quarter" idx="33" hasCustomPrompt="1"/>
          </p:nvPr>
        </p:nvSpPr>
        <p:spPr>
          <a:xfrm>
            <a:off x="9498504" y="2412459"/>
            <a:ext cx="1837462" cy="2291462"/>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2175815348"/>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0 images and tex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F06529-4FB6-A60E-C44F-D259D30694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809" y="520"/>
            <a:ext cx="12156381" cy="6856958"/>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727983" y="3617640"/>
            <a:ext cx="1368000" cy="37114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 name="Text 2">
            <a:extLst>
              <a:ext uri="{FF2B5EF4-FFF2-40B4-BE49-F238E27FC236}">
                <a16:creationId xmlns:a16="http://schemas.microsoft.com/office/drawing/2014/main" id="{1F2A7AF0-AB40-B3CE-F94B-A3E5FCC46078}"/>
              </a:ext>
            </a:extLst>
          </p:cNvPr>
          <p:cNvSpPr>
            <a:spLocks noGrp="1"/>
          </p:cNvSpPr>
          <p:nvPr>
            <p:ph type="body" sz="quarter" idx="21" hasCustomPrompt="1"/>
          </p:nvPr>
        </p:nvSpPr>
        <p:spPr>
          <a:xfrm>
            <a:off x="2736745" y="3617640"/>
            <a:ext cx="1368000" cy="37114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8" name="Text 3">
            <a:extLst>
              <a:ext uri="{FF2B5EF4-FFF2-40B4-BE49-F238E27FC236}">
                <a16:creationId xmlns:a16="http://schemas.microsoft.com/office/drawing/2014/main" id="{50C44366-47A9-DB58-8815-F74924491EC5}"/>
              </a:ext>
            </a:extLst>
          </p:cNvPr>
          <p:cNvSpPr>
            <a:spLocks noGrp="1"/>
          </p:cNvSpPr>
          <p:nvPr>
            <p:ph type="body" sz="quarter" idx="23" hasCustomPrompt="1"/>
          </p:nvPr>
        </p:nvSpPr>
        <p:spPr>
          <a:xfrm>
            <a:off x="4745507" y="3617640"/>
            <a:ext cx="1368000" cy="37114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2" name="Text 4">
            <a:extLst>
              <a:ext uri="{FF2B5EF4-FFF2-40B4-BE49-F238E27FC236}">
                <a16:creationId xmlns:a16="http://schemas.microsoft.com/office/drawing/2014/main" id="{9CF37793-C0E9-776E-038F-FD6CCD906C5D}"/>
              </a:ext>
            </a:extLst>
          </p:cNvPr>
          <p:cNvSpPr>
            <a:spLocks noGrp="1"/>
          </p:cNvSpPr>
          <p:nvPr>
            <p:ph type="body" sz="quarter" idx="25" hasCustomPrompt="1"/>
          </p:nvPr>
        </p:nvSpPr>
        <p:spPr>
          <a:xfrm>
            <a:off x="6754269" y="3617640"/>
            <a:ext cx="1368000" cy="37114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4" name="Text 5">
            <a:extLst>
              <a:ext uri="{FF2B5EF4-FFF2-40B4-BE49-F238E27FC236}">
                <a16:creationId xmlns:a16="http://schemas.microsoft.com/office/drawing/2014/main" id="{6C153EFC-DADA-C0A1-F00B-02E10AD97BBD}"/>
              </a:ext>
            </a:extLst>
          </p:cNvPr>
          <p:cNvSpPr>
            <a:spLocks noGrp="1"/>
          </p:cNvSpPr>
          <p:nvPr>
            <p:ph type="body" sz="quarter" idx="27" hasCustomPrompt="1"/>
          </p:nvPr>
        </p:nvSpPr>
        <p:spPr>
          <a:xfrm>
            <a:off x="8763032" y="3617640"/>
            <a:ext cx="1368000" cy="37114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6" name="Text 6">
            <a:extLst>
              <a:ext uri="{FF2B5EF4-FFF2-40B4-BE49-F238E27FC236}">
                <a16:creationId xmlns:a16="http://schemas.microsoft.com/office/drawing/2014/main" id="{2E6F6BAB-E56E-7C5C-2A81-B3AE0E7DA08C}"/>
              </a:ext>
            </a:extLst>
          </p:cNvPr>
          <p:cNvSpPr>
            <a:spLocks noGrp="1"/>
          </p:cNvSpPr>
          <p:nvPr>
            <p:ph type="body" sz="quarter" idx="29" hasCustomPrompt="1"/>
          </p:nvPr>
        </p:nvSpPr>
        <p:spPr>
          <a:xfrm>
            <a:off x="727983" y="5963772"/>
            <a:ext cx="1368000" cy="359140"/>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8" name="Text 7">
            <a:extLst>
              <a:ext uri="{FF2B5EF4-FFF2-40B4-BE49-F238E27FC236}">
                <a16:creationId xmlns:a16="http://schemas.microsoft.com/office/drawing/2014/main" id="{FFCEFC1E-16F4-B409-13AB-3584C3C77ABD}"/>
              </a:ext>
            </a:extLst>
          </p:cNvPr>
          <p:cNvSpPr>
            <a:spLocks noGrp="1"/>
          </p:cNvSpPr>
          <p:nvPr>
            <p:ph type="body" sz="quarter" idx="31" hasCustomPrompt="1"/>
          </p:nvPr>
        </p:nvSpPr>
        <p:spPr>
          <a:xfrm>
            <a:off x="2736745" y="5963772"/>
            <a:ext cx="1368000" cy="359140"/>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0" name="Text 8">
            <a:extLst>
              <a:ext uri="{FF2B5EF4-FFF2-40B4-BE49-F238E27FC236}">
                <a16:creationId xmlns:a16="http://schemas.microsoft.com/office/drawing/2014/main" id="{6DDD62DF-978F-9A79-D584-1E75046FF719}"/>
              </a:ext>
            </a:extLst>
          </p:cNvPr>
          <p:cNvSpPr>
            <a:spLocks noGrp="1"/>
          </p:cNvSpPr>
          <p:nvPr>
            <p:ph type="body" sz="quarter" idx="33" hasCustomPrompt="1"/>
          </p:nvPr>
        </p:nvSpPr>
        <p:spPr>
          <a:xfrm>
            <a:off x="4745507" y="5963772"/>
            <a:ext cx="1368000" cy="359140"/>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2" name="Text 9">
            <a:extLst>
              <a:ext uri="{FF2B5EF4-FFF2-40B4-BE49-F238E27FC236}">
                <a16:creationId xmlns:a16="http://schemas.microsoft.com/office/drawing/2014/main" id="{672C8863-8C52-5386-427A-4090524C114E}"/>
              </a:ext>
            </a:extLst>
          </p:cNvPr>
          <p:cNvSpPr>
            <a:spLocks noGrp="1"/>
          </p:cNvSpPr>
          <p:nvPr>
            <p:ph type="body" sz="quarter" idx="35" hasCustomPrompt="1"/>
          </p:nvPr>
        </p:nvSpPr>
        <p:spPr>
          <a:xfrm>
            <a:off x="6754269" y="5963772"/>
            <a:ext cx="1368000" cy="359140"/>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4" name="Text 10">
            <a:extLst>
              <a:ext uri="{FF2B5EF4-FFF2-40B4-BE49-F238E27FC236}">
                <a16:creationId xmlns:a16="http://schemas.microsoft.com/office/drawing/2014/main" id="{3F582982-A7EE-BFB6-9422-09FCED824176}"/>
              </a:ext>
            </a:extLst>
          </p:cNvPr>
          <p:cNvSpPr>
            <a:spLocks noGrp="1"/>
          </p:cNvSpPr>
          <p:nvPr>
            <p:ph type="body" sz="quarter" idx="37" hasCustomPrompt="1"/>
          </p:nvPr>
        </p:nvSpPr>
        <p:spPr>
          <a:xfrm>
            <a:off x="8763032" y="5963772"/>
            <a:ext cx="1368000" cy="359140"/>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7" name="Title">
            <a:extLst>
              <a:ext uri="{FF2B5EF4-FFF2-40B4-BE49-F238E27FC236}">
                <a16:creationId xmlns:a16="http://schemas.microsoft.com/office/drawing/2014/main" id="{2AA9E456-262D-67D9-9185-0AE77A933932}"/>
              </a:ext>
            </a:extLst>
          </p:cNvPr>
          <p:cNvSpPr>
            <a:spLocks noGrp="1"/>
          </p:cNvSpPr>
          <p:nvPr>
            <p:ph type="title" hasCustomPrompt="1"/>
          </p:nvPr>
        </p:nvSpPr>
        <p:spPr>
          <a:xfrm>
            <a:off x="619782"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Iphone Image">
            <a:extLst>
              <a:ext uri="{FF2B5EF4-FFF2-40B4-BE49-F238E27FC236}">
                <a16:creationId xmlns:a16="http://schemas.microsoft.com/office/drawing/2014/main" id="{BBEC07BE-05F0-66BC-67E2-17921C13C55F}"/>
              </a:ext>
            </a:extLst>
          </p:cNvPr>
          <p:cNvSpPr>
            <a:spLocks noGrp="1"/>
          </p:cNvSpPr>
          <p:nvPr>
            <p:ph type="pic" sz="quarter" idx="38" hasCustomPrompt="1"/>
          </p:nvPr>
        </p:nvSpPr>
        <p:spPr>
          <a:xfrm>
            <a:off x="619782" y="2089321"/>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5" name="Iphone Image">
            <a:extLst>
              <a:ext uri="{FF2B5EF4-FFF2-40B4-BE49-F238E27FC236}">
                <a16:creationId xmlns:a16="http://schemas.microsoft.com/office/drawing/2014/main" id="{BD940180-BDDB-25AD-08A2-E0935452C4C6}"/>
              </a:ext>
            </a:extLst>
          </p:cNvPr>
          <p:cNvSpPr>
            <a:spLocks noGrp="1"/>
          </p:cNvSpPr>
          <p:nvPr>
            <p:ph type="pic" sz="quarter" idx="39" hasCustomPrompt="1"/>
          </p:nvPr>
        </p:nvSpPr>
        <p:spPr>
          <a:xfrm>
            <a:off x="2623680" y="2089321"/>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1" name="Iphone Image">
            <a:extLst>
              <a:ext uri="{FF2B5EF4-FFF2-40B4-BE49-F238E27FC236}">
                <a16:creationId xmlns:a16="http://schemas.microsoft.com/office/drawing/2014/main" id="{23F8B7EC-90A9-20B8-2D50-7F636E2358ED}"/>
              </a:ext>
            </a:extLst>
          </p:cNvPr>
          <p:cNvSpPr>
            <a:spLocks noGrp="1"/>
          </p:cNvSpPr>
          <p:nvPr>
            <p:ph type="pic" sz="quarter" idx="40" hasCustomPrompt="1"/>
          </p:nvPr>
        </p:nvSpPr>
        <p:spPr>
          <a:xfrm>
            <a:off x="4647034" y="2089321"/>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2" name="Iphone Image">
            <a:extLst>
              <a:ext uri="{FF2B5EF4-FFF2-40B4-BE49-F238E27FC236}">
                <a16:creationId xmlns:a16="http://schemas.microsoft.com/office/drawing/2014/main" id="{E8C46B9D-241D-E70C-B552-FECA50F2F2AF}"/>
              </a:ext>
            </a:extLst>
          </p:cNvPr>
          <p:cNvSpPr>
            <a:spLocks noGrp="1"/>
          </p:cNvSpPr>
          <p:nvPr>
            <p:ph type="pic" sz="quarter" idx="41" hasCustomPrompt="1"/>
          </p:nvPr>
        </p:nvSpPr>
        <p:spPr>
          <a:xfrm>
            <a:off x="6660659" y="2089321"/>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3" name="Iphone Image">
            <a:extLst>
              <a:ext uri="{FF2B5EF4-FFF2-40B4-BE49-F238E27FC236}">
                <a16:creationId xmlns:a16="http://schemas.microsoft.com/office/drawing/2014/main" id="{474AB12D-BAD1-DD82-7343-2F59376893BA}"/>
              </a:ext>
            </a:extLst>
          </p:cNvPr>
          <p:cNvSpPr>
            <a:spLocks noGrp="1"/>
          </p:cNvSpPr>
          <p:nvPr>
            <p:ph type="pic" sz="quarter" idx="42" hasCustomPrompt="1"/>
          </p:nvPr>
        </p:nvSpPr>
        <p:spPr>
          <a:xfrm>
            <a:off x="8654829" y="2089321"/>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4" name="Iphone Image">
            <a:extLst>
              <a:ext uri="{FF2B5EF4-FFF2-40B4-BE49-F238E27FC236}">
                <a16:creationId xmlns:a16="http://schemas.microsoft.com/office/drawing/2014/main" id="{2BF362EE-FCF9-B488-9FCF-2ADFEE45634A}"/>
              </a:ext>
            </a:extLst>
          </p:cNvPr>
          <p:cNvSpPr>
            <a:spLocks noGrp="1"/>
          </p:cNvSpPr>
          <p:nvPr>
            <p:ph type="pic" sz="quarter" idx="43" hasCustomPrompt="1"/>
          </p:nvPr>
        </p:nvSpPr>
        <p:spPr>
          <a:xfrm>
            <a:off x="619782" y="44628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5" name="Iphone Image">
            <a:extLst>
              <a:ext uri="{FF2B5EF4-FFF2-40B4-BE49-F238E27FC236}">
                <a16:creationId xmlns:a16="http://schemas.microsoft.com/office/drawing/2014/main" id="{4F5A0AB6-CF80-A947-8113-04DBB5B0FD69}"/>
              </a:ext>
            </a:extLst>
          </p:cNvPr>
          <p:cNvSpPr>
            <a:spLocks noGrp="1"/>
          </p:cNvSpPr>
          <p:nvPr>
            <p:ph type="pic" sz="quarter" idx="44" hasCustomPrompt="1"/>
          </p:nvPr>
        </p:nvSpPr>
        <p:spPr>
          <a:xfrm>
            <a:off x="2623680" y="44628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6" name="Iphone Image">
            <a:extLst>
              <a:ext uri="{FF2B5EF4-FFF2-40B4-BE49-F238E27FC236}">
                <a16:creationId xmlns:a16="http://schemas.microsoft.com/office/drawing/2014/main" id="{688DF778-E3B1-4187-5E38-BEFAB3D75D1D}"/>
              </a:ext>
            </a:extLst>
          </p:cNvPr>
          <p:cNvSpPr>
            <a:spLocks noGrp="1"/>
          </p:cNvSpPr>
          <p:nvPr>
            <p:ph type="pic" sz="quarter" idx="45" hasCustomPrompt="1"/>
          </p:nvPr>
        </p:nvSpPr>
        <p:spPr>
          <a:xfrm>
            <a:off x="4647034" y="44628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7" name="Iphone Image">
            <a:extLst>
              <a:ext uri="{FF2B5EF4-FFF2-40B4-BE49-F238E27FC236}">
                <a16:creationId xmlns:a16="http://schemas.microsoft.com/office/drawing/2014/main" id="{F44A7EE3-C2CA-216D-289B-42642C442C89}"/>
              </a:ext>
            </a:extLst>
          </p:cNvPr>
          <p:cNvSpPr>
            <a:spLocks noGrp="1"/>
          </p:cNvSpPr>
          <p:nvPr>
            <p:ph type="pic" sz="quarter" idx="46" hasCustomPrompt="1"/>
          </p:nvPr>
        </p:nvSpPr>
        <p:spPr>
          <a:xfrm>
            <a:off x="6660659" y="44628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9" name="Iphone Image">
            <a:extLst>
              <a:ext uri="{FF2B5EF4-FFF2-40B4-BE49-F238E27FC236}">
                <a16:creationId xmlns:a16="http://schemas.microsoft.com/office/drawing/2014/main" id="{A8D3AE93-EAD2-5661-9EB5-E58C6E2ADEF8}"/>
              </a:ext>
            </a:extLst>
          </p:cNvPr>
          <p:cNvSpPr>
            <a:spLocks noGrp="1"/>
          </p:cNvSpPr>
          <p:nvPr>
            <p:ph type="pic" sz="quarter" idx="47" hasCustomPrompt="1"/>
          </p:nvPr>
        </p:nvSpPr>
        <p:spPr>
          <a:xfrm>
            <a:off x="8654829" y="44628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1062659039"/>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8 images and text">
    <p:bg>
      <p:bgPr>
        <a:solidFill>
          <a:schemeClr val="bg1"/>
        </a:solidFill>
        <a:effectLst/>
      </p:bgPr>
    </p:bg>
    <p:spTree>
      <p:nvGrpSpPr>
        <p:cNvPr id="1" name=""/>
        <p:cNvGrpSpPr/>
        <p:nvPr/>
      </p:nvGrpSpPr>
      <p:grpSpPr>
        <a:xfrm>
          <a:off x="0" y="0"/>
          <a:ext cx="0" cy="0"/>
          <a:chOff x="0" y="0"/>
          <a:chExt cx="0" cy="0"/>
        </a:xfrm>
      </p:grpSpPr>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610668" y="3446234"/>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9" name="Text 2">
            <a:extLst>
              <a:ext uri="{FF2B5EF4-FFF2-40B4-BE49-F238E27FC236}">
                <a16:creationId xmlns:a16="http://schemas.microsoft.com/office/drawing/2014/main" id="{77F9A59C-555C-316F-40B0-2FBDDF3AEDFD}"/>
              </a:ext>
            </a:extLst>
          </p:cNvPr>
          <p:cNvSpPr>
            <a:spLocks noGrp="1"/>
          </p:cNvSpPr>
          <p:nvPr>
            <p:ph type="body" sz="quarter" idx="31" hasCustomPrompt="1"/>
          </p:nvPr>
        </p:nvSpPr>
        <p:spPr>
          <a:xfrm>
            <a:off x="2753707" y="3446234"/>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1" name="Text 3">
            <a:extLst>
              <a:ext uri="{FF2B5EF4-FFF2-40B4-BE49-F238E27FC236}">
                <a16:creationId xmlns:a16="http://schemas.microsoft.com/office/drawing/2014/main" id="{231A6109-C70B-6398-6C4B-C55BD8E2BA35}"/>
              </a:ext>
            </a:extLst>
          </p:cNvPr>
          <p:cNvSpPr>
            <a:spLocks noGrp="1"/>
          </p:cNvSpPr>
          <p:nvPr>
            <p:ph type="body" sz="quarter" idx="33" hasCustomPrompt="1"/>
          </p:nvPr>
        </p:nvSpPr>
        <p:spPr>
          <a:xfrm>
            <a:off x="4896746" y="3446234"/>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3" name="Text 4">
            <a:extLst>
              <a:ext uri="{FF2B5EF4-FFF2-40B4-BE49-F238E27FC236}">
                <a16:creationId xmlns:a16="http://schemas.microsoft.com/office/drawing/2014/main" id="{55EB5B8E-D941-D02E-7444-EE2F4FA6FF63}"/>
              </a:ext>
            </a:extLst>
          </p:cNvPr>
          <p:cNvSpPr>
            <a:spLocks noGrp="1"/>
          </p:cNvSpPr>
          <p:nvPr>
            <p:ph type="body" sz="quarter" idx="35" hasCustomPrompt="1"/>
          </p:nvPr>
        </p:nvSpPr>
        <p:spPr>
          <a:xfrm>
            <a:off x="7039784" y="3446234"/>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5" name="Text 5">
            <a:extLst>
              <a:ext uri="{FF2B5EF4-FFF2-40B4-BE49-F238E27FC236}">
                <a16:creationId xmlns:a16="http://schemas.microsoft.com/office/drawing/2014/main" id="{F39883CB-DB0E-3DBC-4926-3A475693B55E}"/>
              </a:ext>
            </a:extLst>
          </p:cNvPr>
          <p:cNvSpPr>
            <a:spLocks noGrp="1"/>
          </p:cNvSpPr>
          <p:nvPr>
            <p:ph type="body" sz="quarter" idx="37" hasCustomPrompt="1"/>
          </p:nvPr>
        </p:nvSpPr>
        <p:spPr>
          <a:xfrm>
            <a:off x="610668" y="5759596"/>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7" name="Text 6">
            <a:extLst>
              <a:ext uri="{FF2B5EF4-FFF2-40B4-BE49-F238E27FC236}">
                <a16:creationId xmlns:a16="http://schemas.microsoft.com/office/drawing/2014/main" id="{BCBA9F54-BC64-6118-4793-EDEDD85C1CB7}"/>
              </a:ext>
            </a:extLst>
          </p:cNvPr>
          <p:cNvSpPr>
            <a:spLocks noGrp="1"/>
          </p:cNvSpPr>
          <p:nvPr>
            <p:ph type="body" sz="quarter" idx="39" hasCustomPrompt="1"/>
          </p:nvPr>
        </p:nvSpPr>
        <p:spPr>
          <a:xfrm>
            <a:off x="2753707" y="5759596"/>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9" name="Text 7">
            <a:extLst>
              <a:ext uri="{FF2B5EF4-FFF2-40B4-BE49-F238E27FC236}">
                <a16:creationId xmlns:a16="http://schemas.microsoft.com/office/drawing/2014/main" id="{7C506F81-2B83-C0B0-B679-C2A30C7AA51E}"/>
              </a:ext>
            </a:extLst>
          </p:cNvPr>
          <p:cNvSpPr>
            <a:spLocks noGrp="1"/>
          </p:cNvSpPr>
          <p:nvPr>
            <p:ph type="body" sz="quarter" idx="41" hasCustomPrompt="1"/>
          </p:nvPr>
        </p:nvSpPr>
        <p:spPr>
          <a:xfrm>
            <a:off x="4896746" y="5759596"/>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1" name="Text 8">
            <a:extLst>
              <a:ext uri="{FF2B5EF4-FFF2-40B4-BE49-F238E27FC236}">
                <a16:creationId xmlns:a16="http://schemas.microsoft.com/office/drawing/2014/main" id="{9BCC990F-FAC9-703E-67E2-C36D7CF0DBD1}"/>
              </a:ext>
            </a:extLst>
          </p:cNvPr>
          <p:cNvSpPr>
            <a:spLocks noGrp="1"/>
          </p:cNvSpPr>
          <p:nvPr>
            <p:ph type="body" sz="quarter" idx="43" hasCustomPrompt="1"/>
          </p:nvPr>
        </p:nvSpPr>
        <p:spPr>
          <a:xfrm>
            <a:off x="7039784" y="5759596"/>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5" name="Title">
            <a:extLst>
              <a:ext uri="{FF2B5EF4-FFF2-40B4-BE49-F238E27FC236}">
                <a16:creationId xmlns:a16="http://schemas.microsoft.com/office/drawing/2014/main" id="{5027DEEA-6261-002E-5BCE-70F9A06791E9}"/>
              </a:ext>
            </a:extLst>
          </p:cNvPr>
          <p:cNvSpPr>
            <a:spLocks noGrp="1"/>
          </p:cNvSpPr>
          <p:nvPr>
            <p:ph type="title" hasCustomPrompt="1"/>
          </p:nvPr>
        </p:nvSpPr>
        <p:spPr>
          <a:xfrm>
            <a:off x="54196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Iphone Image">
            <a:extLst>
              <a:ext uri="{FF2B5EF4-FFF2-40B4-BE49-F238E27FC236}">
                <a16:creationId xmlns:a16="http://schemas.microsoft.com/office/drawing/2014/main" id="{C7E578C8-F014-1747-4BC8-E034180C848E}"/>
              </a:ext>
            </a:extLst>
          </p:cNvPr>
          <p:cNvSpPr>
            <a:spLocks noGrp="1"/>
          </p:cNvSpPr>
          <p:nvPr>
            <p:ph type="pic" sz="quarter" idx="38" hasCustomPrompt="1"/>
          </p:nvPr>
        </p:nvSpPr>
        <p:spPr>
          <a:xfrm>
            <a:off x="581093" y="419739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4" name="Iphone Image">
            <a:extLst>
              <a:ext uri="{FF2B5EF4-FFF2-40B4-BE49-F238E27FC236}">
                <a16:creationId xmlns:a16="http://schemas.microsoft.com/office/drawing/2014/main" id="{064A2820-702D-9A60-71F0-4A7600FBFFDA}"/>
              </a:ext>
            </a:extLst>
          </p:cNvPr>
          <p:cNvSpPr>
            <a:spLocks noGrp="1"/>
          </p:cNvSpPr>
          <p:nvPr>
            <p:ph type="pic" sz="quarter" idx="44" hasCustomPrompt="1"/>
          </p:nvPr>
        </p:nvSpPr>
        <p:spPr>
          <a:xfrm>
            <a:off x="2740633" y="419739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8" name="Iphone Image">
            <a:extLst>
              <a:ext uri="{FF2B5EF4-FFF2-40B4-BE49-F238E27FC236}">
                <a16:creationId xmlns:a16="http://schemas.microsoft.com/office/drawing/2014/main" id="{0ED04122-141C-6302-26B9-05D97333E5E0}"/>
              </a:ext>
            </a:extLst>
          </p:cNvPr>
          <p:cNvSpPr>
            <a:spLocks noGrp="1"/>
          </p:cNvSpPr>
          <p:nvPr>
            <p:ph type="pic" sz="quarter" idx="45" hasCustomPrompt="1"/>
          </p:nvPr>
        </p:nvSpPr>
        <p:spPr>
          <a:xfrm>
            <a:off x="4851536" y="419739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0" name="Iphone Image">
            <a:extLst>
              <a:ext uri="{FF2B5EF4-FFF2-40B4-BE49-F238E27FC236}">
                <a16:creationId xmlns:a16="http://schemas.microsoft.com/office/drawing/2014/main" id="{5DBD47AD-4C4F-51B6-2416-340FC5682378}"/>
              </a:ext>
            </a:extLst>
          </p:cNvPr>
          <p:cNvSpPr>
            <a:spLocks noGrp="1"/>
          </p:cNvSpPr>
          <p:nvPr>
            <p:ph type="pic" sz="quarter" idx="46" hasCustomPrompt="1"/>
          </p:nvPr>
        </p:nvSpPr>
        <p:spPr>
          <a:xfrm>
            <a:off x="6981894" y="419739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1" name="Iphone Image">
            <a:extLst>
              <a:ext uri="{FF2B5EF4-FFF2-40B4-BE49-F238E27FC236}">
                <a16:creationId xmlns:a16="http://schemas.microsoft.com/office/drawing/2014/main" id="{964CABF4-63B3-41AD-1B9A-8570F952CD2B}"/>
              </a:ext>
            </a:extLst>
          </p:cNvPr>
          <p:cNvSpPr>
            <a:spLocks noGrp="1"/>
          </p:cNvSpPr>
          <p:nvPr>
            <p:ph type="pic" sz="quarter" idx="47" hasCustomPrompt="1"/>
          </p:nvPr>
        </p:nvSpPr>
        <p:spPr>
          <a:xfrm>
            <a:off x="581093" y="195030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2" name="Iphone Image">
            <a:extLst>
              <a:ext uri="{FF2B5EF4-FFF2-40B4-BE49-F238E27FC236}">
                <a16:creationId xmlns:a16="http://schemas.microsoft.com/office/drawing/2014/main" id="{0F5E5EC7-B41B-70A1-38A2-3EFC49844200}"/>
              </a:ext>
            </a:extLst>
          </p:cNvPr>
          <p:cNvSpPr>
            <a:spLocks noGrp="1"/>
          </p:cNvSpPr>
          <p:nvPr>
            <p:ph type="pic" sz="quarter" idx="48" hasCustomPrompt="1"/>
          </p:nvPr>
        </p:nvSpPr>
        <p:spPr>
          <a:xfrm>
            <a:off x="2740633" y="195030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3" name="Iphone Image">
            <a:extLst>
              <a:ext uri="{FF2B5EF4-FFF2-40B4-BE49-F238E27FC236}">
                <a16:creationId xmlns:a16="http://schemas.microsoft.com/office/drawing/2014/main" id="{5148BE10-9045-3676-4AB5-3A851C17F1C4}"/>
              </a:ext>
            </a:extLst>
          </p:cNvPr>
          <p:cNvSpPr>
            <a:spLocks noGrp="1"/>
          </p:cNvSpPr>
          <p:nvPr>
            <p:ph type="pic" sz="quarter" idx="49" hasCustomPrompt="1"/>
          </p:nvPr>
        </p:nvSpPr>
        <p:spPr>
          <a:xfrm>
            <a:off x="4851536" y="195030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4" name="Iphone Image">
            <a:extLst>
              <a:ext uri="{FF2B5EF4-FFF2-40B4-BE49-F238E27FC236}">
                <a16:creationId xmlns:a16="http://schemas.microsoft.com/office/drawing/2014/main" id="{D4A68367-07CB-62D6-D266-D9DF5BF589FB}"/>
              </a:ext>
            </a:extLst>
          </p:cNvPr>
          <p:cNvSpPr>
            <a:spLocks noGrp="1"/>
          </p:cNvSpPr>
          <p:nvPr>
            <p:ph type="pic" sz="quarter" idx="50" hasCustomPrompt="1"/>
          </p:nvPr>
        </p:nvSpPr>
        <p:spPr>
          <a:xfrm>
            <a:off x="6981894" y="195030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pic>
        <p:nvPicPr>
          <p:cNvPr id="3" name="Picture 2">
            <a:extLst>
              <a:ext uri="{FF2B5EF4-FFF2-40B4-BE49-F238E27FC236}">
                <a16:creationId xmlns:a16="http://schemas.microsoft.com/office/drawing/2014/main" id="{3EFD70BB-3280-9D1A-B0F7-B1CCF37133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457" y="520"/>
            <a:ext cx="12156381" cy="6856958"/>
          </a:xfrm>
          <a:prstGeom prst="rect">
            <a:avLst/>
          </a:prstGeom>
        </p:spPr>
      </p:pic>
    </p:spTree>
    <p:extLst>
      <p:ext uri="{BB962C8B-B14F-4D97-AF65-F5344CB8AC3E}">
        <p14:creationId xmlns:p14="http://schemas.microsoft.com/office/powerpoint/2010/main" val="2832554560"/>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6"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8 images and text">
    <p:bg>
      <p:bgPr>
        <a:solidFill>
          <a:schemeClr val="bg1"/>
        </a:solidFill>
        <a:effectLst/>
      </p:bgPr>
    </p:bg>
    <p:spTree>
      <p:nvGrpSpPr>
        <p:cNvPr id="1" name=""/>
        <p:cNvGrpSpPr/>
        <p:nvPr/>
      </p:nvGrpSpPr>
      <p:grpSpPr>
        <a:xfrm>
          <a:off x="0" y="0"/>
          <a:ext cx="0" cy="0"/>
          <a:chOff x="0" y="0"/>
          <a:chExt cx="0" cy="0"/>
        </a:xfrm>
      </p:grpSpPr>
      <p:sp>
        <p:nvSpPr>
          <p:cNvPr id="20" name="Text 2">
            <a:extLst>
              <a:ext uri="{FF2B5EF4-FFF2-40B4-BE49-F238E27FC236}">
                <a16:creationId xmlns:a16="http://schemas.microsoft.com/office/drawing/2014/main" id="{304F53BB-B4D5-2D74-0ECC-A6CC2A1EB0EF}"/>
              </a:ext>
            </a:extLst>
          </p:cNvPr>
          <p:cNvSpPr>
            <a:spLocks noGrp="1"/>
          </p:cNvSpPr>
          <p:nvPr>
            <p:ph type="body" sz="quarter" idx="11" hasCustomPrompt="1"/>
          </p:nvPr>
        </p:nvSpPr>
        <p:spPr>
          <a:xfrm>
            <a:off x="2180538"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a:p>
            <a:pPr lvl="0"/>
            <a:endParaRPr lang="en-AU"/>
          </a:p>
        </p:txBody>
      </p:sp>
      <p:sp>
        <p:nvSpPr>
          <p:cNvPr id="22" name="Text 3">
            <a:extLst>
              <a:ext uri="{FF2B5EF4-FFF2-40B4-BE49-F238E27FC236}">
                <a16:creationId xmlns:a16="http://schemas.microsoft.com/office/drawing/2014/main" id="{4892FE05-7EC4-2BB0-18E8-D2D82409B430}"/>
              </a:ext>
            </a:extLst>
          </p:cNvPr>
          <p:cNvSpPr>
            <a:spLocks noGrp="1"/>
          </p:cNvSpPr>
          <p:nvPr>
            <p:ph type="body" sz="quarter" idx="31" hasCustomPrompt="1"/>
          </p:nvPr>
        </p:nvSpPr>
        <p:spPr>
          <a:xfrm>
            <a:off x="3815634"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4" name="Text 4">
            <a:extLst>
              <a:ext uri="{FF2B5EF4-FFF2-40B4-BE49-F238E27FC236}">
                <a16:creationId xmlns:a16="http://schemas.microsoft.com/office/drawing/2014/main" id="{FA9688C3-76CF-7F39-A8B9-6B3D5F63EC5A}"/>
              </a:ext>
            </a:extLst>
          </p:cNvPr>
          <p:cNvSpPr>
            <a:spLocks noGrp="1"/>
          </p:cNvSpPr>
          <p:nvPr>
            <p:ph type="body" sz="quarter" idx="33" hasCustomPrompt="1"/>
          </p:nvPr>
        </p:nvSpPr>
        <p:spPr>
          <a:xfrm>
            <a:off x="5450730"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6" name="Text 5">
            <a:extLst>
              <a:ext uri="{FF2B5EF4-FFF2-40B4-BE49-F238E27FC236}">
                <a16:creationId xmlns:a16="http://schemas.microsoft.com/office/drawing/2014/main" id="{A7E4563E-C7BD-F04F-9585-D1FCE265E511}"/>
              </a:ext>
            </a:extLst>
          </p:cNvPr>
          <p:cNvSpPr>
            <a:spLocks noGrp="1"/>
          </p:cNvSpPr>
          <p:nvPr>
            <p:ph type="body" sz="quarter" idx="35" hasCustomPrompt="1"/>
          </p:nvPr>
        </p:nvSpPr>
        <p:spPr>
          <a:xfrm>
            <a:off x="7085826"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8" name="Text 6">
            <a:extLst>
              <a:ext uri="{FF2B5EF4-FFF2-40B4-BE49-F238E27FC236}">
                <a16:creationId xmlns:a16="http://schemas.microsoft.com/office/drawing/2014/main" id="{C028BEC7-6425-22E4-2015-2CD2524AC5DC}"/>
              </a:ext>
            </a:extLst>
          </p:cNvPr>
          <p:cNvSpPr>
            <a:spLocks noGrp="1"/>
          </p:cNvSpPr>
          <p:nvPr>
            <p:ph type="body" sz="quarter" idx="37" hasCustomPrompt="1"/>
          </p:nvPr>
        </p:nvSpPr>
        <p:spPr>
          <a:xfrm>
            <a:off x="8720922"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0" name="Text 9">
            <a:extLst>
              <a:ext uri="{FF2B5EF4-FFF2-40B4-BE49-F238E27FC236}">
                <a16:creationId xmlns:a16="http://schemas.microsoft.com/office/drawing/2014/main" id="{52EC4E68-B622-4F4B-5A57-CA88C456AF59}"/>
              </a:ext>
            </a:extLst>
          </p:cNvPr>
          <p:cNvSpPr>
            <a:spLocks noGrp="1"/>
          </p:cNvSpPr>
          <p:nvPr>
            <p:ph type="body" sz="quarter" idx="39" hasCustomPrompt="1"/>
          </p:nvPr>
        </p:nvSpPr>
        <p:spPr>
          <a:xfrm>
            <a:off x="2180538"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2" name="Text 10">
            <a:extLst>
              <a:ext uri="{FF2B5EF4-FFF2-40B4-BE49-F238E27FC236}">
                <a16:creationId xmlns:a16="http://schemas.microsoft.com/office/drawing/2014/main" id="{74AE3846-17FC-B3D3-B4A7-8865F659230C}"/>
              </a:ext>
            </a:extLst>
          </p:cNvPr>
          <p:cNvSpPr>
            <a:spLocks noGrp="1"/>
          </p:cNvSpPr>
          <p:nvPr>
            <p:ph type="body" sz="quarter" idx="41" hasCustomPrompt="1"/>
          </p:nvPr>
        </p:nvSpPr>
        <p:spPr>
          <a:xfrm>
            <a:off x="3815634"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4" name="Text 11">
            <a:extLst>
              <a:ext uri="{FF2B5EF4-FFF2-40B4-BE49-F238E27FC236}">
                <a16:creationId xmlns:a16="http://schemas.microsoft.com/office/drawing/2014/main" id="{3CAAAC66-CF01-0121-2CE4-A4181271D0D2}"/>
              </a:ext>
            </a:extLst>
          </p:cNvPr>
          <p:cNvSpPr>
            <a:spLocks noGrp="1"/>
          </p:cNvSpPr>
          <p:nvPr>
            <p:ph type="body" sz="quarter" idx="43" hasCustomPrompt="1"/>
          </p:nvPr>
        </p:nvSpPr>
        <p:spPr>
          <a:xfrm>
            <a:off x="5450730"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6" name="Text 12">
            <a:extLst>
              <a:ext uri="{FF2B5EF4-FFF2-40B4-BE49-F238E27FC236}">
                <a16:creationId xmlns:a16="http://schemas.microsoft.com/office/drawing/2014/main" id="{7FA816EF-E122-2278-B901-702B0A3AA4F8}"/>
              </a:ext>
            </a:extLst>
          </p:cNvPr>
          <p:cNvSpPr>
            <a:spLocks noGrp="1"/>
          </p:cNvSpPr>
          <p:nvPr>
            <p:ph type="body" sz="quarter" idx="45" hasCustomPrompt="1"/>
          </p:nvPr>
        </p:nvSpPr>
        <p:spPr>
          <a:xfrm>
            <a:off x="7085826"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8" name="Text 13">
            <a:extLst>
              <a:ext uri="{FF2B5EF4-FFF2-40B4-BE49-F238E27FC236}">
                <a16:creationId xmlns:a16="http://schemas.microsoft.com/office/drawing/2014/main" id="{F81979FA-F582-FFBA-A423-49CA62735362}"/>
              </a:ext>
            </a:extLst>
          </p:cNvPr>
          <p:cNvSpPr>
            <a:spLocks noGrp="1"/>
          </p:cNvSpPr>
          <p:nvPr>
            <p:ph type="body" sz="quarter" idx="47" hasCustomPrompt="1"/>
          </p:nvPr>
        </p:nvSpPr>
        <p:spPr>
          <a:xfrm>
            <a:off x="8720922"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40" name="Text 7">
            <a:extLst>
              <a:ext uri="{FF2B5EF4-FFF2-40B4-BE49-F238E27FC236}">
                <a16:creationId xmlns:a16="http://schemas.microsoft.com/office/drawing/2014/main" id="{D8CFC106-175B-9E8F-B74F-9E224A6D6FF9}"/>
              </a:ext>
            </a:extLst>
          </p:cNvPr>
          <p:cNvSpPr>
            <a:spLocks noGrp="1"/>
          </p:cNvSpPr>
          <p:nvPr>
            <p:ph type="body" sz="quarter" idx="49" hasCustomPrompt="1"/>
          </p:nvPr>
        </p:nvSpPr>
        <p:spPr>
          <a:xfrm>
            <a:off x="10356017"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42" name="Text 14">
            <a:extLst>
              <a:ext uri="{FF2B5EF4-FFF2-40B4-BE49-F238E27FC236}">
                <a16:creationId xmlns:a16="http://schemas.microsoft.com/office/drawing/2014/main" id="{94AC834A-A079-4B48-FC60-C936FC12FA1D}"/>
              </a:ext>
            </a:extLst>
          </p:cNvPr>
          <p:cNvSpPr>
            <a:spLocks noGrp="1"/>
          </p:cNvSpPr>
          <p:nvPr>
            <p:ph type="body" sz="quarter" idx="51" hasCustomPrompt="1"/>
          </p:nvPr>
        </p:nvSpPr>
        <p:spPr>
          <a:xfrm>
            <a:off x="10356017"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43" name="Text 1">
            <a:extLst>
              <a:ext uri="{FF2B5EF4-FFF2-40B4-BE49-F238E27FC236}">
                <a16:creationId xmlns:a16="http://schemas.microsoft.com/office/drawing/2014/main" id="{48220EB6-4240-8E66-88BC-BB9F1E3C0768}"/>
              </a:ext>
            </a:extLst>
          </p:cNvPr>
          <p:cNvSpPr>
            <a:spLocks noGrp="1"/>
          </p:cNvSpPr>
          <p:nvPr>
            <p:ph type="body" sz="quarter" idx="53" hasCustomPrompt="1"/>
          </p:nvPr>
        </p:nvSpPr>
        <p:spPr>
          <a:xfrm>
            <a:off x="545442"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mn-lt"/>
                <a:ea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44" name="Text 8">
            <a:extLst>
              <a:ext uri="{FF2B5EF4-FFF2-40B4-BE49-F238E27FC236}">
                <a16:creationId xmlns:a16="http://schemas.microsoft.com/office/drawing/2014/main" id="{1807B19D-82E9-8C41-12BB-1E3F06256D12}"/>
              </a:ext>
            </a:extLst>
          </p:cNvPr>
          <p:cNvSpPr>
            <a:spLocks noGrp="1"/>
          </p:cNvSpPr>
          <p:nvPr>
            <p:ph type="body" sz="quarter" idx="55" hasCustomPrompt="1"/>
          </p:nvPr>
        </p:nvSpPr>
        <p:spPr>
          <a:xfrm>
            <a:off x="545442"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46" name="Title">
            <a:extLst>
              <a:ext uri="{FF2B5EF4-FFF2-40B4-BE49-F238E27FC236}">
                <a16:creationId xmlns:a16="http://schemas.microsoft.com/office/drawing/2014/main" id="{55CCE28E-2C92-B88D-D169-F6CBDB86221D}"/>
              </a:ext>
            </a:extLst>
          </p:cNvPr>
          <p:cNvSpPr>
            <a:spLocks noGrp="1"/>
          </p:cNvSpPr>
          <p:nvPr>
            <p:ph type="title" hasCustomPrompt="1"/>
          </p:nvPr>
        </p:nvSpPr>
        <p:spPr>
          <a:xfrm>
            <a:off x="515938" y="387047"/>
            <a:ext cx="7645295"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2" name="Iphone Image">
            <a:extLst>
              <a:ext uri="{FF2B5EF4-FFF2-40B4-BE49-F238E27FC236}">
                <a16:creationId xmlns:a16="http://schemas.microsoft.com/office/drawing/2014/main" id="{BEADB654-9105-7721-52DB-C22B8527BF07}"/>
              </a:ext>
            </a:extLst>
          </p:cNvPr>
          <p:cNvSpPr>
            <a:spLocks noGrp="1"/>
          </p:cNvSpPr>
          <p:nvPr>
            <p:ph type="pic" sz="quarter" idx="38" hasCustomPrompt="1"/>
          </p:nvPr>
        </p:nvSpPr>
        <p:spPr>
          <a:xfrm>
            <a:off x="515938"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 name="Iphone Image">
            <a:extLst>
              <a:ext uri="{FF2B5EF4-FFF2-40B4-BE49-F238E27FC236}">
                <a16:creationId xmlns:a16="http://schemas.microsoft.com/office/drawing/2014/main" id="{66E4AFE9-90D1-8A10-9322-3E79BB6EBE4C}"/>
              </a:ext>
            </a:extLst>
          </p:cNvPr>
          <p:cNvSpPr>
            <a:spLocks noGrp="1"/>
          </p:cNvSpPr>
          <p:nvPr>
            <p:ph type="pic" sz="quarter" idx="56" hasCustomPrompt="1"/>
          </p:nvPr>
        </p:nvSpPr>
        <p:spPr>
          <a:xfrm>
            <a:off x="2155049"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4" name="Iphone Image">
            <a:extLst>
              <a:ext uri="{FF2B5EF4-FFF2-40B4-BE49-F238E27FC236}">
                <a16:creationId xmlns:a16="http://schemas.microsoft.com/office/drawing/2014/main" id="{0389D7AB-2A3A-88CD-8B34-2667C6CC30E5}"/>
              </a:ext>
            </a:extLst>
          </p:cNvPr>
          <p:cNvSpPr>
            <a:spLocks noGrp="1"/>
          </p:cNvSpPr>
          <p:nvPr>
            <p:ph type="pic" sz="quarter" idx="57" hasCustomPrompt="1"/>
          </p:nvPr>
        </p:nvSpPr>
        <p:spPr>
          <a:xfrm>
            <a:off x="3794160"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6" name="Iphone Image">
            <a:extLst>
              <a:ext uri="{FF2B5EF4-FFF2-40B4-BE49-F238E27FC236}">
                <a16:creationId xmlns:a16="http://schemas.microsoft.com/office/drawing/2014/main" id="{971E3749-DB65-A877-390B-64F99F3E56EC}"/>
              </a:ext>
            </a:extLst>
          </p:cNvPr>
          <p:cNvSpPr>
            <a:spLocks noGrp="1"/>
          </p:cNvSpPr>
          <p:nvPr>
            <p:ph type="pic" sz="quarter" idx="58" hasCustomPrompt="1"/>
          </p:nvPr>
        </p:nvSpPr>
        <p:spPr>
          <a:xfrm>
            <a:off x="5486772"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9" name="Iphone Image">
            <a:extLst>
              <a:ext uri="{FF2B5EF4-FFF2-40B4-BE49-F238E27FC236}">
                <a16:creationId xmlns:a16="http://schemas.microsoft.com/office/drawing/2014/main" id="{8B667145-5B92-D03E-7D5B-EA02370B5285}"/>
              </a:ext>
            </a:extLst>
          </p:cNvPr>
          <p:cNvSpPr>
            <a:spLocks noGrp="1"/>
          </p:cNvSpPr>
          <p:nvPr>
            <p:ph type="pic" sz="quarter" idx="59" hasCustomPrompt="1"/>
          </p:nvPr>
        </p:nvSpPr>
        <p:spPr>
          <a:xfrm>
            <a:off x="5433271"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1" name="Iphone Image">
            <a:extLst>
              <a:ext uri="{FF2B5EF4-FFF2-40B4-BE49-F238E27FC236}">
                <a16:creationId xmlns:a16="http://schemas.microsoft.com/office/drawing/2014/main" id="{9ABE5C3A-9F1F-06E1-F582-E2B0E294E879}"/>
              </a:ext>
            </a:extLst>
          </p:cNvPr>
          <p:cNvSpPr>
            <a:spLocks noGrp="1"/>
          </p:cNvSpPr>
          <p:nvPr>
            <p:ph type="pic" sz="quarter" idx="60" hasCustomPrompt="1"/>
          </p:nvPr>
        </p:nvSpPr>
        <p:spPr>
          <a:xfrm>
            <a:off x="7072382"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3" name="Iphone Image">
            <a:extLst>
              <a:ext uri="{FF2B5EF4-FFF2-40B4-BE49-F238E27FC236}">
                <a16:creationId xmlns:a16="http://schemas.microsoft.com/office/drawing/2014/main" id="{1780D760-6F65-3A35-92F6-967B6AD42E6C}"/>
              </a:ext>
            </a:extLst>
          </p:cNvPr>
          <p:cNvSpPr>
            <a:spLocks noGrp="1"/>
          </p:cNvSpPr>
          <p:nvPr>
            <p:ph type="pic" sz="quarter" idx="61" hasCustomPrompt="1"/>
          </p:nvPr>
        </p:nvSpPr>
        <p:spPr>
          <a:xfrm>
            <a:off x="8711493"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5" name="Iphone Image">
            <a:extLst>
              <a:ext uri="{FF2B5EF4-FFF2-40B4-BE49-F238E27FC236}">
                <a16:creationId xmlns:a16="http://schemas.microsoft.com/office/drawing/2014/main" id="{7BF065DD-5304-C4D3-82FD-2D2A18EC9E74}"/>
              </a:ext>
            </a:extLst>
          </p:cNvPr>
          <p:cNvSpPr>
            <a:spLocks noGrp="1"/>
          </p:cNvSpPr>
          <p:nvPr>
            <p:ph type="pic" sz="quarter" idx="62" hasCustomPrompt="1"/>
          </p:nvPr>
        </p:nvSpPr>
        <p:spPr>
          <a:xfrm>
            <a:off x="10350602"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7" name="Iphone Image">
            <a:extLst>
              <a:ext uri="{FF2B5EF4-FFF2-40B4-BE49-F238E27FC236}">
                <a16:creationId xmlns:a16="http://schemas.microsoft.com/office/drawing/2014/main" id="{BCC99232-8981-2BB0-840F-7CA4C7203F7E}"/>
              </a:ext>
            </a:extLst>
          </p:cNvPr>
          <p:cNvSpPr>
            <a:spLocks noGrp="1"/>
          </p:cNvSpPr>
          <p:nvPr>
            <p:ph type="pic" sz="quarter" idx="63" hasCustomPrompt="1"/>
          </p:nvPr>
        </p:nvSpPr>
        <p:spPr>
          <a:xfrm>
            <a:off x="515938"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9" name="Iphone Image">
            <a:extLst>
              <a:ext uri="{FF2B5EF4-FFF2-40B4-BE49-F238E27FC236}">
                <a16:creationId xmlns:a16="http://schemas.microsoft.com/office/drawing/2014/main" id="{7AAA52D2-CBB4-01E2-2ACB-8F9F4DC4EF13}"/>
              </a:ext>
            </a:extLst>
          </p:cNvPr>
          <p:cNvSpPr>
            <a:spLocks noGrp="1"/>
          </p:cNvSpPr>
          <p:nvPr>
            <p:ph type="pic" sz="quarter" idx="64" hasCustomPrompt="1"/>
          </p:nvPr>
        </p:nvSpPr>
        <p:spPr>
          <a:xfrm>
            <a:off x="2155049"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1" name="Iphone Image">
            <a:extLst>
              <a:ext uri="{FF2B5EF4-FFF2-40B4-BE49-F238E27FC236}">
                <a16:creationId xmlns:a16="http://schemas.microsoft.com/office/drawing/2014/main" id="{43D348CE-3301-AD5B-03ED-83E43E4FEF86}"/>
              </a:ext>
            </a:extLst>
          </p:cNvPr>
          <p:cNvSpPr>
            <a:spLocks noGrp="1"/>
          </p:cNvSpPr>
          <p:nvPr>
            <p:ph type="pic" sz="quarter" idx="65" hasCustomPrompt="1"/>
          </p:nvPr>
        </p:nvSpPr>
        <p:spPr>
          <a:xfrm>
            <a:off x="3794160"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3" name="Iphone Image">
            <a:extLst>
              <a:ext uri="{FF2B5EF4-FFF2-40B4-BE49-F238E27FC236}">
                <a16:creationId xmlns:a16="http://schemas.microsoft.com/office/drawing/2014/main" id="{383EF224-A525-2D9D-CB96-19CE87DF350C}"/>
              </a:ext>
            </a:extLst>
          </p:cNvPr>
          <p:cNvSpPr>
            <a:spLocks noGrp="1"/>
          </p:cNvSpPr>
          <p:nvPr>
            <p:ph type="pic" sz="quarter" idx="66" hasCustomPrompt="1"/>
          </p:nvPr>
        </p:nvSpPr>
        <p:spPr>
          <a:xfrm>
            <a:off x="5433271"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5" name="Iphone Image">
            <a:extLst>
              <a:ext uri="{FF2B5EF4-FFF2-40B4-BE49-F238E27FC236}">
                <a16:creationId xmlns:a16="http://schemas.microsoft.com/office/drawing/2014/main" id="{62BEBED0-D88E-E3B6-4554-D5C3A9B7F059}"/>
              </a:ext>
            </a:extLst>
          </p:cNvPr>
          <p:cNvSpPr>
            <a:spLocks noGrp="1"/>
          </p:cNvSpPr>
          <p:nvPr>
            <p:ph type="pic" sz="quarter" idx="67" hasCustomPrompt="1"/>
          </p:nvPr>
        </p:nvSpPr>
        <p:spPr>
          <a:xfrm>
            <a:off x="7072382"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7" name="Iphone Image">
            <a:extLst>
              <a:ext uri="{FF2B5EF4-FFF2-40B4-BE49-F238E27FC236}">
                <a16:creationId xmlns:a16="http://schemas.microsoft.com/office/drawing/2014/main" id="{0B803680-A684-BAB3-EDA8-41B6DF2D2568}"/>
              </a:ext>
            </a:extLst>
          </p:cNvPr>
          <p:cNvSpPr>
            <a:spLocks noGrp="1"/>
          </p:cNvSpPr>
          <p:nvPr>
            <p:ph type="pic" sz="quarter" idx="68" hasCustomPrompt="1"/>
          </p:nvPr>
        </p:nvSpPr>
        <p:spPr>
          <a:xfrm>
            <a:off x="8711493"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9" name="Iphone Image">
            <a:extLst>
              <a:ext uri="{FF2B5EF4-FFF2-40B4-BE49-F238E27FC236}">
                <a16:creationId xmlns:a16="http://schemas.microsoft.com/office/drawing/2014/main" id="{707376A2-5EAB-CE7C-FC2A-EE289590301A}"/>
              </a:ext>
            </a:extLst>
          </p:cNvPr>
          <p:cNvSpPr>
            <a:spLocks noGrp="1"/>
          </p:cNvSpPr>
          <p:nvPr>
            <p:ph type="pic" sz="quarter" idx="69" hasCustomPrompt="1"/>
          </p:nvPr>
        </p:nvSpPr>
        <p:spPr>
          <a:xfrm>
            <a:off x="10350602"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pic>
        <p:nvPicPr>
          <p:cNvPr id="5" name="Picture 4">
            <a:extLst>
              <a:ext uri="{FF2B5EF4-FFF2-40B4-BE49-F238E27FC236}">
                <a16:creationId xmlns:a16="http://schemas.microsoft.com/office/drawing/2014/main" id="{0C0DAF5E-2A5A-5E8C-45A7-3148E84FE4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457" y="520"/>
            <a:ext cx="12156381" cy="6856958"/>
          </a:xfrm>
          <a:prstGeom prst="rect">
            <a:avLst/>
          </a:prstGeom>
        </p:spPr>
      </p:pic>
    </p:spTree>
    <p:extLst>
      <p:ext uri="{BB962C8B-B14F-4D97-AF65-F5344CB8AC3E}">
        <p14:creationId xmlns:p14="http://schemas.microsoft.com/office/powerpoint/2010/main" val="2930105857"/>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6"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ptop and Tex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760227-6902-EB0B-7051-0E24AACAFECF}"/>
              </a:ext>
            </a:extLst>
          </p:cNvPr>
          <p:cNvPicPr>
            <a:picLocks noChangeAspect="1"/>
          </p:cNvPicPr>
          <p:nvPr userDrawn="1"/>
        </p:nvPicPr>
        <p:blipFill>
          <a:blip r:embed="rId2"/>
          <a:stretch>
            <a:fillRect/>
          </a:stretch>
        </p:blipFill>
        <p:spPr>
          <a:xfrm rot="10800000">
            <a:off x="0" y="0"/>
            <a:ext cx="12192000" cy="6315455"/>
          </a:xfrm>
          <a:prstGeom prst="rect">
            <a:avLst/>
          </a:prstGeom>
        </p:spPr>
      </p:pic>
      <p:pic>
        <p:nvPicPr>
          <p:cNvPr id="2" name="Picture 1">
            <a:extLst>
              <a:ext uri="{FF2B5EF4-FFF2-40B4-BE49-F238E27FC236}">
                <a16:creationId xmlns:a16="http://schemas.microsoft.com/office/drawing/2014/main" id="{BBEB5DD5-71A7-BC3B-2729-DFCF72F2821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775" y="0"/>
            <a:ext cx="12158225" cy="6857999"/>
          </a:xfrm>
          <a:prstGeom prst="rect">
            <a:avLst/>
          </a:prstGeom>
        </p:spPr>
      </p:pic>
      <p:pic>
        <p:nvPicPr>
          <p:cNvPr id="9" name="Laptop">
            <a:extLst>
              <a:ext uri="{FF2B5EF4-FFF2-40B4-BE49-F238E27FC236}">
                <a16:creationId xmlns:a16="http://schemas.microsoft.com/office/drawing/2014/main" id="{34F95C90-C1C9-50F2-316D-3F2423674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580" y="1895474"/>
            <a:ext cx="7811733" cy="471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aptop image">
            <a:extLst>
              <a:ext uri="{FF2B5EF4-FFF2-40B4-BE49-F238E27FC236}">
                <a16:creationId xmlns:a16="http://schemas.microsoft.com/office/drawing/2014/main" id="{CF0838CB-1D12-934A-232E-3F95BA163196}"/>
              </a:ext>
            </a:extLst>
          </p:cNvPr>
          <p:cNvSpPr>
            <a:spLocks noGrp="1"/>
          </p:cNvSpPr>
          <p:nvPr>
            <p:ph type="pic" sz="quarter" idx="16" hasCustomPrompt="1"/>
          </p:nvPr>
        </p:nvSpPr>
        <p:spPr>
          <a:xfrm>
            <a:off x="7445221" y="2141385"/>
            <a:ext cx="5920451" cy="3738312"/>
          </a:xfrm>
          <a:prstGeom prst="rect">
            <a:avLst/>
          </a:prstGeom>
          <a:solidFill>
            <a:schemeClr val="bg1">
              <a:lumMod val="85000"/>
            </a:schemeClr>
          </a:solidFill>
        </p:spPr>
        <p:txBody>
          <a:bodyPr anchor="ctr"/>
          <a:lstStyle>
            <a:lvl1pPr marL="0" indent="0" algn="ctr">
              <a:buNone/>
              <a:defRPr>
                <a:latin typeface="+mj-lt"/>
              </a:defRPr>
            </a:lvl1pPr>
          </a:lstStyle>
          <a:p>
            <a:r>
              <a:rPr lang="en-AU"/>
              <a:t>CLICK </a:t>
            </a:r>
          </a:p>
          <a:p>
            <a:r>
              <a:rPr lang="en-AU"/>
              <a:t>HERE TO INSERT </a:t>
            </a:r>
          </a:p>
          <a:p>
            <a:r>
              <a:rPr lang="en-AU"/>
              <a:t>IMAGE</a:t>
            </a:r>
          </a:p>
        </p:txBody>
      </p:sp>
      <p:sp>
        <p:nvSpPr>
          <p:cNvPr id="4" name="Text">
            <a:extLst>
              <a:ext uri="{FF2B5EF4-FFF2-40B4-BE49-F238E27FC236}">
                <a16:creationId xmlns:a16="http://schemas.microsoft.com/office/drawing/2014/main" id="{A20FC331-4BC4-4EC5-B8DC-D7B92F9563A6}"/>
              </a:ext>
            </a:extLst>
          </p:cNvPr>
          <p:cNvSpPr>
            <a:spLocks noGrp="1"/>
          </p:cNvSpPr>
          <p:nvPr>
            <p:ph type="body" sz="quarter" idx="23" hasCustomPrompt="1"/>
          </p:nvPr>
        </p:nvSpPr>
        <p:spPr>
          <a:xfrm>
            <a:off x="483595" y="1828680"/>
            <a:ext cx="5104800"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7" name="Title">
            <a:extLst>
              <a:ext uri="{FF2B5EF4-FFF2-40B4-BE49-F238E27FC236}">
                <a16:creationId xmlns:a16="http://schemas.microsoft.com/office/drawing/2014/main" id="{D56E1C33-2C27-656C-7C6B-71EAF010A4D2}"/>
              </a:ext>
            </a:extLst>
          </p:cNvPr>
          <p:cNvSpPr>
            <a:spLocks noGrp="1"/>
          </p:cNvSpPr>
          <p:nvPr>
            <p:ph type="title" hasCustomPrompt="1"/>
          </p:nvPr>
        </p:nvSpPr>
        <p:spPr>
          <a:xfrm>
            <a:off x="483594"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Tree>
    <p:extLst>
      <p:ext uri="{BB962C8B-B14F-4D97-AF65-F5344CB8AC3E}">
        <p14:creationId xmlns:p14="http://schemas.microsoft.com/office/powerpoint/2010/main" val="3833035287"/>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Mobile Phone and tex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530F64-527A-48CB-90C3-6F67C5630A37}"/>
              </a:ext>
            </a:extLst>
          </p:cNvPr>
          <p:cNvPicPr>
            <a:picLocks noChangeAspect="1"/>
          </p:cNvPicPr>
          <p:nvPr userDrawn="1"/>
        </p:nvPicPr>
        <p:blipFill>
          <a:blip r:embed="rId2"/>
          <a:stretch>
            <a:fillRect/>
          </a:stretch>
        </p:blipFill>
        <p:spPr>
          <a:xfrm>
            <a:off x="0" y="542545"/>
            <a:ext cx="12192000" cy="6315455"/>
          </a:xfrm>
          <a:prstGeom prst="rect">
            <a:avLst/>
          </a:prstGeom>
        </p:spPr>
      </p:pic>
      <p:pic>
        <p:nvPicPr>
          <p:cNvPr id="4" name="Picture 3">
            <a:extLst>
              <a:ext uri="{FF2B5EF4-FFF2-40B4-BE49-F238E27FC236}">
                <a16:creationId xmlns:a16="http://schemas.microsoft.com/office/drawing/2014/main" id="{F2F7BC76-7A9D-F95D-E07A-CAA5C27C84C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266" y="0"/>
            <a:ext cx="12158227" cy="6858000"/>
          </a:xfrm>
          <a:prstGeom prst="rect">
            <a:avLst/>
          </a:prstGeom>
        </p:spPr>
      </p:pic>
      <p:pic>
        <p:nvPicPr>
          <p:cNvPr id="6" name="Ipohone">
            <a:extLst>
              <a:ext uri="{FF2B5EF4-FFF2-40B4-BE49-F238E27FC236}">
                <a16:creationId xmlns:a16="http://schemas.microsoft.com/office/drawing/2014/main" id="{A56CEC69-4D97-C780-6114-6DC94605EB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12726" y="512762"/>
            <a:ext cx="2889806" cy="5832475"/>
          </a:xfrm>
          <a:prstGeom prst="rect">
            <a:avLst/>
          </a:prstGeom>
        </p:spPr>
      </p:pic>
      <p:sp>
        <p:nvSpPr>
          <p:cNvPr id="15" name="Iphone Image">
            <a:extLst>
              <a:ext uri="{FF2B5EF4-FFF2-40B4-BE49-F238E27FC236}">
                <a16:creationId xmlns:a16="http://schemas.microsoft.com/office/drawing/2014/main" id="{AA70D2AE-708A-0EC1-1E80-18A5AF2E44E3}"/>
              </a:ext>
            </a:extLst>
          </p:cNvPr>
          <p:cNvSpPr>
            <a:spLocks noGrp="1"/>
          </p:cNvSpPr>
          <p:nvPr>
            <p:ph type="pic" sz="quarter" idx="18" hasCustomPrompt="1"/>
          </p:nvPr>
        </p:nvSpPr>
        <p:spPr>
          <a:xfrm>
            <a:off x="8461629" y="645411"/>
            <a:ext cx="2592000" cy="5565600"/>
          </a:xfrm>
          <a:prstGeom prst="roundRect">
            <a:avLst>
              <a:gd name="adj" fmla="val 13330"/>
            </a:avLst>
          </a:prstGeom>
          <a:solidFill>
            <a:schemeClr val="bg1">
              <a:lumMod val="75000"/>
            </a:schemeClr>
          </a:solidFill>
        </p:spPr>
        <p:txBody>
          <a:bodyPr anchor="ctr"/>
          <a:lstStyle>
            <a:lvl1pPr marL="0" indent="0" algn="ctr">
              <a:buNone/>
              <a:defRPr>
                <a:latin typeface="+mj-lt"/>
              </a:defRPr>
            </a:lvl1pPr>
          </a:lstStyle>
          <a:p>
            <a:r>
              <a:rPr lang="en-AU"/>
              <a:t>CLICK </a:t>
            </a:r>
          </a:p>
          <a:p>
            <a:r>
              <a:rPr lang="en-AU"/>
              <a:t>HERE TO INSERT </a:t>
            </a:r>
          </a:p>
          <a:p>
            <a:r>
              <a:rPr lang="en-AU"/>
              <a:t>IMAGE</a:t>
            </a:r>
          </a:p>
        </p:txBody>
      </p:sp>
      <p:sp>
        <p:nvSpPr>
          <p:cNvPr id="7" name="Text">
            <a:extLst>
              <a:ext uri="{FF2B5EF4-FFF2-40B4-BE49-F238E27FC236}">
                <a16:creationId xmlns:a16="http://schemas.microsoft.com/office/drawing/2014/main" id="{0C885111-38D7-8FE1-993E-234910F323AC}"/>
              </a:ext>
            </a:extLst>
          </p:cNvPr>
          <p:cNvSpPr>
            <a:spLocks noGrp="1"/>
          </p:cNvSpPr>
          <p:nvPr>
            <p:ph type="body" sz="quarter" idx="23" hasCustomPrompt="1"/>
          </p:nvPr>
        </p:nvSpPr>
        <p:spPr>
          <a:xfrm>
            <a:off x="544957" y="1777218"/>
            <a:ext cx="7645295"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a:extLst>
              <a:ext uri="{FF2B5EF4-FFF2-40B4-BE49-F238E27FC236}">
                <a16:creationId xmlns:a16="http://schemas.microsoft.com/office/drawing/2014/main" id="{65A80B26-F43D-A2B6-7F6C-A613BB172FF7}"/>
              </a:ext>
            </a:extLst>
          </p:cNvPr>
          <p:cNvSpPr>
            <a:spLocks noGrp="1"/>
          </p:cNvSpPr>
          <p:nvPr>
            <p:ph type="title" hasCustomPrompt="1"/>
          </p:nvPr>
        </p:nvSpPr>
        <p:spPr>
          <a:xfrm>
            <a:off x="544958" y="377320"/>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Tree>
    <p:extLst>
      <p:ext uri="{BB962C8B-B14F-4D97-AF65-F5344CB8AC3E}">
        <p14:creationId xmlns:p14="http://schemas.microsoft.com/office/powerpoint/2010/main" val="547871604"/>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Pad and Tex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10E33-CE35-F792-7C99-6F48FC51117D}"/>
              </a:ext>
            </a:extLst>
          </p:cNvPr>
          <p:cNvPicPr>
            <a:picLocks noChangeAspect="1"/>
          </p:cNvPicPr>
          <p:nvPr userDrawn="1"/>
        </p:nvPicPr>
        <p:blipFill>
          <a:blip r:embed="rId2"/>
          <a:stretch>
            <a:fillRect/>
          </a:stretch>
        </p:blipFill>
        <p:spPr>
          <a:xfrm>
            <a:off x="0" y="542545"/>
            <a:ext cx="12192000" cy="6315455"/>
          </a:xfrm>
          <a:prstGeom prst="rect">
            <a:avLst/>
          </a:prstGeom>
        </p:spPr>
      </p:pic>
      <p:pic>
        <p:nvPicPr>
          <p:cNvPr id="3" name="Picture 2">
            <a:extLst>
              <a:ext uri="{FF2B5EF4-FFF2-40B4-BE49-F238E27FC236}">
                <a16:creationId xmlns:a16="http://schemas.microsoft.com/office/drawing/2014/main" id="{11DAC3DE-41BA-937F-4F06-7F32B08C02A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809" y="520"/>
            <a:ext cx="12156381" cy="6856959"/>
          </a:xfrm>
          <a:prstGeom prst="rect">
            <a:avLst/>
          </a:prstGeom>
        </p:spPr>
      </p:pic>
      <p:pic>
        <p:nvPicPr>
          <p:cNvPr id="14" name="Ipad">
            <a:extLst>
              <a:ext uri="{FF2B5EF4-FFF2-40B4-BE49-F238E27FC236}">
                <a16:creationId xmlns:a16="http://schemas.microsoft.com/office/drawing/2014/main" id="{0A4649F1-BB58-C5E6-262C-5CCF044C087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096" t="6968" r="17401" b="7500"/>
          <a:stretch/>
        </p:blipFill>
        <p:spPr>
          <a:xfrm>
            <a:off x="7167491" y="456318"/>
            <a:ext cx="4509997" cy="5888917"/>
          </a:xfrm>
          <a:prstGeom prst="rect">
            <a:avLst/>
          </a:prstGeom>
        </p:spPr>
      </p:pic>
      <p:sp>
        <p:nvSpPr>
          <p:cNvPr id="15" name="Ipad Image">
            <a:extLst>
              <a:ext uri="{FF2B5EF4-FFF2-40B4-BE49-F238E27FC236}">
                <a16:creationId xmlns:a16="http://schemas.microsoft.com/office/drawing/2014/main" id="{AA70D2AE-708A-0EC1-1E80-18A5AF2E44E3}"/>
              </a:ext>
            </a:extLst>
          </p:cNvPr>
          <p:cNvSpPr>
            <a:spLocks noGrp="1"/>
          </p:cNvSpPr>
          <p:nvPr>
            <p:ph type="pic" sz="quarter" idx="18" hasCustomPrompt="1"/>
          </p:nvPr>
        </p:nvSpPr>
        <p:spPr>
          <a:xfrm>
            <a:off x="7322324" y="648256"/>
            <a:ext cx="4200330" cy="5565600"/>
          </a:xfrm>
          <a:prstGeom prst="roundRect">
            <a:avLst>
              <a:gd name="adj" fmla="val 2434"/>
            </a:avLst>
          </a:prstGeom>
          <a:solidFill>
            <a:schemeClr val="bg1">
              <a:lumMod val="75000"/>
            </a:schemeClr>
          </a:solidFill>
        </p:spPr>
        <p:txBody>
          <a:bodyPr anchor="ctr"/>
          <a:lstStyle>
            <a:lvl1pPr marL="0" indent="0" algn="ctr">
              <a:buNone/>
              <a:defRPr>
                <a:latin typeface="+mj-lt"/>
              </a:defRPr>
            </a:lvl1pPr>
          </a:lstStyle>
          <a:p>
            <a:r>
              <a:rPr lang="en-AU"/>
              <a:t>CLICK </a:t>
            </a:r>
          </a:p>
          <a:p>
            <a:r>
              <a:rPr lang="en-AU"/>
              <a:t>HERE TO INSERT </a:t>
            </a:r>
          </a:p>
          <a:p>
            <a:r>
              <a:rPr lang="en-AU"/>
              <a:t>IMAGE</a:t>
            </a:r>
          </a:p>
        </p:txBody>
      </p:sp>
      <p:sp>
        <p:nvSpPr>
          <p:cNvPr id="6" name="Text">
            <a:extLst>
              <a:ext uri="{FF2B5EF4-FFF2-40B4-BE49-F238E27FC236}">
                <a16:creationId xmlns:a16="http://schemas.microsoft.com/office/drawing/2014/main" id="{78279716-352E-70A8-E702-10B115F31191}"/>
              </a:ext>
            </a:extLst>
          </p:cNvPr>
          <p:cNvSpPr>
            <a:spLocks noGrp="1"/>
          </p:cNvSpPr>
          <p:nvPr>
            <p:ph type="body" sz="quarter" idx="23" hasCustomPrompt="1"/>
          </p:nvPr>
        </p:nvSpPr>
        <p:spPr>
          <a:xfrm>
            <a:off x="561414" y="1773860"/>
            <a:ext cx="5804228"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a:extLst>
              <a:ext uri="{FF2B5EF4-FFF2-40B4-BE49-F238E27FC236}">
                <a16:creationId xmlns:a16="http://schemas.microsoft.com/office/drawing/2014/main" id="{B63C6B66-94D8-2D05-58EF-932F4FE7DCB7}"/>
              </a:ext>
            </a:extLst>
          </p:cNvPr>
          <p:cNvSpPr>
            <a:spLocks noGrp="1"/>
          </p:cNvSpPr>
          <p:nvPr>
            <p:ph type="title" hasCustomPrompt="1"/>
          </p:nvPr>
        </p:nvSpPr>
        <p:spPr>
          <a:xfrm>
            <a:off x="561414"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Tree>
    <p:extLst>
      <p:ext uri="{BB962C8B-B14F-4D97-AF65-F5344CB8AC3E}">
        <p14:creationId xmlns:p14="http://schemas.microsoft.com/office/powerpoint/2010/main" val="57904796"/>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Quote-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90164F-684E-5FA3-BA0A-8A4DA23580F0}"/>
              </a:ext>
            </a:extLst>
          </p:cNvPr>
          <p:cNvPicPr>
            <a:picLocks noChangeAspect="1"/>
          </p:cNvPicPr>
          <p:nvPr userDrawn="1"/>
        </p:nvPicPr>
        <p:blipFill>
          <a:blip r:embed="rId2"/>
          <a:stretch>
            <a:fillRect/>
          </a:stretch>
        </p:blipFill>
        <p:spPr>
          <a:xfrm rot="10800000">
            <a:off x="0" y="0"/>
            <a:ext cx="12192000" cy="2736376"/>
          </a:xfrm>
          <a:prstGeom prst="rect">
            <a:avLst/>
          </a:prstGeom>
        </p:spPr>
      </p:pic>
      <p:pic>
        <p:nvPicPr>
          <p:cNvPr id="2" name="Picture 1">
            <a:extLst>
              <a:ext uri="{FF2B5EF4-FFF2-40B4-BE49-F238E27FC236}">
                <a16:creationId xmlns:a16="http://schemas.microsoft.com/office/drawing/2014/main" id="{A5534DC4-0560-0526-5431-F30B152D4E9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775" y="0"/>
            <a:ext cx="12158225" cy="6857999"/>
          </a:xfrm>
          <a:prstGeom prst="rect">
            <a:avLst/>
          </a:prstGeom>
        </p:spPr>
      </p:pic>
      <p:sp>
        <p:nvSpPr>
          <p:cNvPr id="9" name="Text Placeholder 7">
            <a:extLst>
              <a:ext uri="{FF2B5EF4-FFF2-40B4-BE49-F238E27FC236}">
                <a16:creationId xmlns:a16="http://schemas.microsoft.com/office/drawing/2014/main" id="{83BEB6C0-41C9-F964-4A84-F2ED1723AB1D}"/>
              </a:ext>
            </a:extLst>
          </p:cNvPr>
          <p:cNvSpPr>
            <a:spLocks noGrp="1"/>
          </p:cNvSpPr>
          <p:nvPr>
            <p:ph type="body" sz="quarter" idx="10" hasCustomPrompt="1"/>
          </p:nvPr>
        </p:nvSpPr>
        <p:spPr>
          <a:xfrm>
            <a:off x="974723" y="1988249"/>
            <a:ext cx="10241917" cy="2407285"/>
          </a:xfrm>
          <a:prstGeom prst="rect">
            <a:avLst/>
          </a:prstGeom>
        </p:spPr>
        <p:txBody>
          <a:bodyPr lIns="0" tIns="0" rIns="0" bIns="0" anchor="ctr"/>
          <a:lstStyle>
            <a:lvl1pPr marL="0" indent="0">
              <a:buNone/>
              <a:defRPr sz="4000"/>
            </a:lvl1pPr>
            <a:lvl2pPr marL="360000" indent="0">
              <a:buNone/>
              <a:defRPr/>
            </a:lvl2pPr>
            <a:lvl3pPr marL="722312" indent="0">
              <a:buNone/>
              <a:defRPr/>
            </a:lvl3pPr>
            <a:lvl4pPr marL="1071562" indent="0">
              <a:buNone/>
              <a:defRPr/>
            </a:lvl4pPr>
            <a:lvl5pPr marL="1431925" indent="0">
              <a:buNone/>
              <a:defRPr/>
            </a:lvl5pPr>
          </a:lstStyle>
          <a:p>
            <a:pPr lvl="0"/>
            <a:r>
              <a:rPr lang="en-US"/>
              <a:t>Quote goes here. It can extend to multiple lines.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pic>
        <p:nvPicPr>
          <p:cNvPr id="5" name="Quote Mark - start">
            <a:extLst>
              <a:ext uri="{FF2B5EF4-FFF2-40B4-BE49-F238E27FC236}">
                <a16:creationId xmlns:a16="http://schemas.microsoft.com/office/drawing/2014/main" id="{750B802F-F328-9FCD-3DDD-EC36C377E43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5359" y="1079700"/>
            <a:ext cx="949699" cy="949696"/>
          </a:xfrm>
          <a:prstGeom prst="rect">
            <a:avLst/>
          </a:prstGeom>
        </p:spPr>
      </p:pic>
      <p:pic>
        <p:nvPicPr>
          <p:cNvPr id="6" name="Quote Mark - end">
            <a:extLst>
              <a:ext uri="{FF2B5EF4-FFF2-40B4-BE49-F238E27FC236}">
                <a16:creationId xmlns:a16="http://schemas.microsoft.com/office/drawing/2014/main" id="{546FEC33-ED0B-DEEA-C06D-216F1B2E724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0266945" y="4354387"/>
            <a:ext cx="949696" cy="949699"/>
          </a:xfrm>
          <a:prstGeom prst="rect">
            <a:avLst/>
          </a:prstGeom>
        </p:spPr>
      </p:pic>
      <p:sp>
        <p:nvSpPr>
          <p:cNvPr id="10" name="Name">
            <a:extLst>
              <a:ext uri="{FF2B5EF4-FFF2-40B4-BE49-F238E27FC236}">
                <a16:creationId xmlns:a16="http://schemas.microsoft.com/office/drawing/2014/main" id="{06DE7610-37AC-FD48-E453-7793B75FE96C}"/>
              </a:ext>
            </a:extLst>
          </p:cNvPr>
          <p:cNvSpPr>
            <a:spLocks noGrp="1"/>
          </p:cNvSpPr>
          <p:nvPr>
            <p:ph type="body" sz="quarter" idx="11" hasCustomPrompt="1"/>
          </p:nvPr>
        </p:nvSpPr>
        <p:spPr>
          <a:xfrm>
            <a:off x="974724" y="4668838"/>
            <a:ext cx="5461000" cy="1309687"/>
          </a:xfrm>
          <a:prstGeom prst="rect">
            <a:avLst/>
          </a:prstGeom>
        </p:spPr>
        <p:txBody>
          <a:bodyPr lIns="0" tIns="0" rIns="0" bIns="0"/>
          <a:lstStyle>
            <a:lvl1pPr marL="0" indent="0">
              <a:buNone/>
              <a:defRPr sz="2000">
                <a:latin typeface="+mj-lt"/>
              </a:defRPr>
            </a:lvl1pPr>
          </a:lstStyle>
          <a:p>
            <a:pPr lvl="0"/>
            <a:r>
              <a:rPr lang="en-US"/>
              <a:t>Name</a:t>
            </a:r>
          </a:p>
          <a:p>
            <a:pPr lvl="0"/>
            <a:r>
              <a:rPr lang="en-US"/>
              <a:t>JOB TITLE</a:t>
            </a:r>
          </a:p>
        </p:txBody>
      </p:sp>
    </p:spTree>
    <p:extLst>
      <p:ext uri="{BB962C8B-B14F-4D97-AF65-F5344CB8AC3E}">
        <p14:creationId xmlns:p14="http://schemas.microsoft.com/office/powerpoint/2010/main" val="1340628610"/>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ckground V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E328F5-FA16-80BC-932D-08D1C69593F1}"/>
              </a:ext>
            </a:extLst>
          </p:cNvPr>
          <p:cNvPicPr>
            <a:picLocks noChangeAspect="1"/>
          </p:cNvPicPr>
          <p:nvPr userDrawn="1"/>
        </p:nvPicPr>
        <p:blipFill>
          <a:blip r:embed="rId2"/>
          <a:stretch>
            <a:fillRect/>
          </a:stretch>
        </p:blipFill>
        <p:spPr>
          <a:xfrm>
            <a:off x="0" y="-479684"/>
            <a:ext cx="12192000" cy="3072982"/>
          </a:xfrm>
          <a:prstGeom prst="rect">
            <a:avLst/>
          </a:prstGeom>
        </p:spPr>
      </p:pic>
      <p:pic>
        <p:nvPicPr>
          <p:cNvPr id="2" name="Picture 1">
            <a:extLst>
              <a:ext uri="{FF2B5EF4-FFF2-40B4-BE49-F238E27FC236}">
                <a16:creationId xmlns:a16="http://schemas.microsoft.com/office/drawing/2014/main" id="{441C6A55-AA96-2F1C-5AF1-A672C970F5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38312" y="0"/>
            <a:ext cx="12158225" cy="6857998"/>
          </a:xfrm>
          <a:prstGeom prst="rect">
            <a:avLst/>
          </a:prstGeom>
        </p:spPr>
      </p:pic>
    </p:spTree>
    <p:extLst>
      <p:ext uri="{BB962C8B-B14F-4D97-AF65-F5344CB8AC3E}">
        <p14:creationId xmlns:p14="http://schemas.microsoft.com/office/powerpoint/2010/main" val="3472601284"/>
      </p:ext>
    </p:extLst>
  </p:cSld>
  <p:clrMapOvr>
    <a:masterClrMapping/>
  </p:clrMapOvr>
  <p:transition spd="slow">
    <p:wip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ackgou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E328F5-FA16-80BC-932D-08D1C69593F1}"/>
              </a:ext>
            </a:extLst>
          </p:cNvPr>
          <p:cNvPicPr>
            <a:picLocks noChangeAspect="1"/>
          </p:cNvPicPr>
          <p:nvPr userDrawn="1"/>
        </p:nvPicPr>
        <p:blipFill>
          <a:blip r:embed="rId2"/>
          <a:stretch>
            <a:fillRect/>
          </a:stretch>
        </p:blipFill>
        <p:spPr>
          <a:xfrm>
            <a:off x="0" y="0"/>
            <a:ext cx="12192000" cy="6315455"/>
          </a:xfrm>
          <a:prstGeom prst="rect">
            <a:avLst/>
          </a:prstGeom>
        </p:spPr>
      </p:pic>
      <p:pic>
        <p:nvPicPr>
          <p:cNvPr id="2" name="Picture 1">
            <a:extLst>
              <a:ext uri="{FF2B5EF4-FFF2-40B4-BE49-F238E27FC236}">
                <a16:creationId xmlns:a16="http://schemas.microsoft.com/office/drawing/2014/main" id="{441C6A55-AA96-2F1C-5AF1-A672C970F5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775" y="0"/>
            <a:ext cx="12158225" cy="6857999"/>
          </a:xfrm>
          <a:prstGeom prst="rect">
            <a:avLst/>
          </a:prstGeom>
        </p:spPr>
      </p:pic>
    </p:spTree>
    <p:extLst>
      <p:ext uri="{BB962C8B-B14F-4D97-AF65-F5344CB8AC3E}">
        <p14:creationId xmlns:p14="http://schemas.microsoft.com/office/powerpoint/2010/main" val="3009180653"/>
      </p:ext>
    </p:extLst>
  </p:cSld>
  <p:clrMapOvr>
    <a:masterClrMapping/>
  </p:clrMapOvr>
  <p:transition spd="slow">
    <p:wip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ackground V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E328F5-FA16-80BC-932D-08D1C69593F1}"/>
              </a:ext>
            </a:extLst>
          </p:cNvPr>
          <p:cNvPicPr>
            <a:picLocks noChangeAspect="1"/>
          </p:cNvPicPr>
          <p:nvPr userDrawn="1"/>
        </p:nvPicPr>
        <p:blipFill>
          <a:blip r:embed="rId2"/>
          <a:stretch>
            <a:fillRect/>
          </a:stretch>
        </p:blipFill>
        <p:spPr>
          <a:xfrm>
            <a:off x="0" y="-479684"/>
            <a:ext cx="12192000" cy="3072982"/>
          </a:xfrm>
          <a:prstGeom prst="rect">
            <a:avLst/>
          </a:prstGeom>
        </p:spPr>
      </p:pic>
      <p:pic>
        <p:nvPicPr>
          <p:cNvPr id="2" name="Picture 1">
            <a:extLst>
              <a:ext uri="{FF2B5EF4-FFF2-40B4-BE49-F238E27FC236}">
                <a16:creationId xmlns:a16="http://schemas.microsoft.com/office/drawing/2014/main" id="{441C6A55-AA96-2F1C-5AF1-A672C970F5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38312" y="0"/>
            <a:ext cx="12158225" cy="6857998"/>
          </a:xfrm>
          <a:prstGeom prst="rect">
            <a:avLst/>
          </a:prstGeom>
        </p:spPr>
      </p:pic>
    </p:spTree>
    <p:extLst>
      <p:ext uri="{BB962C8B-B14F-4D97-AF65-F5344CB8AC3E}">
        <p14:creationId xmlns:p14="http://schemas.microsoft.com/office/powerpoint/2010/main" val="4119791918"/>
      </p:ext>
    </p:extLst>
  </p:cSld>
  <p:clrMapOvr>
    <a:masterClrMapping/>
  </p:clrMapOvr>
  <p:transition spd="slow">
    <p:wip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Full Image">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0C6C759-017E-36DE-B17D-B11D92241A1B}"/>
              </a:ext>
            </a:extLst>
          </p:cNvPr>
          <p:cNvSpPr>
            <a:spLocks noGrp="1"/>
          </p:cNvSpPr>
          <p:nvPr>
            <p:ph type="pic" sz="quarter" idx="10" hasCustomPrompt="1"/>
          </p:nvPr>
        </p:nvSpPr>
        <p:spPr>
          <a:xfrm>
            <a:off x="0" y="0"/>
            <a:ext cx="12192000" cy="6858000"/>
          </a:xfrm>
          <a:prstGeom prst="rect">
            <a:avLst/>
          </a:prstGeom>
          <a:solidFill>
            <a:schemeClr val="bg1"/>
          </a:solidFill>
        </p:spPr>
        <p:txBody>
          <a:bodyPr anchor="ctr"/>
          <a:lstStyle>
            <a:lvl1pPr marL="0" indent="0" algn="ctr">
              <a:buNone/>
              <a:defRPr sz="6000">
                <a:latin typeface="+mj-lt"/>
              </a:defRPr>
            </a:lvl1pPr>
          </a:lstStyle>
          <a:p>
            <a:r>
              <a:rPr lang="en-AU"/>
              <a:t>CLICK TO FULL PAGE </a:t>
            </a:r>
            <a:br>
              <a:rPr lang="en-AU"/>
            </a:br>
            <a:r>
              <a:rPr lang="en-AU"/>
              <a:t>IMAGE</a:t>
            </a:r>
          </a:p>
        </p:txBody>
      </p:sp>
    </p:spTree>
    <p:extLst>
      <p:ext uri="{BB962C8B-B14F-4D97-AF65-F5344CB8AC3E}">
        <p14:creationId xmlns:p14="http://schemas.microsoft.com/office/powerpoint/2010/main" val="628770436"/>
      </p:ext>
    </p:extLst>
  </p:cSld>
  <p:clrMapOvr>
    <a:masterClrMapping/>
  </p:clrMapOvr>
  <p:transition spd="slow">
    <p:wip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Full Video">
    <p:bg>
      <p:bgPr>
        <a:solidFill>
          <a:schemeClr val="tx1"/>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1BBBF8E-E73C-34B7-E1F3-EE89B633B52E}"/>
              </a:ext>
            </a:extLst>
          </p:cNvPr>
          <p:cNvSpPr>
            <a:spLocks noGrp="1"/>
          </p:cNvSpPr>
          <p:nvPr>
            <p:ph type="media" sz="quarter" idx="10" hasCustomPrompt="1"/>
          </p:nvPr>
        </p:nvSpPr>
        <p:spPr>
          <a:xfrm>
            <a:off x="0" y="0"/>
            <a:ext cx="12192000" cy="6858000"/>
          </a:xfrm>
          <a:prstGeom prst="rect">
            <a:avLst/>
          </a:prstGeom>
          <a:solidFill>
            <a:schemeClr val="bg1"/>
          </a:solidFill>
        </p:spPr>
        <p:txBody>
          <a:bodyPr anchor="ctr"/>
          <a:lstStyle>
            <a:lvl1pPr marL="0" indent="0" algn="ctr">
              <a:buNone/>
              <a:defRPr sz="6000">
                <a:latin typeface="+mj-lt"/>
              </a:defRPr>
            </a:lvl1pPr>
          </a:lstStyle>
          <a:p>
            <a:r>
              <a:rPr lang="en-AU"/>
              <a:t>CLICK TO ADD </a:t>
            </a:r>
            <a:br>
              <a:rPr lang="en-AU"/>
            </a:br>
            <a:r>
              <a:rPr lang="en-AU"/>
              <a:t>VIDEO</a:t>
            </a:r>
          </a:p>
        </p:txBody>
      </p:sp>
    </p:spTree>
    <p:extLst>
      <p:ext uri="{BB962C8B-B14F-4D97-AF65-F5344CB8AC3E}">
        <p14:creationId xmlns:p14="http://schemas.microsoft.com/office/powerpoint/2010/main" val="3639202117"/>
      </p:ext>
    </p:extLst>
  </p:cSld>
  <p:clrMapOvr>
    <a:masterClrMapping/>
  </p:clrMapOvr>
  <p:transition spd="slow">
    <p:wip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Purple gradient top">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E513E6-1FB6-C2AC-D498-DFA564848893}"/>
              </a:ext>
            </a:extLst>
          </p:cNvPr>
          <p:cNvPicPr>
            <a:picLocks noChangeAspect="1"/>
          </p:cNvPicPr>
          <p:nvPr userDrawn="1"/>
        </p:nvPicPr>
        <p:blipFill>
          <a:blip r:embed="rId2"/>
          <a:stretch>
            <a:fillRect/>
          </a:stretch>
        </p:blipFill>
        <p:spPr>
          <a:xfrm rot="10800000">
            <a:off x="0" y="0"/>
            <a:ext cx="12192000" cy="6315455"/>
          </a:xfrm>
          <a:prstGeom prst="rect">
            <a:avLst/>
          </a:prstGeom>
        </p:spPr>
      </p:pic>
    </p:spTree>
    <p:extLst>
      <p:ext uri="{BB962C8B-B14F-4D97-AF65-F5344CB8AC3E}">
        <p14:creationId xmlns:p14="http://schemas.microsoft.com/office/powerpoint/2010/main" val="2219269123"/>
      </p:ext>
    </p:extLst>
  </p:cSld>
  <p:clrMapOvr>
    <a:masterClrMapping/>
  </p:clrMapOvr>
  <p:transition spd="slow">
    <p:wip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Purple gradient botto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BC9997-6F9E-FC0C-9677-E5527BC89EB9}"/>
              </a:ext>
            </a:extLst>
          </p:cNvPr>
          <p:cNvSpPr/>
          <p:nvPr userDrawn="1"/>
        </p:nvSpPr>
        <p:spPr>
          <a:xfrm rot="10800000">
            <a:off x="0"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52675665"/>
      </p:ext>
    </p:extLst>
  </p:cSld>
  <p:clrMapOvr>
    <a:masterClrMapping/>
  </p:clrMapOvr>
  <p:transition spd="slow">
    <p:wip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ue gradient botto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4A98A4-99A9-D8F3-22BB-4F34B2E2C68F}"/>
              </a:ext>
            </a:extLst>
          </p:cNvPr>
          <p:cNvSpPr/>
          <p:nvPr userDrawn="1"/>
        </p:nvSpPr>
        <p:spPr>
          <a:xfrm>
            <a:off x="1540" y="1040859"/>
            <a:ext cx="12192000" cy="5817141"/>
          </a:xfrm>
          <a:prstGeom prst="rect">
            <a:avLst/>
          </a:prstGeom>
          <a:gradFill>
            <a:gsLst>
              <a:gs pos="100000">
                <a:srgbClr val="EFF4FE"/>
              </a:gs>
              <a:gs pos="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03168752"/>
      </p:ext>
    </p:extLst>
  </p:cSld>
  <p:clrMapOvr>
    <a:masterClrMapping/>
  </p:clrMapOvr>
  <p:transition spd="slow">
    <p:wip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ue gradient to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4A98A4-99A9-D8F3-22BB-4F34B2E2C68F}"/>
              </a:ext>
            </a:extLst>
          </p:cNvPr>
          <p:cNvSpPr/>
          <p:nvPr userDrawn="1"/>
        </p:nvSpPr>
        <p:spPr>
          <a:xfrm rot="10800000">
            <a:off x="1540" y="0"/>
            <a:ext cx="12192000" cy="5817141"/>
          </a:xfrm>
          <a:prstGeom prst="rect">
            <a:avLst/>
          </a:prstGeom>
          <a:gradFill>
            <a:gsLst>
              <a:gs pos="100000">
                <a:srgbClr val="EFF4FE"/>
              </a:gs>
              <a:gs pos="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60828727"/>
      </p:ext>
    </p:extLst>
  </p:cSld>
  <p:clrMapOvr>
    <a:masterClrMapping/>
  </p:clrMapOvr>
  <p:transition spd="slow">
    <p:wip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474974"/>
      </p:ext>
    </p:extLst>
  </p:cSld>
  <p:clrMapOvr>
    <a:masterClrMapping/>
  </p:clrMapOvr>
  <p:transition spd="slow">
    <p:wip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White with Pa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052D5C8-5B09-3D9A-AC19-9C8E295CD19E}"/>
              </a:ext>
            </a:extLst>
          </p:cNvPr>
          <p:cNvSpPr>
            <a:spLocks noChangeAspect="1"/>
          </p:cNvSpPr>
          <p:nvPr userDrawn="1"/>
        </p:nvSpPr>
        <p:spPr>
          <a:xfrm>
            <a:off x="11440805" y="6117878"/>
            <a:ext cx="468000" cy="46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5F35ABA0-4F47-491F-9F60-95C86C574E21}" type="slidenum">
              <a:rPr lang="en-US" sz="1700" smtClean="0">
                <a:solidFill>
                  <a:schemeClr val="tx1"/>
                </a:solidFill>
                <a:latin typeface="+mj-lt"/>
              </a:rPr>
              <a:pPr algn="ctr"/>
              <a:t>‹#›</a:t>
            </a:fld>
            <a:endParaRPr lang="en-AU" sz="1700"/>
          </a:p>
        </p:txBody>
      </p:sp>
    </p:spTree>
    <p:extLst>
      <p:ext uri="{BB962C8B-B14F-4D97-AF65-F5344CB8AC3E}">
        <p14:creationId xmlns:p14="http://schemas.microsoft.com/office/powerpoint/2010/main" val="192850085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319084-8C58-3C0A-E9F3-26255A72A9AB}"/>
              </a:ext>
            </a:extLst>
          </p:cNvPr>
          <p:cNvSpPr/>
          <p:nvPr userDrawn="1"/>
        </p:nvSpPr>
        <p:spPr>
          <a:xfrm>
            <a:off x="0" y="0"/>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4245090A-C52C-74EE-D46E-246573C05C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980" y="0"/>
            <a:ext cx="12158225" cy="6857999"/>
          </a:xfrm>
          <a:prstGeom prst="rect">
            <a:avLst/>
          </a:prstGeom>
        </p:spPr>
      </p:pic>
      <p:sp>
        <p:nvSpPr>
          <p:cNvPr id="25" name="Heading">
            <a:extLst>
              <a:ext uri="{FF2B5EF4-FFF2-40B4-BE49-F238E27FC236}">
                <a16:creationId xmlns:a16="http://schemas.microsoft.com/office/drawing/2014/main" id="{FB5F6D1E-D7E9-FD61-9159-6FCBC41C8ED8}"/>
              </a:ext>
            </a:extLst>
          </p:cNvPr>
          <p:cNvSpPr>
            <a:spLocks noGrp="1"/>
          </p:cNvSpPr>
          <p:nvPr>
            <p:ph type="body" sz="quarter" idx="15" hasCustomPrompt="1"/>
          </p:nvPr>
        </p:nvSpPr>
        <p:spPr>
          <a:xfrm>
            <a:off x="1071975" y="3206386"/>
            <a:ext cx="9826848" cy="2008416"/>
          </a:xfrm>
          <a:prstGeom prst="rect">
            <a:avLst/>
          </a:prstGeom>
          <a:effectLst/>
        </p:spPr>
        <p:txBody>
          <a:bodyPr lIns="0" tIns="0" rIns="0" bIns="0" anchor="b">
            <a:noAutofit/>
          </a:bodyPr>
          <a:lstStyle>
            <a:lvl1pPr marL="0" indent="0">
              <a:lnSpc>
                <a:spcPts val="7000"/>
              </a:lnSpc>
              <a:spcBef>
                <a:spcPts val="0"/>
              </a:spcBef>
              <a:buFontTx/>
              <a:buNone/>
              <a:defRPr sz="72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heading</a:t>
            </a:r>
          </a:p>
          <a:p>
            <a:pPr lvl="0"/>
            <a:r>
              <a:rPr lang="en-US"/>
              <a:t>Here</a:t>
            </a:r>
            <a:endParaRPr lang="en-AU"/>
          </a:p>
        </p:txBody>
      </p:sp>
      <p:sp>
        <p:nvSpPr>
          <p:cNvPr id="12" name="TextBox 11">
            <a:hlinkClick r:id="rId3"/>
            <a:extLst>
              <a:ext uri="{FF2B5EF4-FFF2-40B4-BE49-F238E27FC236}">
                <a16:creationId xmlns:a16="http://schemas.microsoft.com/office/drawing/2014/main" id="{8DA8FD5F-9996-8923-4D0B-42BAF854D983}"/>
              </a:ext>
            </a:extLst>
          </p:cNvPr>
          <p:cNvSpPr txBox="1"/>
          <p:nvPr userDrawn="1"/>
        </p:nvSpPr>
        <p:spPr>
          <a:xfrm>
            <a:off x="1091431" y="5610923"/>
            <a:ext cx="5384989" cy="215444"/>
          </a:xfrm>
          <a:prstGeom prst="rect">
            <a:avLst/>
          </a:prstGeom>
          <a:noFill/>
        </p:spPr>
        <p:txBody>
          <a:bodyPr wrap="square" lIns="0" tIns="0" rIns="0" bIns="0" rtlCol="0">
            <a:spAutoFit/>
          </a:bodyPr>
          <a:lstStyle/>
          <a:p>
            <a:pPr algn="l"/>
            <a:r>
              <a:rPr lang="en-US" sz="1400" spc="300">
                <a:solidFill>
                  <a:schemeClr val="tx1"/>
                </a:solidFill>
                <a:latin typeface="+mj-lt"/>
                <a:cs typeface="Poppins" panose="00000500000000000000" pitchFamily="2" charset="0"/>
              </a:rPr>
              <a:t>www.dickerdata.com.au/microsoft</a:t>
            </a:r>
          </a:p>
        </p:txBody>
      </p:sp>
      <p:pic>
        <p:nvPicPr>
          <p:cNvPr id="6" name="Graphic 5">
            <a:extLst>
              <a:ext uri="{FF2B5EF4-FFF2-40B4-BE49-F238E27FC236}">
                <a16:creationId xmlns:a16="http://schemas.microsoft.com/office/drawing/2014/main" id="{31DBE6A5-0AAA-F2BC-3C0A-94E830C8B80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1975" y="2110902"/>
            <a:ext cx="5344218" cy="590159"/>
          </a:xfrm>
          <a:prstGeom prst="rect">
            <a:avLst/>
          </a:prstGeom>
        </p:spPr>
      </p:pic>
    </p:spTree>
    <p:extLst>
      <p:ext uri="{BB962C8B-B14F-4D97-AF65-F5344CB8AC3E}">
        <p14:creationId xmlns:p14="http://schemas.microsoft.com/office/powerpoint/2010/main" val="1282633512"/>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3 images and tex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AAB1BC-A5D3-ECB5-C000-A799CA1848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20"/>
            <a:ext cx="12192000" cy="6856959"/>
          </a:xfrm>
          <a:prstGeom prst="rect">
            <a:avLst/>
          </a:prstGeom>
        </p:spPr>
      </p:pic>
      <p:sp>
        <p:nvSpPr>
          <p:cNvPr id="14" name="Rectangle: Rounded Corners 13">
            <a:extLst>
              <a:ext uri="{FF2B5EF4-FFF2-40B4-BE49-F238E27FC236}">
                <a16:creationId xmlns:a16="http://schemas.microsoft.com/office/drawing/2014/main" id="{2BD4F32E-1FFA-AAD3-A9DB-54EF9C14D16F}"/>
              </a:ext>
            </a:extLst>
          </p:cNvPr>
          <p:cNvSpPr/>
          <p:nvPr userDrawn="1"/>
        </p:nvSpPr>
        <p:spPr>
          <a:xfrm>
            <a:off x="745849" y="833848"/>
            <a:ext cx="3115641" cy="525566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1">
            <a:extLst>
              <a:ext uri="{FF2B5EF4-FFF2-40B4-BE49-F238E27FC236}">
                <a16:creationId xmlns:a16="http://schemas.microsoft.com/office/drawing/2014/main" id="{E42F9CFE-2FD0-EB0B-6CD7-F51ED3E057DA}"/>
              </a:ext>
            </a:extLst>
          </p:cNvPr>
          <p:cNvSpPr>
            <a:spLocks noGrp="1"/>
          </p:cNvSpPr>
          <p:nvPr>
            <p:ph type="body" sz="quarter" idx="11" hasCustomPrompt="1"/>
          </p:nvPr>
        </p:nvSpPr>
        <p:spPr>
          <a:xfrm>
            <a:off x="1027583" y="3900485"/>
            <a:ext cx="2529073" cy="1783200"/>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16" name="Iphone Image">
            <a:extLst>
              <a:ext uri="{FF2B5EF4-FFF2-40B4-BE49-F238E27FC236}">
                <a16:creationId xmlns:a16="http://schemas.microsoft.com/office/drawing/2014/main" id="{CBE7D47B-B07E-4C52-6B20-E187DD3E378E}"/>
              </a:ext>
            </a:extLst>
          </p:cNvPr>
          <p:cNvSpPr>
            <a:spLocks noGrp="1"/>
          </p:cNvSpPr>
          <p:nvPr>
            <p:ph type="pic" sz="quarter" idx="27" hasCustomPrompt="1"/>
          </p:nvPr>
        </p:nvSpPr>
        <p:spPr>
          <a:xfrm>
            <a:off x="1105400" y="1174315"/>
            <a:ext cx="2412345" cy="251246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9" name="Rectangle: Rounded Corners 18">
            <a:extLst>
              <a:ext uri="{FF2B5EF4-FFF2-40B4-BE49-F238E27FC236}">
                <a16:creationId xmlns:a16="http://schemas.microsoft.com/office/drawing/2014/main" id="{9A388DDC-8C02-1E73-D6ED-C040654A290C}"/>
              </a:ext>
            </a:extLst>
          </p:cNvPr>
          <p:cNvSpPr/>
          <p:nvPr userDrawn="1"/>
        </p:nvSpPr>
        <p:spPr>
          <a:xfrm>
            <a:off x="4530276" y="833847"/>
            <a:ext cx="3115641" cy="525566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1">
            <a:extLst>
              <a:ext uri="{FF2B5EF4-FFF2-40B4-BE49-F238E27FC236}">
                <a16:creationId xmlns:a16="http://schemas.microsoft.com/office/drawing/2014/main" id="{7AE66FC0-EAF4-994F-7E49-8CC25C911289}"/>
              </a:ext>
            </a:extLst>
          </p:cNvPr>
          <p:cNvSpPr>
            <a:spLocks noGrp="1"/>
          </p:cNvSpPr>
          <p:nvPr>
            <p:ph type="body" sz="quarter" idx="28" hasCustomPrompt="1"/>
          </p:nvPr>
        </p:nvSpPr>
        <p:spPr>
          <a:xfrm>
            <a:off x="4812010" y="3900485"/>
            <a:ext cx="2529073" cy="1783200"/>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2" name="Iphone Image">
            <a:extLst>
              <a:ext uri="{FF2B5EF4-FFF2-40B4-BE49-F238E27FC236}">
                <a16:creationId xmlns:a16="http://schemas.microsoft.com/office/drawing/2014/main" id="{C2218FB1-86B2-1309-5065-1811138E7732}"/>
              </a:ext>
            </a:extLst>
          </p:cNvPr>
          <p:cNvSpPr>
            <a:spLocks noGrp="1"/>
          </p:cNvSpPr>
          <p:nvPr>
            <p:ph type="pic" sz="quarter" idx="29" hasCustomPrompt="1"/>
          </p:nvPr>
        </p:nvSpPr>
        <p:spPr>
          <a:xfrm>
            <a:off x="4889827" y="1174315"/>
            <a:ext cx="2412345" cy="251246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3" name="Rectangle: Rounded Corners 22">
            <a:extLst>
              <a:ext uri="{FF2B5EF4-FFF2-40B4-BE49-F238E27FC236}">
                <a16:creationId xmlns:a16="http://schemas.microsoft.com/office/drawing/2014/main" id="{E9605F40-FC40-33CE-E068-AB42778E9C16}"/>
              </a:ext>
            </a:extLst>
          </p:cNvPr>
          <p:cNvSpPr/>
          <p:nvPr userDrawn="1"/>
        </p:nvSpPr>
        <p:spPr>
          <a:xfrm>
            <a:off x="8323696" y="833847"/>
            <a:ext cx="3115641" cy="525566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1">
            <a:extLst>
              <a:ext uri="{FF2B5EF4-FFF2-40B4-BE49-F238E27FC236}">
                <a16:creationId xmlns:a16="http://schemas.microsoft.com/office/drawing/2014/main" id="{6D680D00-84E6-7AD2-D110-744C97BF11CF}"/>
              </a:ext>
            </a:extLst>
          </p:cNvPr>
          <p:cNvSpPr>
            <a:spLocks noGrp="1"/>
          </p:cNvSpPr>
          <p:nvPr>
            <p:ph type="body" sz="quarter" idx="30" hasCustomPrompt="1"/>
          </p:nvPr>
        </p:nvSpPr>
        <p:spPr>
          <a:xfrm>
            <a:off x="8605430" y="3900485"/>
            <a:ext cx="2529073" cy="1783200"/>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5" name="Iphone Image">
            <a:extLst>
              <a:ext uri="{FF2B5EF4-FFF2-40B4-BE49-F238E27FC236}">
                <a16:creationId xmlns:a16="http://schemas.microsoft.com/office/drawing/2014/main" id="{2FBE53AF-2FE9-14D3-D34D-FDC8CA76D0D3}"/>
              </a:ext>
            </a:extLst>
          </p:cNvPr>
          <p:cNvSpPr>
            <a:spLocks noGrp="1"/>
          </p:cNvSpPr>
          <p:nvPr>
            <p:ph type="pic" sz="quarter" idx="31" hasCustomPrompt="1"/>
          </p:nvPr>
        </p:nvSpPr>
        <p:spPr>
          <a:xfrm>
            <a:off x="8683247" y="1174315"/>
            <a:ext cx="2412345" cy="251246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1613241113"/>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3 images and text">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D1F1168-009B-25C4-6C7D-3B8660C52F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4590" y="520"/>
            <a:ext cx="12246590" cy="6856959"/>
          </a:xfrm>
          <a:prstGeom prst="rect">
            <a:avLst/>
          </a:prstGeom>
        </p:spPr>
      </p:pic>
      <p:sp>
        <p:nvSpPr>
          <p:cNvPr id="14" name="Rectangle: Rounded Corners 13">
            <a:extLst>
              <a:ext uri="{FF2B5EF4-FFF2-40B4-BE49-F238E27FC236}">
                <a16:creationId xmlns:a16="http://schemas.microsoft.com/office/drawing/2014/main" id="{2BD4F32E-1FFA-AAD3-A9DB-54EF9C14D16F}"/>
              </a:ext>
            </a:extLst>
          </p:cNvPr>
          <p:cNvSpPr/>
          <p:nvPr userDrawn="1"/>
        </p:nvSpPr>
        <p:spPr>
          <a:xfrm>
            <a:off x="476655" y="690664"/>
            <a:ext cx="2636196" cy="5398852"/>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1">
            <a:extLst>
              <a:ext uri="{FF2B5EF4-FFF2-40B4-BE49-F238E27FC236}">
                <a16:creationId xmlns:a16="http://schemas.microsoft.com/office/drawing/2014/main" id="{E42F9CFE-2FD0-EB0B-6CD7-F51ED3E057DA}"/>
              </a:ext>
            </a:extLst>
          </p:cNvPr>
          <p:cNvSpPr>
            <a:spLocks noGrp="1"/>
          </p:cNvSpPr>
          <p:nvPr>
            <p:ph type="body" sz="quarter" idx="11" hasCustomPrompt="1"/>
          </p:nvPr>
        </p:nvSpPr>
        <p:spPr>
          <a:xfrm>
            <a:off x="794114" y="3786176"/>
            <a:ext cx="2026907" cy="1933687"/>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16" name="Iphone Image">
            <a:extLst>
              <a:ext uri="{FF2B5EF4-FFF2-40B4-BE49-F238E27FC236}">
                <a16:creationId xmlns:a16="http://schemas.microsoft.com/office/drawing/2014/main" id="{CBE7D47B-B07E-4C52-6B20-E187DD3E378E}"/>
              </a:ext>
            </a:extLst>
          </p:cNvPr>
          <p:cNvSpPr>
            <a:spLocks noGrp="1"/>
          </p:cNvSpPr>
          <p:nvPr>
            <p:ph type="pic" sz="quarter" idx="27" hasCustomPrompt="1"/>
          </p:nvPr>
        </p:nvSpPr>
        <p:spPr>
          <a:xfrm>
            <a:off x="794114" y="1011677"/>
            <a:ext cx="2026907" cy="248297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5" name="Rectangle: Rounded Corners 4">
            <a:extLst>
              <a:ext uri="{FF2B5EF4-FFF2-40B4-BE49-F238E27FC236}">
                <a16:creationId xmlns:a16="http://schemas.microsoft.com/office/drawing/2014/main" id="{78E0FCBD-DF35-7BAB-DAA9-06AE1A1D3F73}"/>
              </a:ext>
            </a:extLst>
          </p:cNvPr>
          <p:cNvSpPr/>
          <p:nvPr userDrawn="1"/>
        </p:nvSpPr>
        <p:spPr>
          <a:xfrm>
            <a:off x="3375497" y="690664"/>
            <a:ext cx="2636196" cy="5398852"/>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1">
            <a:extLst>
              <a:ext uri="{FF2B5EF4-FFF2-40B4-BE49-F238E27FC236}">
                <a16:creationId xmlns:a16="http://schemas.microsoft.com/office/drawing/2014/main" id="{1AB82C11-FA60-DB2C-552F-7FE86D0B7275}"/>
              </a:ext>
            </a:extLst>
          </p:cNvPr>
          <p:cNvSpPr>
            <a:spLocks noGrp="1"/>
          </p:cNvSpPr>
          <p:nvPr>
            <p:ph type="body" sz="quarter" idx="28" hasCustomPrompt="1"/>
          </p:nvPr>
        </p:nvSpPr>
        <p:spPr>
          <a:xfrm>
            <a:off x="3692956" y="3786176"/>
            <a:ext cx="2026907" cy="1933687"/>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7" name="Iphone Image">
            <a:extLst>
              <a:ext uri="{FF2B5EF4-FFF2-40B4-BE49-F238E27FC236}">
                <a16:creationId xmlns:a16="http://schemas.microsoft.com/office/drawing/2014/main" id="{6C6FFF96-66DA-583B-A1EA-A490EAB98AB6}"/>
              </a:ext>
            </a:extLst>
          </p:cNvPr>
          <p:cNvSpPr>
            <a:spLocks noGrp="1"/>
          </p:cNvSpPr>
          <p:nvPr>
            <p:ph type="pic" sz="quarter" idx="29" hasCustomPrompt="1"/>
          </p:nvPr>
        </p:nvSpPr>
        <p:spPr>
          <a:xfrm>
            <a:off x="3692956" y="1011677"/>
            <a:ext cx="2026907" cy="248297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8" name="Rectangle: Rounded Corners 7">
            <a:extLst>
              <a:ext uri="{FF2B5EF4-FFF2-40B4-BE49-F238E27FC236}">
                <a16:creationId xmlns:a16="http://schemas.microsoft.com/office/drawing/2014/main" id="{16851DD7-A810-DECF-0AC4-D58A2959BA72}"/>
              </a:ext>
            </a:extLst>
          </p:cNvPr>
          <p:cNvSpPr/>
          <p:nvPr userDrawn="1"/>
        </p:nvSpPr>
        <p:spPr>
          <a:xfrm>
            <a:off x="6254887" y="690664"/>
            <a:ext cx="2636196" cy="5398852"/>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1">
            <a:extLst>
              <a:ext uri="{FF2B5EF4-FFF2-40B4-BE49-F238E27FC236}">
                <a16:creationId xmlns:a16="http://schemas.microsoft.com/office/drawing/2014/main" id="{F14512A5-94F2-3597-5E3E-9668C04561F2}"/>
              </a:ext>
            </a:extLst>
          </p:cNvPr>
          <p:cNvSpPr>
            <a:spLocks noGrp="1"/>
          </p:cNvSpPr>
          <p:nvPr>
            <p:ph type="body" sz="quarter" idx="30" hasCustomPrompt="1"/>
          </p:nvPr>
        </p:nvSpPr>
        <p:spPr>
          <a:xfrm>
            <a:off x="6572346" y="3786176"/>
            <a:ext cx="2026907" cy="1933687"/>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10" name="Iphone Image">
            <a:extLst>
              <a:ext uri="{FF2B5EF4-FFF2-40B4-BE49-F238E27FC236}">
                <a16:creationId xmlns:a16="http://schemas.microsoft.com/office/drawing/2014/main" id="{DE77CDFF-867A-60F4-7829-59FF4B80275F}"/>
              </a:ext>
            </a:extLst>
          </p:cNvPr>
          <p:cNvSpPr>
            <a:spLocks noGrp="1"/>
          </p:cNvSpPr>
          <p:nvPr>
            <p:ph type="pic" sz="quarter" idx="31" hasCustomPrompt="1"/>
          </p:nvPr>
        </p:nvSpPr>
        <p:spPr>
          <a:xfrm>
            <a:off x="6572346" y="1011677"/>
            <a:ext cx="2026907" cy="248297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1" name="Rectangle: Rounded Corners 10">
            <a:extLst>
              <a:ext uri="{FF2B5EF4-FFF2-40B4-BE49-F238E27FC236}">
                <a16:creationId xmlns:a16="http://schemas.microsoft.com/office/drawing/2014/main" id="{5D00EC8B-C48B-45B6-6356-3F249A1ECB05}"/>
              </a:ext>
            </a:extLst>
          </p:cNvPr>
          <p:cNvSpPr/>
          <p:nvPr userDrawn="1"/>
        </p:nvSpPr>
        <p:spPr>
          <a:xfrm>
            <a:off x="9114822" y="690664"/>
            <a:ext cx="2636196" cy="5398852"/>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1">
            <a:extLst>
              <a:ext uri="{FF2B5EF4-FFF2-40B4-BE49-F238E27FC236}">
                <a16:creationId xmlns:a16="http://schemas.microsoft.com/office/drawing/2014/main" id="{E0A575D9-3D9B-C63D-263F-44493C77E021}"/>
              </a:ext>
            </a:extLst>
          </p:cNvPr>
          <p:cNvSpPr>
            <a:spLocks noGrp="1"/>
          </p:cNvSpPr>
          <p:nvPr>
            <p:ph type="body" sz="quarter" idx="32" hasCustomPrompt="1"/>
          </p:nvPr>
        </p:nvSpPr>
        <p:spPr>
          <a:xfrm>
            <a:off x="9432281" y="3786176"/>
            <a:ext cx="2026907" cy="1933687"/>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13" name="Iphone Image">
            <a:extLst>
              <a:ext uri="{FF2B5EF4-FFF2-40B4-BE49-F238E27FC236}">
                <a16:creationId xmlns:a16="http://schemas.microsoft.com/office/drawing/2014/main" id="{0D4BA168-6A36-E855-9F8B-4147791CC11A}"/>
              </a:ext>
            </a:extLst>
          </p:cNvPr>
          <p:cNvSpPr>
            <a:spLocks noGrp="1"/>
          </p:cNvSpPr>
          <p:nvPr>
            <p:ph type="pic" sz="quarter" idx="33" hasCustomPrompt="1"/>
          </p:nvPr>
        </p:nvSpPr>
        <p:spPr>
          <a:xfrm>
            <a:off x="9432281" y="1011677"/>
            <a:ext cx="2026907" cy="248297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1036711620"/>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10 images and tex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1D33DC-186A-E10B-2AAF-0351D3EC15E0}"/>
              </a:ext>
            </a:extLst>
          </p:cNvPr>
          <p:cNvSpPr/>
          <p:nvPr userDrawn="1"/>
        </p:nvSpPr>
        <p:spPr>
          <a:xfrm rot="10800000">
            <a:off x="0"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D0ACEF97-A9F8-EE77-55E1-36255EFEB7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1" y="520"/>
            <a:ext cx="12156381" cy="6856958"/>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494519" y="2440593"/>
            <a:ext cx="1368000"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 name="Text 2">
            <a:extLst>
              <a:ext uri="{FF2B5EF4-FFF2-40B4-BE49-F238E27FC236}">
                <a16:creationId xmlns:a16="http://schemas.microsoft.com/office/drawing/2014/main" id="{1F2A7AF0-AB40-B3CE-F94B-A3E5FCC46078}"/>
              </a:ext>
            </a:extLst>
          </p:cNvPr>
          <p:cNvSpPr>
            <a:spLocks noGrp="1"/>
          </p:cNvSpPr>
          <p:nvPr>
            <p:ph type="body" sz="quarter" idx="21" hasCustomPrompt="1"/>
          </p:nvPr>
        </p:nvSpPr>
        <p:spPr>
          <a:xfrm>
            <a:off x="2464369" y="2440593"/>
            <a:ext cx="1368000"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8" name="Text 3">
            <a:extLst>
              <a:ext uri="{FF2B5EF4-FFF2-40B4-BE49-F238E27FC236}">
                <a16:creationId xmlns:a16="http://schemas.microsoft.com/office/drawing/2014/main" id="{50C44366-47A9-DB58-8815-F74924491EC5}"/>
              </a:ext>
            </a:extLst>
          </p:cNvPr>
          <p:cNvSpPr>
            <a:spLocks noGrp="1"/>
          </p:cNvSpPr>
          <p:nvPr>
            <p:ph type="body" sz="quarter" idx="23" hasCustomPrompt="1"/>
          </p:nvPr>
        </p:nvSpPr>
        <p:spPr>
          <a:xfrm>
            <a:off x="4445164" y="2440593"/>
            <a:ext cx="1368000"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2" name="Text 4">
            <a:extLst>
              <a:ext uri="{FF2B5EF4-FFF2-40B4-BE49-F238E27FC236}">
                <a16:creationId xmlns:a16="http://schemas.microsoft.com/office/drawing/2014/main" id="{9CF37793-C0E9-776E-038F-FD6CCD906C5D}"/>
              </a:ext>
            </a:extLst>
          </p:cNvPr>
          <p:cNvSpPr>
            <a:spLocks noGrp="1"/>
          </p:cNvSpPr>
          <p:nvPr>
            <p:ph type="body" sz="quarter" idx="25" hasCustomPrompt="1"/>
          </p:nvPr>
        </p:nvSpPr>
        <p:spPr>
          <a:xfrm>
            <a:off x="6425959" y="2440592"/>
            <a:ext cx="1368000" cy="3872657"/>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4" name="Text 5">
            <a:extLst>
              <a:ext uri="{FF2B5EF4-FFF2-40B4-BE49-F238E27FC236}">
                <a16:creationId xmlns:a16="http://schemas.microsoft.com/office/drawing/2014/main" id="{6C153EFC-DADA-C0A1-F00B-02E10AD97BBD}"/>
              </a:ext>
            </a:extLst>
          </p:cNvPr>
          <p:cNvSpPr>
            <a:spLocks noGrp="1"/>
          </p:cNvSpPr>
          <p:nvPr>
            <p:ph type="body" sz="quarter" idx="27" hasCustomPrompt="1"/>
          </p:nvPr>
        </p:nvSpPr>
        <p:spPr>
          <a:xfrm>
            <a:off x="8416482" y="2440593"/>
            <a:ext cx="1368000" cy="387265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 name="Iphone Image">
            <a:extLst>
              <a:ext uri="{FF2B5EF4-FFF2-40B4-BE49-F238E27FC236}">
                <a16:creationId xmlns:a16="http://schemas.microsoft.com/office/drawing/2014/main" id="{BBEC07BE-05F0-66BC-67E2-17921C13C55F}"/>
              </a:ext>
            </a:extLst>
          </p:cNvPr>
          <p:cNvSpPr>
            <a:spLocks noGrp="1"/>
          </p:cNvSpPr>
          <p:nvPr>
            <p:ph type="pic" sz="quarter" idx="38" hasCustomPrompt="1"/>
          </p:nvPr>
        </p:nvSpPr>
        <p:spPr>
          <a:xfrm>
            <a:off x="386318"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5" name="Iphone Image">
            <a:extLst>
              <a:ext uri="{FF2B5EF4-FFF2-40B4-BE49-F238E27FC236}">
                <a16:creationId xmlns:a16="http://schemas.microsoft.com/office/drawing/2014/main" id="{BD940180-BDDB-25AD-08A2-E0935452C4C6}"/>
              </a:ext>
            </a:extLst>
          </p:cNvPr>
          <p:cNvSpPr>
            <a:spLocks noGrp="1"/>
          </p:cNvSpPr>
          <p:nvPr>
            <p:ph type="pic" sz="quarter" idx="39" hasCustomPrompt="1"/>
          </p:nvPr>
        </p:nvSpPr>
        <p:spPr>
          <a:xfrm>
            <a:off x="2361876"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1" name="Iphone Image">
            <a:extLst>
              <a:ext uri="{FF2B5EF4-FFF2-40B4-BE49-F238E27FC236}">
                <a16:creationId xmlns:a16="http://schemas.microsoft.com/office/drawing/2014/main" id="{23F8B7EC-90A9-20B8-2D50-7F636E2358ED}"/>
              </a:ext>
            </a:extLst>
          </p:cNvPr>
          <p:cNvSpPr>
            <a:spLocks noGrp="1"/>
          </p:cNvSpPr>
          <p:nvPr>
            <p:ph type="pic" sz="quarter" idx="40" hasCustomPrompt="1"/>
          </p:nvPr>
        </p:nvSpPr>
        <p:spPr>
          <a:xfrm>
            <a:off x="4337434"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2" name="Iphone Image">
            <a:extLst>
              <a:ext uri="{FF2B5EF4-FFF2-40B4-BE49-F238E27FC236}">
                <a16:creationId xmlns:a16="http://schemas.microsoft.com/office/drawing/2014/main" id="{E8C46B9D-241D-E70C-B552-FECA50F2F2AF}"/>
              </a:ext>
            </a:extLst>
          </p:cNvPr>
          <p:cNvSpPr>
            <a:spLocks noGrp="1"/>
          </p:cNvSpPr>
          <p:nvPr>
            <p:ph type="pic" sz="quarter" idx="41" hasCustomPrompt="1"/>
          </p:nvPr>
        </p:nvSpPr>
        <p:spPr>
          <a:xfrm>
            <a:off x="6312992"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3" name="Iphone Image">
            <a:extLst>
              <a:ext uri="{FF2B5EF4-FFF2-40B4-BE49-F238E27FC236}">
                <a16:creationId xmlns:a16="http://schemas.microsoft.com/office/drawing/2014/main" id="{474AB12D-BAD1-DD82-7343-2F59376893BA}"/>
              </a:ext>
            </a:extLst>
          </p:cNvPr>
          <p:cNvSpPr>
            <a:spLocks noGrp="1"/>
          </p:cNvSpPr>
          <p:nvPr>
            <p:ph type="pic" sz="quarter" idx="42" hasCustomPrompt="1"/>
          </p:nvPr>
        </p:nvSpPr>
        <p:spPr>
          <a:xfrm>
            <a:off x="8288550"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4" name="Text 5">
            <a:extLst>
              <a:ext uri="{FF2B5EF4-FFF2-40B4-BE49-F238E27FC236}">
                <a16:creationId xmlns:a16="http://schemas.microsoft.com/office/drawing/2014/main" id="{979C9ED1-F28D-503D-94B2-760A9A795DF1}"/>
              </a:ext>
            </a:extLst>
          </p:cNvPr>
          <p:cNvSpPr>
            <a:spLocks noGrp="1"/>
          </p:cNvSpPr>
          <p:nvPr>
            <p:ph type="body" sz="quarter" idx="48" hasCustomPrompt="1"/>
          </p:nvPr>
        </p:nvSpPr>
        <p:spPr>
          <a:xfrm>
            <a:off x="10387551" y="2440592"/>
            <a:ext cx="1368000" cy="3872655"/>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8" name="Iphone Image">
            <a:extLst>
              <a:ext uri="{FF2B5EF4-FFF2-40B4-BE49-F238E27FC236}">
                <a16:creationId xmlns:a16="http://schemas.microsoft.com/office/drawing/2014/main" id="{D7EDD6FC-2BC4-53E8-9097-FF7C2B949AA4}"/>
              </a:ext>
            </a:extLst>
          </p:cNvPr>
          <p:cNvSpPr>
            <a:spLocks noGrp="1"/>
          </p:cNvSpPr>
          <p:nvPr>
            <p:ph type="pic" sz="quarter" idx="50" hasCustomPrompt="1"/>
          </p:nvPr>
        </p:nvSpPr>
        <p:spPr>
          <a:xfrm>
            <a:off x="10264108"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1408851599"/>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10 images and text">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CD35AC2-7D8E-4D81-68B8-13CE368D8251}"/>
              </a:ext>
            </a:extLst>
          </p:cNvPr>
          <p:cNvPicPr>
            <a:picLocks noChangeAspect="1"/>
          </p:cNvPicPr>
          <p:nvPr userDrawn="1"/>
        </p:nvPicPr>
        <p:blipFill>
          <a:blip r:embed="rId2"/>
          <a:stretch>
            <a:fillRect/>
          </a:stretch>
        </p:blipFill>
        <p:spPr>
          <a:xfrm>
            <a:off x="0" y="1042416"/>
            <a:ext cx="12192000" cy="5815584"/>
          </a:xfrm>
          <a:prstGeom prst="rect">
            <a:avLst/>
          </a:prstGeom>
        </p:spPr>
      </p:pic>
      <p:pic>
        <p:nvPicPr>
          <p:cNvPr id="3" name="Picture 2">
            <a:extLst>
              <a:ext uri="{FF2B5EF4-FFF2-40B4-BE49-F238E27FC236}">
                <a16:creationId xmlns:a16="http://schemas.microsoft.com/office/drawing/2014/main" id="{823415CA-CCD2-F9C7-55B8-526E50D286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287" y="790"/>
            <a:ext cx="12155425" cy="6856419"/>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796076" y="2537869"/>
            <a:ext cx="1694204"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 name="Iphone Image">
            <a:extLst>
              <a:ext uri="{FF2B5EF4-FFF2-40B4-BE49-F238E27FC236}">
                <a16:creationId xmlns:a16="http://schemas.microsoft.com/office/drawing/2014/main" id="{BBEC07BE-05F0-66BC-67E2-17921C13C55F}"/>
              </a:ext>
            </a:extLst>
          </p:cNvPr>
          <p:cNvSpPr>
            <a:spLocks noGrp="1"/>
          </p:cNvSpPr>
          <p:nvPr>
            <p:ph type="pic" sz="quarter" idx="38" hasCustomPrompt="1"/>
          </p:nvPr>
        </p:nvSpPr>
        <p:spPr>
          <a:xfrm>
            <a:off x="687874" y="642026"/>
            <a:ext cx="1938593" cy="1600200"/>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6" name="Text1">
            <a:extLst>
              <a:ext uri="{FF2B5EF4-FFF2-40B4-BE49-F238E27FC236}">
                <a16:creationId xmlns:a16="http://schemas.microsoft.com/office/drawing/2014/main" id="{9D527488-BE1C-814E-25D9-DAEEB373D1B7}"/>
              </a:ext>
            </a:extLst>
          </p:cNvPr>
          <p:cNvSpPr>
            <a:spLocks noGrp="1"/>
          </p:cNvSpPr>
          <p:nvPr>
            <p:ph type="body" sz="quarter" idx="39" hasCustomPrompt="1"/>
          </p:nvPr>
        </p:nvSpPr>
        <p:spPr>
          <a:xfrm>
            <a:off x="3033438" y="2537869"/>
            <a:ext cx="1694204"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7" name="Iphone Image">
            <a:extLst>
              <a:ext uri="{FF2B5EF4-FFF2-40B4-BE49-F238E27FC236}">
                <a16:creationId xmlns:a16="http://schemas.microsoft.com/office/drawing/2014/main" id="{50BFB506-55E7-149B-C306-BCF68489A8FC}"/>
              </a:ext>
            </a:extLst>
          </p:cNvPr>
          <p:cNvSpPr>
            <a:spLocks noGrp="1"/>
          </p:cNvSpPr>
          <p:nvPr>
            <p:ph type="pic" sz="quarter" idx="40" hasCustomPrompt="1"/>
          </p:nvPr>
        </p:nvSpPr>
        <p:spPr>
          <a:xfrm>
            <a:off x="2925236" y="642026"/>
            <a:ext cx="1938593" cy="1600200"/>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9" name="Text1">
            <a:extLst>
              <a:ext uri="{FF2B5EF4-FFF2-40B4-BE49-F238E27FC236}">
                <a16:creationId xmlns:a16="http://schemas.microsoft.com/office/drawing/2014/main" id="{27FFCB4C-BFE8-850D-4046-4DFF948C45AE}"/>
              </a:ext>
            </a:extLst>
          </p:cNvPr>
          <p:cNvSpPr>
            <a:spLocks noGrp="1"/>
          </p:cNvSpPr>
          <p:nvPr>
            <p:ph type="body" sz="quarter" idx="41" hasCustomPrompt="1"/>
          </p:nvPr>
        </p:nvSpPr>
        <p:spPr>
          <a:xfrm>
            <a:off x="5270800" y="2537869"/>
            <a:ext cx="1694204"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0" name="Iphone Image">
            <a:extLst>
              <a:ext uri="{FF2B5EF4-FFF2-40B4-BE49-F238E27FC236}">
                <a16:creationId xmlns:a16="http://schemas.microsoft.com/office/drawing/2014/main" id="{2E7744A7-27C3-593E-3C7A-F363858E9E93}"/>
              </a:ext>
            </a:extLst>
          </p:cNvPr>
          <p:cNvSpPr>
            <a:spLocks noGrp="1"/>
          </p:cNvSpPr>
          <p:nvPr>
            <p:ph type="pic" sz="quarter" idx="42" hasCustomPrompt="1"/>
          </p:nvPr>
        </p:nvSpPr>
        <p:spPr>
          <a:xfrm>
            <a:off x="5162598" y="642026"/>
            <a:ext cx="1938593" cy="1600200"/>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4" name="Text1">
            <a:extLst>
              <a:ext uri="{FF2B5EF4-FFF2-40B4-BE49-F238E27FC236}">
                <a16:creationId xmlns:a16="http://schemas.microsoft.com/office/drawing/2014/main" id="{14809637-B103-DCB0-4099-E40AA6E1AC66}"/>
              </a:ext>
            </a:extLst>
          </p:cNvPr>
          <p:cNvSpPr>
            <a:spLocks noGrp="1"/>
          </p:cNvSpPr>
          <p:nvPr>
            <p:ph type="body" sz="quarter" idx="43" hasCustomPrompt="1"/>
          </p:nvPr>
        </p:nvSpPr>
        <p:spPr>
          <a:xfrm>
            <a:off x="7508162" y="2537869"/>
            <a:ext cx="1694204"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5" name="Iphone Image">
            <a:extLst>
              <a:ext uri="{FF2B5EF4-FFF2-40B4-BE49-F238E27FC236}">
                <a16:creationId xmlns:a16="http://schemas.microsoft.com/office/drawing/2014/main" id="{9B8541D9-B470-A00B-E2F3-0DCB5919DA16}"/>
              </a:ext>
            </a:extLst>
          </p:cNvPr>
          <p:cNvSpPr>
            <a:spLocks noGrp="1"/>
          </p:cNvSpPr>
          <p:nvPr>
            <p:ph type="pic" sz="quarter" idx="44" hasCustomPrompt="1"/>
          </p:nvPr>
        </p:nvSpPr>
        <p:spPr>
          <a:xfrm>
            <a:off x="7399960" y="642026"/>
            <a:ext cx="1938593" cy="1600200"/>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6" name="Text1">
            <a:extLst>
              <a:ext uri="{FF2B5EF4-FFF2-40B4-BE49-F238E27FC236}">
                <a16:creationId xmlns:a16="http://schemas.microsoft.com/office/drawing/2014/main" id="{1C576269-3936-C378-CDA5-5CC7B5E8BE64}"/>
              </a:ext>
            </a:extLst>
          </p:cNvPr>
          <p:cNvSpPr>
            <a:spLocks noGrp="1"/>
          </p:cNvSpPr>
          <p:nvPr>
            <p:ph type="body" sz="quarter" idx="45" hasCustomPrompt="1"/>
          </p:nvPr>
        </p:nvSpPr>
        <p:spPr>
          <a:xfrm>
            <a:off x="9764979" y="2537869"/>
            <a:ext cx="1694204"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7" name="Iphone Image">
            <a:extLst>
              <a:ext uri="{FF2B5EF4-FFF2-40B4-BE49-F238E27FC236}">
                <a16:creationId xmlns:a16="http://schemas.microsoft.com/office/drawing/2014/main" id="{AE32635E-30ED-FC3F-F6E8-8D0E4E97094B}"/>
              </a:ext>
            </a:extLst>
          </p:cNvPr>
          <p:cNvSpPr>
            <a:spLocks noGrp="1"/>
          </p:cNvSpPr>
          <p:nvPr>
            <p:ph type="pic" sz="quarter" idx="46" hasCustomPrompt="1"/>
          </p:nvPr>
        </p:nvSpPr>
        <p:spPr>
          <a:xfrm>
            <a:off x="9656777" y="642026"/>
            <a:ext cx="1938593" cy="1600200"/>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3307991368"/>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319084-8C58-3C0A-E9F3-26255A72A9AB}"/>
              </a:ext>
            </a:extLst>
          </p:cNvPr>
          <p:cNvSpPr/>
          <p:nvPr userDrawn="1"/>
        </p:nvSpPr>
        <p:spPr>
          <a:xfrm>
            <a:off x="0" y="0"/>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4245090A-C52C-74EE-D46E-246573C05C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980" y="0"/>
            <a:ext cx="12158225" cy="6857999"/>
          </a:xfrm>
          <a:prstGeom prst="rect">
            <a:avLst/>
          </a:prstGeom>
        </p:spPr>
      </p:pic>
      <p:sp>
        <p:nvSpPr>
          <p:cNvPr id="25" name="Heading">
            <a:extLst>
              <a:ext uri="{FF2B5EF4-FFF2-40B4-BE49-F238E27FC236}">
                <a16:creationId xmlns:a16="http://schemas.microsoft.com/office/drawing/2014/main" id="{FB5F6D1E-D7E9-FD61-9159-6FCBC41C8ED8}"/>
              </a:ext>
            </a:extLst>
          </p:cNvPr>
          <p:cNvSpPr>
            <a:spLocks noGrp="1"/>
          </p:cNvSpPr>
          <p:nvPr>
            <p:ph type="body" sz="quarter" idx="15" hasCustomPrompt="1"/>
          </p:nvPr>
        </p:nvSpPr>
        <p:spPr>
          <a:xfrm>
            <a:off x="1071975" y="3206386"/>
            <a:ext cx="9826848" cy="2008416"/>
          </a:xfrm>
          <a:prstGeom prst="rect">
            <a:avLst/>
          </a:prstGeom>
          <a:effectLst/>
        </p:spPr>
        <p:txBody>
          <a:bodyPr lIns="0" tIns="0" rIns="0" bIns="0" anchor="b">
            <a:noAutofit/>
          </a:bodyPr>
          <a:lstStyle>
            <a:lvl1pPr marL="0" indent="0">
              <a:lnSpc>
                <a:spcPts val="7000"/>
              </a:lnSpc>
              <a:spcBef>
                <a:spcPts val="0"/>
              </a:spcBef>
              <a:buFontTx/>
              <a:buNone/>
              <a:defRPr sz="72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heading</a:t>
            </a:r>
          </a:p>
          <a:p>
            <a:pPr lvl="0"/>
            <a:r>
              <a:rPr lang="en-US"/>
              <a:t>Here</a:t>
            </a:r>
            <a:endParaRPr lang="en-AU"/>
          </a:p>
        </p:txBody>
      </p:sp>
      <p:sp>
        <p:nvSpPr>
          <p:cNvPr id="12" name="TextBox 11">
            <a:hlinkClick r:id="rId3"/>
            <a:extLst>
              <a:ext uri="{FF2B5EF4-FFF2-40B4-BE49-F238E27FC236}">
                <a16:creationId xmlns:a16="http://schemas.microsoft.com/office/drawing/2014/main" id="{8DA8FD5F-9996-8923-4D0B-42BAF854D983}"/>
              </a:ext>
            </a:extLst>
          </p:cNvPr>
          <p:cNvSpPr txBox="1"/>
          <p:nvPr userDrawn="1"/>
        </p:nvSpPr>
        <p:spPr>
          <a:xfrm>
            <a:off x="1091431" y="5610923"/>
            <a:ext cx="5384989" cy="215444"/>
          </a:xfrm>
          <a:prstGeom prst="rect">
            <a:avLst/>
          </a:prstGeom>
          <a:noFill/>
        </p:spPr>
        <p:txBody>
          <a:bodyPr wrap="square" lIns="0" tIns="0" rIns="0" bIns="0" rtlCol="0">
            <a:spAutoFit/>
          </a:bodyPr>
          <a:lstStyle/>
          <a:p>
            <a:pPr algn="l"/>
            <a:r>
              <a:rPr lang="en-US" sz="1400" spc="300">
                <a:solidFill>
                  <a:schemeClr val="tx1"/>
                </a:solidFill>
                <a:latin typeface="+mj-lt"/>
                <a:cs typeface="Poppins" panose="00000500000000000000" pitchFamily="2" charset="0"/>
              </a:rPr>
              <a:t>www.dickerdata.com.au/microsoft</a:t>
            </a:r>
          </a:p>
        </p:txBody>
      </p:sp>
      <p:pic>
        <p:nvPicPr>
          <p:cNvPr id="6" name="Graphic 5">
            <a:extLst>
              <a:ext uri="{FF2B5EF4-FFF2-40B4-BE49-F238E27FC236}">
                <a16:creationId xmlns:a16="http://schemas.microsoft.com/office/drawing/2014/main" id="{31DBE6A5-0AAA-F2BC-3C0A-94E830C8B80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1975" y="2110902"/>
            <a:ext cx="5344218" cy="590159"/>
          </a:xfrm>
          <a:prstGeom prst="rect">
            <a:avLst/>
          </a:prstGeom>
        </p:spPr>
      </p:pic>
    </p:spTree>
    <p:extLst>
      <p:ext uri="{BB962C8B-B14F-4D97-AF65-F5344CB8AC3E}">
        <p14:creationId xmlns:p14="http://schemas.microsoft.com/office/powerpoint/2010/main" val="1526304065"/>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319084-8C58-3C0A-E9F3-26255A72A9AB}"/>
              </a:ext>
            </a:extLst>
          </p:cNvPr>
          <p:cNvSpPr/>
          <p:nvPr userDrawn="1"/>
        </p:nvSpPr>
        <p:spPr>
          <a:xfrm>
            <a:off x="0" y="0"/>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4245090A-C52C-74EE-D46E-246573C05C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6" y="0"/>
            <a:ext cx="12158225" cy="6857999"/>
          </a:xfrm>
          <a:prstGeom prst="rect">
            <a:avLst/>
          </a:prstGeom>
        </p:spPr>
      </p:pic>
      <p:sp>
        <p:nvSpPr>
          <p:cNvPr id="4" name="TextBox 3">
            <a:hlinkClick r:id="rId3"/>
            <a:extLst>
              <a:ext uri="{FF2B5EF4-FFF2-40B4-BE49-F238E27FC236}">
                <a16:creationId xmlns:a16="http://schemas.microsoft.com/office/drawing/2014/main" id="{F7E74A5B-4B95-DB1D-DAF1-2F0515248E88}"/>
              </a:ext>
            </a:extLst>
          </p:cNvPr>
          <p:cNvSpPr txBox="1"/>
          <p:nvPr userDrawn="1"/>
        </p:nvSpPr>
        <p:spPr>
          <a:xfrm>
            <a:off x="1098688" y="5779037"/>
            <a:ext cx="5384989" cy="215444"/>
          </a:xfrm>
          <a:prstGeom prst="rect">
            <a:avLst/>
          </a:prstGeom>
          <a:noFill/>
        </p:spPr>
        <p:txBody>
          <a:bodyPr wrap="square" lIns="0" tIns="0" rIns="0" bIns="0" rtlCol="0">
            <a:spAutoFit/>
          </a:bodyPr>
          <a:lstStyle/>
          <a:p>
            <a:pPr algn="l"/>
            <a:r>
              <a:rPr lang="en-US" sz="1400" spc="300">
                <a:solidFill>
                  <a:schemeClr val="tx1"/>
                </a:solidFill>
                <a:latin typeface="+mj-lt"/>
                <a:cs typeface="Poppins" panose="00000500000000000000" pitchFamily="2" charset="0"/>
              </a:rPr>
              <a:t>www.dickerdata.com.au/microsoft</a:t>
            </a:r>
          </a:p>
        </p:txBody>
      </p:sp>
      <p:pic>
        <p:nvPicPr>
          <p:cNvPr id="8" name="Graphic 7">
            <a:extLst>
              <a:ext uri="{FF2B5EF4-FFF2-40B4-BE49-F238E27FC236}">
                <a16:creationId xmlns:a16="http://schemas.microsoft.com/office/drawing/2014/main" id="{4D74EEE0-852A-ED58-974E-CC1C1A2D5B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1975" y="1119735"/>
            <a:ext cx="5344218" cy="590159"/>
          </a:xfrm>
          <a:prstGeom prst="rect">
            <a:avLst/>
          </a:prstGeom>
        </p:spPr>
      </p:pic>
      <p:sp>
        <p:nvSpPr>
          <p:cNvPr id="6" name="Heading">
            <a:extLst>
              <a:ext uri="{FF2B5EF4-FFF2-40B4-BE49-F238E27FC236}">
                <a16:creationId xmlns:a16="http://schemas.microsoft.com/office/drawing/2014/main" id="{160B808E-E15A-E294-BB41-831BC0918230}"/>
              </a:ext>
            </a:extLst>
          </p:cNvPr>
          <p:cNvSpPr>
            <a:spLocks noGrp="1"/>
          </p:cNvSpPr>
          <p:nvPr>
            <p:ph type="body" sz="quarter" idx="15" hasCustomPrompt="1"/>
          </p:nvPr>
        </p:nvSpPr>
        <p:spPr>
          <a:xfrm>
            <a:off x="1071976" y="2330897"/>
            <a:ext cx="6719214" cy="2008416"/>
          </a:xfrm>
          <a:prstGeom prst="rect">
            <a:avLst/>
          </a:prstGeom>
          <a:effectLst/>
        </p:spPr>
        <p:txBody>
          <a:bodyPr lIns="0" tIns="0" rIns="0" bIns="0" anchor="b">
            <a:noAutofit/>
          </a:bodyPr>
          <a:lstStyle>
            <a:lvl1pPr marL="0" indent="0">
              <a:lnSpc>
                <a:spcPts val="7000"/>
              </a:lnSpc>
              <a:spcBef>
                <a:spcPts val="0"/>
              </a:spcBef>
              <a:buFontTx/>
              <a:buNone/>
              <a:defRPr sz="72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heading</a:t>
            </a:r>
          </a:p>
          <a:p>
            <a:pPr lvl="0"/>
            <a:r>
              <a:rPr lang="en-US"/>
              <a:t>Here</a:t>
            </a:r>
            <a:endParaRPr lang="en-AU"/>
          </a:p>
        </p:txBody>
      </p:sp>
      <p:sp>
        <p:nvSpPr>
          <p:cNvPr id="9" name="Text Placeholder 2">
            <a:extLst>
              <a:ext uri="{FF2B5EF4-FFF2-40B4-BE49-F238E27FC236}">
                <a16:creationId xmlns:a16="http://schemas.microsoft.com/office/drawing/2014/main" id="{8ADC63B0-EF04-1C08-0737-F3BF6636B47D}"/>
              </a:ext>
            </a:extLst>
          </p:cNvPr>
          <p:cNvSpPr>
            <a:spLocks noGrp="1"/>
          </p:cNvSpPr>
          <p:nvPr>
            <p:ph type="body" sz="quarter" idx="16" hasCustomPrompt="1"/>
          </p:nvPr>
        </p:nvSpPr>
        <p:spPr>
          <a:xfrm>
            <a:off x="1066023" y="4588094"/>
            <a:ext cx="8309709" cy="773046"/>
          </a:xfrm>
          <a:prstGeom prst="rect">
            <a:avLst/>
          </a:prstGeom>
        </p:spPr>
        <p:txBody>
          <a:bodyPr lIns="0" tIns="0" rIns="0" bIns="0" anchor="ctr"/>
          <a:lstStyle>
            <a:lvl1pPr marL="0" indent="0">
              <a:buNone/>
              <a:defRPr sz="1800">
                <a:solidFill>
                  <a:schemeClr val="tx1"/>
                </a:solidFill>
              </a:defRPr>
            </a:lvl1pPr>
            <a:lvl2pPr marL="360000" indent="0">
              <a:buNone/>
              <a:defRPr sz="1200">
                <a:solidFill>
                  <a:schemeClr val="bg1"/>
                </a:solidFill>
              </a:defRPr>
            </a:lvl2pPr>
            <a:lvl3pPr marL="722312" indent="0">
              <a:buNone/>
              <a:defRPr sz="1200">
                <a:solidFill>
                  <a:schemeClr val="bg1"/>
                </a:solidFill>
              </a:defRPr>
            </a:lvl3pPr>
            <a:lvl4pPr marL="1071562" indent="0">
              <a:buNone/>
              <a:defRPr sz="1200">
                <a:solidFill>
                  <a:schemeClr val="bg1"/>
                </a:solidFill>
              </a:defRPr>
            </a:lvl4pPr>
            <a:lvl5pPr marL="1431925" indent="0">
              <a:buNone/>
              <a:defRPr sz="1200">
                <a:solidFill>
                  <a:schemeClr val="bg1"/>
                </a:solidFill>
              </a:defRPr>
            </a:lvl5pPr>
          </a:lstStyle>
          <a:p>
            <a:pPr lvl="0"/>
            <a:r>
              <a:rPr lang="en-US"/>
              <a:t>Add subhead here</a:t>
            </a:r>
          </a:p>
        </p:txBody>
      </p:sp>
    </p:spTree>
    <p:extLst>
      <p:ext uri="{BB962C8B-B14F-4D97-AF65-F5344CB8AC3E}">
        <p14:creationId xmlns:p14="http://schemas.microsoft.com/office/powerpoint/2010/main" val="3247830835"/>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Title Slide 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319084-8C58-3C0A-E9F3-26255A72A9AB}"/>
              </a:ext>
            </a:extLst>
          </p:cNvPr>
          <p:cNvSpPr/>
          <p:nvPr userDrawn="1"/>
        </p:nvSpPr>
        <p:spPr>
          <a:xfrm>
            <a:off x="0" y="0"/>
            <a:ext cx="12192000" cy="6858000"/>
          </a:xfrm>
          <a:prstGeom prst="rect">
            <a:avLst/>
          </a:prstGeom>
          <a:solidFill>
            <a:srgbClr val="EAE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a:extLst>
              <a:ext uri="{FF2B5EF4-FFF2-40B4-BE49-F238E27FC236}">
                <a16:creationId xmlns:a16="http://schemas.microsoft.com/office/drawing/2014/main" id="{24A8AAB2-D3D0-9617-FB28-91EC9D8A75A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3051" t="20682" b="2955"/>
          <a:stretch/>
        </p:blipFill>
        <p:spPr bwMode="auto">
          <a:xfrm>
            <a:off x="0" y="0"/>
            <a:ext cx="12225529" cy="5390147"/>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4D74EEE0-852A-ED58-974E-CC1C1A2D5B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82015" y="1552873"/>
            <a:ext cx="2827970" cy="312291"/>
          </a:xfrm>
          <a:prstGeom prst="rect">
            <a:avLst/>
          </a:prstGeom>
        </p:spPr>
      </p:pic>
      <p:pic>
        <p:nvPicPr>
          <p:cNvPr id="10" name="Picture 9" descr="A pink and purple text on a black background&#10;&#10;Description automatically generated">
            <a:extLst>
              <a:ext uri="{FF2B5EF4-FFF2-40B4-BE49-F238E27FC236}">
                <a16:creationId xmlns:a16="http://schemas.microsoft.com/office/drawing/2014/main" id="{9BC27654-D183-C7AB-C0EA-4C8F1B1A725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43275" y="2305050"/>
            <a:ext cx="5505450" cy="2857500"/>
          </a:xfrm>
          <a:prstGeom prst="rect">
            <a:avLst/>
          </a:prstGeom>
        </p:spPr>
      </p:pic>
      <p:pic>
        <p:nvPicPr>
          <p:cNvPr id="14" name="Graphic 13">
            <a:extLst>
              <a:ext uri="{FF2B5EF4-FFF2-40B4-BE49-F238E27FC236}">
                <a16:creationId xmlns:a16="http://schemas.microsoft.com/office/drawing/2014/main" id="{F1748983-EBDC-B12D-3DD3-72B78766F18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611785" y="5575382"/>
            <a:ext cx="8968431" cy="504576"/>
          </a:xfrm>
          <a:prstGeom prst="rect">
            <a:avLst/>
          </a:prstGeom>
        </p:spPr>
      </p:pic>
    </p:spTree>
    <p:extLst>
      <p:ext uri="{BB962C8B-B14F-4D97-AF65-F5344CB8AC3E}">
        <p14:creationId xmlns:p14="http://schemas.microsoft.com/office/powerpoint/2010/main" val="430482512"/>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05B28E-36DC-DD91-28A6-5AB1E16FAF7B}"/>
              </a:ext>
            </a:extLst>
          </p:cNvPr>
          <p:cNvSpPr/>
          <p:nvPr userDrawn="1"/>
        </p:nvSpPr>
        <p:spPr>
          <a:xfrm rot="10800000">
            <a:off x="0"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4245090A-C52C-74EE-D46E-246573C05C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534" y="0"/>
            <a:ext cx="12158227" cy="6858000"/>
          </a:xfrm>
          <a:prstGeom prst="rect">
            <a:avLst/>
          </a:prstGeom>
        </p:spPr>
      </p:pic>
      <p:sp>
        <p:nvSpPr>
          <p:cNvPr id="12" name="TextBox 11">
            <a:hlinkClick r:id="rId3"/>
            <a:extLst>
              <a:ext uri="{FF2B5EF4-FFF2-40B4-BE49-F238E27FC236}">
                <a16:creationId xmlns:a16="http://schemas.microsoft.com/office/drawing/2014/main" id="{8DA8FD5F-9996-8923-4D0B-42BAF854D983}"/>
              </a:ext>
            </a:extLst>
          </p:cNvPr>
          <p:cNvSpPr txBox="1"/>
          <p:nvPr userDrawn="1"/>
        </p:nvSpPr>
        <p:spPr>
          <a:xfrm>
            <a:off x="1091431" y="5622587"/>
            <a:ext cx="5384989" cy="215444"/>
          </a:xfrm>
          <a:prstGeom prst="rect">
            <a:avLst/>
          </a:prstGeom>
          <a:noFill/>
        </p:spPr>
        <p:txBody>
          <a:bodyPr wrap="square" lIns="0" tIns="0" rIns="0" bIns="0" rtlCol="0">
            <a:spAutoFit/>
          </a:bodyPr>
          <a:lstStyle/>
          <a:p>
            <a:pPr algn="l"/>
            <a:r>
              <a:rPr lang="en-US" sz="1400" spc="300">
                <a:solidFill>
                  <a:schemeClr val="tx1"/>
                </a:solidFill>
                <a:latin typeface="+mj-lt"/>
                <a:cs typeface="Poppins" panose="00000500000000000000" pitchFamily="2" charset="0"/>
              </a:rPr>
              <a:t>www.dickerdata.com.au/microsoft</a:t>
            </a:r>
          </a:p>
        </p:txBody>
      </p:sp>
      <p:pic>
        <p:nvPicPr>
          <p:cNvPr id="6" name="Graphic 5">
            <a:extLst>
              <a:ext uri="{FF2B5EF4-FFF2-40B4-BE49-F238E27FC236}">
                <a16:creationId xmlns:a16="http://schemas.microsoft.com/office/drawing/2014/main" id="{31DBE6A5-0AAA-F2BC-3C0A-94E830C8B80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1975" y="1235413"/>
            <a:ext cx="5344218" cy="590159"/>
          </a:xfrm>
          <a:prstGeom prst="rect">
            <a:avLst/>
          </a:prstGeom>
        </p:spPr>
      </p:pic>
      <p:sp>
        <p:nvSpPr>
          <p:cNvPr id="3" name="Heading">
            <a:extLst>
              <a:ext uri="{FF2B5EF4-FFF2-40B4-BE49-F238E27FC236}">
                <a16:creationId xmlns:a16="http://schemas.microsoft.com/office/drawing/2014/main" id="{DAD7FD7A-B8B0-CB71-1E2F-78BAB8729ED9}"/>
              </a:ext>
            </a:extLst>
          </p:cNvPr>
          <p:cNvSpPr>
            <a:spLocks noGrp="1"/>
          </p:cNvSpPr>
          <p:nvPr>
            <p:ph type="body" sz="quarter" idx="15" hasCustomPrompt="1"/>
          </p:nvPr>
        </p:nvSpPr>
        <p:spPr>
          <a:xfrm>
            <a:off x="1071976" y="2330897"/>
            <a:ext cx="6719214" cy="2008416"/>
          </a:xfrm>
          <a:prstGeom prst="rect">
            <a:avLst/>
          </a:prstGeom>
          <a:effectLst/>
        </p:spPr>
        <p:txBody>
          <a:bodyPr lIns="0" tIns="0" rIns="0" bIns="0" anchor="b">
            <a:noAutofit/>
          </a:bodyPr>
          <a:lstStyle>
            <a:lvl1pPr marL="0" indent="0">
              <a:lnSpc>
                <a:spcPts val="7000"/>
              </a:lnSpc>
              <a:spcBef>
                <a:spcPts val="0"/>
              </a:spcBef>
              <a:buFontTx/>
              <a:buNone/>
              <a:defRPr sz="72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heading</a:t>
            </a:r>
          </a:p>
          <a:p>
            <a:pPr lvl="0"/>
            <a:r>
              <a:rPr lang="en-US"/>
              <a:t>Here</a:t>
            </a:r>
            <a:endParaRPr lang="en-AU"/>
          </a:p>
        </p:txBody>
      </p:sp>
      <p:sp>
        <p:nvSpPr>
          <p:cNvPr id="4" name="Text Placeholder 2">
            <a:extLst>
              <a:ext uri="{FF2B5EF4-FFF2-40B4-BE49-F238E27FC236}">
                <a16:creationId xmlns:a16="http://schemas.microsoft.com/office/drawing/2014/main" id="{7C65FF96-3744-DB7A-A639-589E694FB355}"/>
              </a:ext>
            </a:extLst>
          </p:cNvPr>
          <p:cNvSpPr>
            <a:spLocks noGrp="1"/>
          </p:cNvSpPr>
          <p:nvPr>
            <p:ph type="body" sz="quarter" idx="16" hasCustomPrompt="1"/>
          </p:nvPr>
        </p:nvSpPr>
        <p:spPr>
          <a:xfrm>
            <a:off x="1066023" y="4588094"/>
            <a:ext cx="8309709" cy="773046"/>
          </a:xfrm>
          <a:prstGeom prst="rect">
            <a:avLst/>
          </a:prstGeom>
        </p:spPr>
        <p:txBody>
          <a:bodyPr lIns="0" tIns="0" rIns="0" bIns="0" anchor="ctr"/>
          <a:lstStyle>
            <a:lvl1pPr marL="0" indent="0">
              <a:buNone/>
              <a:defRPr sz="1800">
                <a:solidFill>
                  <a:schemeClr val="tx1"/>
                </a:solidFill>
              </a:defRPr>
            </a:lvl1pPr>
            <a:lvl2pPr marL="360000" indent="0">
              <a:buNone/>
              <a:defRPr sz="1200">
                <a:solidFill>
                  <a:schemeClr val="bg1"/>
                </a:solidFill>
              </a:defRPr>
            </a:lvl2pPr>
            <a:lvl3pPr marL="722312" indent="0">
              <a:buNone/>
              <a:defRPr sz="1200">
                <a:solidFill>
                  <a:schemeClr val="bg1"/>
                </a:solidFill>
              </a:defRPr>
            </a:lvl3pPr>
            <a:lvl4pPr marL="1071562" indent="0">
              <a:buNone/>
              <a:defRPr sz="1200">
                <a:solidFill>
                  <a:schemeClr val="bg1"/>
                </a:solidFill>
              </a:defRPr>
            </a:lvl4pPr>
            <a:lvl5pPr marL="1431925" indent="0">
              <a:buNone/>
              <a:defRPr sz="1200">
                <a:solidFill>
                  <a:schemeClr val="bg1"/>
                </a:solidFill>
              </a:defRPr>
            </a:lvl5pPr>
          </a:lstStyle>
          <a:p>
            <a:pPr lvl="0"/>
            <a:r>
              <a:rPr lang="en-US"/>
              <a:t>Add subhead here</a:t>
            </a:r>
          </a:p>
        </p:txBody>
      </p:sp>
    </p:spTree>
    <p:extLst>
      <p:ext uri="{BB962C8B-B14F-4D97-AF65-F5344CB8AC3E}">
        <p14:creationId xmlns:p14="http://schemas.microsoft.com/office/powerpoint/2010/main" val="1645548236"/>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943DAA-EBE5-8995-D9FB-B01B4A617E28}"/>
              </a:ext>
            </a:extLst>
          </p:cNvPr>
          <p:cNvPicPr>
            <a:picLocks noChangeAspect="1"/>
          </p:cNvPicPr>
          <p:nvPr userDrawn="1"/>
        </p:nvPicPr>
        <p:blipFill>
          <a:blip r:embed="rId2"/>
          <a:stretch>
            <a:fillRect/>
          </a:stretch>
        </p:blipFill>
        <p:spPr>
          <a:xfrm rot="10800000">
            <a:off x="0" y="542545"/>
            <a:ext cx="12192000" cy="6315455"/>
          </a:xfrm>
          <a:prstGeom prst="rect">
            <a:avLst/>
          </a:prstGeom>
        </p:spPr>
      </p:pic>
      <p:pic>
        <p:nvPicPr>
          <p:cNvPr id="7" name="Picture 6">
            <a:extLst>
              <a:ext uri="{FF2B5EF4-FFF2-40B4-BE49-F238E27FC236}">
                <a16:creationId xmlns:a16="http://schemas.microsoft.com/office/drawing/2014/main" id="{4245090A-C52C-74EE-D46E-246573C05C3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8155" y="0"/>
            <a:ext cx="12158227" cy="6858000"/>
          </a:xfrm>
          <a:prstGeom prst="rect">
            <a:avLst/>
          </a:prstGeom>
        </p:spPr>
      </p:pic>
      <p:pic>
        <p:nvPicPr>
          <p:cNvPr id="6" name="Graphic 5">
            <a:extLst>
              <a:ext uri="{FF2B5EF4-FFF2-40B4-BE49-F238E27FC236}">
                <a16:creationId xmlns:a16="http://schemas.microsoft.com/office/drawing/2014/main" id="{31DBE6A5-0AAA-F2BC-3C0A-94E830C8B80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1975" y="982978"/>
            <a:ext cx="5344218" cy="590159"/>
          </a:xfrm>
          <a:prstGeom prst="rect">
            <a:avLst/>
          </a:prstGeom>
        </p:spPr>
      </p:pic>
      <p:sp>
        <p:nvSpPr>
          <p:cNvPr id="2" name="Text Placeholder 2">
            <a:extLst>
              <a:ext uri="{FF2B5EF4-FFF2-40B4-BE49-F238E27FC236}">
                <a16:creationId xmlns:a16="http://schemas.microsoft.com/office/drawing/2014/main" id="{648301FB-1353-44FA-1711-CB0861F507B3}"/>
              </a:ext>
            </a:extLst>
          </p:cNvPr>
          <p:cNvSpPr>
            <a:spLocks noGrp="1"/>
          </p:cNvSpPr>
          <p:nvPr>
            <p:ph type="body" sz="quarter" idx="16" hasCustomPrompt="1"/>
          </p:nvPr>
        </p:nvSpPr>
        <p:spPr>
          <a:xfrm>
            <a:off x="1066023" y="5622587"/>
            <a:ext cx="4129087" cy="492125"/>
          </a:xfrm>
          <a:prstGeom prst="rect">
            <a:avLst/>
          </a:prstGeom>
        </p:spPr>
        <p:txBody>
          <a:bodyPr lIns="0" tIns="0" rIns="0" bIns="0" anchor="ctr"/>
          <a:lstStyle>
            <a:lvl1pPr marL="0" indent="0">
              <a:buNone/>
              <a:defRPr sz="1200">
                <a:solidFill>
                  <a:schemeClr val="tx1"/>
                </a:solidFill>
              </a:defRPr>
            </a:lvl1pPr>
            <a:lvl2pPr marL="360000" indent="0">
              <a:buNone/>
              <a:defRPr sz="1200">
                <a:solidFill>
                  <a:schemeClr val="bg1"/>
                </a:solidFill>
              </a:defRPr>
            </a:lvl2pPr>
            <a:lvl3pPr marL="722312" indent="0">
              <a:buNone/>
              <a:defRPr sz="1200">
                <a:solidFill>
                  <a:schemeClr val="bg1"/>
                </a:solidFill>
              </a:defRPr>
            </a:lvl3pPr>
            <a:lvl4pPr marL="1071562" indent="0">
              <a:buNone/>
              <a:defRPr sz="1200">
                <a:solidFill>
                  <a:schemeClr val="bg1"/>
                </a:solidFill>
              </a:defRPr>
            </a:lvl4pPr>
            <a:lvl5pPr marL="1431925" indent="0">
              <a:buNone/>
              <a:defRPr sz="1200">
                <a:solidFill>
                  <a:schemeClr val="bg1"/>
                </a:solidFill>
              </a:defRPr>
            </a:lvl5pPr>
          </a:lstStyle>
          <a:p>
            <a:pPr lvl="0"/>
            <a:r>
              <a:rPr lang="en-US"/>
              <a:t>PRESENTED BY:  Add presenters name here</a:t>
            </a:r>
          </a:p>
        </p:txBody>
      </p:sp>
      <p:sp>
        <p:nvSpPr>
          <p:cNvPr id="5" name="Heading">
            <a:extLst>
              <a:ext uri="{FF2B5EF4-FFF2-40B4-BE49-F238E27FC236}">
                <a16:creationId xmlns:a16="http://schemas.microsoft.com/office/drawing/2014/main" id="{7FEC07F6-EC19-828B-26B5-F06A7B645931}"/>
              </a:ext>
            </a:extLst>
          </p:cNvPr>
          <p:cNvSpPr>
            <a:spLocks noGrp="1"/>
          </p:cNvSpPr>
          <p:nvPr>
            <p:ph type="body" sz="quarter" idx="15" hasCustomPrompt="1"/>
          </p:nvPr>
        </p:nvSpPr>
        <p:spPr>
          <a:xfrm>
            <a:off x="1071976" y="2330897"/>
            <a:ext cx="6719214" cy="2008416"/>
          </a:xfrm>
          <a:prstGeom prst="rect">
            <a:avLst/>
          </a:prstGeom>
          <a:effectLst/>
        </p:spPr>
        <p:txBody>
          <a:bodyPr lIns="0" tIns="0" rIns="0" bIns="0" anchor="b">
            <a:noAutofit/>
          </a:bodyPr>
          <a:lstStyle>
            <a:lvl1pPr marL="0" indent="0">
              <a:lnSpc>
                <a:spcPts val="7000"/>
              </a:lnSpc>
              <a:spcBef>
                <a:spcPts val="0"/>
              </a:spcBef>
              <a:buFontTx/>
              <a:buNone/>
              <a:defRPr sz="72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heading</a:t>
            </a:r>
          </a:p>
          <a:p>
            <a:pPr lvl="0"/>
            <a:r>
              <a:rPr lang="en-US"/>
              <a:t>Here</a:t>
            </a:r>
            <a:endParaRPr lang="en-AU"/>
          </a:p>
        </p:txBody>
      </p:sp>
      <p:sp>
        <p:nvSpPr>
          <p:cNvPr id="8" name="Text Placeholder 2">
            <a:extLst>
              <a:ext uri="{FF2B5EF4-FFF2-40B4-BE49-F238E27FC236}">
                <a16:creationId xmlns:a16="http://schemas.microsoft.com/office/drawing/2014/main" id="{185379A1-C346-7DFD-718E-E1B014982A7B}"/>
              </a:ext>
            </a:extLst>
          </p:cNvPr>
          <p:cNvSpPr>
            <a:spLocks noGrp="1"/>
          </p:cNvSpPr>
          <p:nvPr>
            <p:ph type="body" sz="quarter" idx="17" hasCustomPrompt="1"/>
          </p:nvPr>
        </p:nvSpPr>
        <p:spPr>
          <a:xfrm>
            <a:off x="1066023" y="4588094"/>
            <a:ext cx="8309709" cy="773046"/>
          </a:xfrm>
          <a:prstGeom prst="rect">
            <a:avLst/>
          </a:prstGeom>
        </p:spPr>
        <p:txBody>
          <a:bodyPr lIns="0" tIns="0" rIns="0" bIns="0" anchor="ctr"/>
          <a:lstStyle>
            <a:lvl1pPr marL="0" indent="0">
              <a:buNone/>
              <a:defRPr sz="1800">
                <a:solidFill>
                  <a:schemeClr val="tx1"/>
                </a:solidFill>
              </a:defRPr>
            </a:lvl1pPr>
            <a:lvl2pPr marL="360000" indent="0">
              <a:buNone/>
              <a:defRPr sz="1200">
                <a:solidFill>
                  <a:schemeClr val="bg1"/>
                </a:solidFill>
              </a:defRPr>
            </a:lvl2pPr>
            <a:lvl3pPr marL="722312" indent="0">
              <a:buNone/>
              <a:defRPr sz="1200">
                <a:solidFill>
                  <a:schemeClr val="bg1"/>
                </a:solidFill>
              </a:defRPr>
            </a:lvl3pPr>
            <a:lvl4pPr marL="1071562" indent="0">
              <a:buNone/>
              <a:defRPr sz="1200">
                <a:solidFill>
                  <a:schemeClr val="bg1"/>
                </a:solidFill>
              </a:defRPr>
            </a:lvl4pPr>
            <a:lvl5pPr marL="1431925" indent="0">
              <a:buNone/>
              <a:defRPr sz="1200">
                <a:solidFill>
                  <a:schemeClr val="bg1"/>
                </a:solidFill>
              </a:defRPr>
            </a:lvl5pPr>
          </a:lstStyle>
          <a:p>
            <a:pPr lvl="0"/>
            <a:r>
              <a:rPr lang="en-US"/>
              <a:t>Add subhead here</a:t>
            </a:r>
          </a:p>
        </p:txBody>
      </p:sp>
    </p:spTree>
    <p:extLst>
      <p:ext uri="{BB962C8B-B14F-4D97-AF65-F5344CB8AC3E}">
        <p14:creationId xmlns:p14="http://schemas.microsoft.com/office/powerpoint/2010/main" val="973099368"/>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 image with Heade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ACC4E2-960E-5F72-F0AF-AF06D9BBA5D1}"/>
              </a:ext>
            </a:extLst>
          </p:cNvPr>
          <p:cNvSpPr/>
          <p:nvPr userDrawn="1"/>
        </p:nvSpPr>
        <p:spPr>
          <a:xfrm rot="10800000">
            <a:off x="-22537"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DD6727F1-6878-4771-4645-34CA5DB799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25776" y="0"/>
            <a:ext cx="5566224" cy="2202171"/>
          </a:xfrm>
          <a:prstGeom prst="rect">
            <a:avLst/>
          </a:prstGeom>
        </p:spPr>
      </p:pic>
      <p:sp>
        <p:nvSpPr>
          <p:cNvPr id="2" name="Heading">
            <a:extLst>
              <a:ext uri="{FF2B5EF4-FFF2-40B4-BE49-F238E27FC236}">
                <a16:creationId xmlns:a16="http://schemas.microsoft.com/office/drawing/2014/main" id="{87BB52D4-142A-F1CC-DCB8-5A48BF2F41E9}"/>
              </a:ext>
            </a:extLst>
          </p:cNvPr>
          <p:cNvSpPr>
            <a:spLocks noGrp="1"/>
          </p:cNvSpPr>
          <p:nvPr>
            <p:ph type="body" sz="quarter" idx="15" hasCustomPrompt="1"/>
          </p:nvPr>
        </p:nvSpPr>
        <p:spPr>
          <a:xfrm>
            <a:off x="6282000" y="2718998"/>
            <a:ext cx="5019151" cy="1964752"/>
          </a:xfrm>
          <a:prstGeom prst="rect">
            <a:avLst/>
          </a:prstGeom>
          <a:effectLst/>
        </p:spPr>
        <p:txBody>
          <a:bodyPr lIns="0" tIns="0" rIns="0" bIns="0" anchor="b">
            <a:noAutofit/>
          </a:bodyPr>
          <a:lstStyle>
            <a:lvl1pPr marL="0" indent="0">
              <a:lnSpc>
                <a:spcPct val="100000"/>
              </a:lnSpc>
              <a:spcBef>
                <a:spcPts val="0"/>
              </a:spcBef>
              <a:buFontTx/>
              <a:buNone/>
              <a:defRPr sz="55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your heading </a:t>
            </a:r>
          </a:p>
          <a:p>
            <a:pPr lvl="0"/>
            <a:r>
              <a:rPr lang="en-US"/>
              <a:t>here</a:t>
            </a:r>
            <a:endParaRPr lang="en-AU"/>
          </a:p>
        </p:txBody>
      </p:sp>
      <p:sp>
        <p:nvSpPr>
          <p:cNvPr id="8" name="Iphone Image">
            <a:extLst>
              <a:ext uri="{FF2B5EF4-FFF2-40B4-BE49-F238E27FC236}">
                <a16:creationId xmlns:a16="http://schemas.microsoft.com/office/drawing/2014/main" id="{F8CF91FA-A437-106E-3090-4229A2229CAE}"/>
              </a:ext>
            </a:extLst>
          </p:cNvPr>
          <p:cNvSpPr>
            <a:spLocks noGrp="1"/>
          </p:cNvSpPr>
          <p:nvPr>
            <p:ph type="pic" sz="quarter" idx="18" hasCustomPrompt="1"/>
          </p:nvPr>
        </p:nvSpPr>
        <p:spPr>
          <a:xfrm>
            <a:off x="807396" y="817123"/>
            <a:ext cx="4686313" cy="5282120"/>
          </a:xfrm>
          <a:prstGeom prst="roundRect">
            <a:avLst>
              <a:gd name="adj" fmla="val 8204"/>
            </a:avLst>
          </a:prstGeom>
          <a:solidFill>
            <a:schemeClr val="bg1">
              <a:lumMod val="75000"/>
            </a:schemeClr>
          </a:solidFill>
        </p:spPr>
        <p:txBody>
          <a:bodyPr anchor="ctr"/>
          <a:lstStyle>
            <a:lvl1pPr marL="0" indent="0" algn="ctr">
              <a:buNone/>
              <a:defRPr>
                <a:latin typeface="+mj-lt"/>
              </a:defRPr>
            </a:lvl1pPr>
          </a:lstStyle>
          <a:p>
            <a:r>
              <a:rPr lang="en-US"/>
              <a:t>Click to Add</a:t>
            </a:r>
          </a:p>
          <a:p>
            <a:r>
              <a:rPr lang="en-US"/>
              <a:t>Image Here</a:t>
            </a:r>
          </a:p>
        </p:txBody>
      </p:sp>
    </p:spTree>
    <p:extLst>
      <p:ext uri="{BB962C8B-B14F-4D97-AF65-F5344CB8AC3E}">
        <p14:creationId xmlns:p14="http://schemas.microsoft.com/office/powerpoint/2010/main" val="2901076277"/>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319084-8C58-3C0A-E9F3-26255A72A9AB}"/>
              </a:ext>
            </a:extLst>
          </p:cNvPr>
          <p:cNvSpPr/>
          <p:nvPr userDrawn="1"/>
        </p:nvSpPr>
        <p:spPr>
          <a:xfrm>
            <a:off x="0" y="0"/>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4245090A-C52C-74EE-D46E-246573C05C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6" y="0"/>
            <a:ext cx="12158225" cy="6857999"/>
          </a:xfrm>
          <a:prstGeom prst="rect">
            <a:avLst/>
          </a:prstGeom>
        </p:spPr>
      </p:pic>
      <p:sp>
        <p:nvSpPr>
          <p:cNvPr id="4" name="TextBox 3">
            <a:hlinkClick r:id="rId3"/>
            <a:extLst>
              <a:ext uri="{FF2B5EF4-FFF2-40B4-BE49-F238E27FC236}">
                <a16:creationId xmlns:a16="http://schemas.microsoft.com/office/drawing/2014/main" id="{F7E74A5B-4B95-DB1D-DAF1-2F0515248E88}"/>
              </a:ext>
            </a:extLst>
          </p:cNvPr>
          <p:cNvSpPr txBox="1"/>
          <p:nvPr userDrawn="1"/>
        </p:nvSpPr>
        <p:spPr>
          <a:xfrm>
            <a:off x="1098688" y="5779037"/>
            <a:ext cx="5384989" cy="215444"/>
          </a:xfrm>
          <a:prstGeom prst="rect">
            <a:avLst/>
          </a:prstGeom>
          <a:noFill/>
        </p:spPr>
        <p:txBody>
          <a:bodyPr wrap="square" lIns="0" tIns="0" rIns="0" bIns="0" rtlCol="0">
            <a:spAutoFit/>
          </a:bodyPr>
          <a:lstStyle/>
          <a:p>
            <a:pPr algn="l"/>
            <a:r>
              <a:rPr lang="en-US" sz="1400" spc="300">
                <a:solidFill>
                  <a:schemeClr val="tx1"/>
                </a:solidFill>
                <a:latin typeface="+mj-lt"/>
                <a:cs typeface="Poppins" panose="00000500000000000000" pitchFamily="2" charset="0"/>
              </a:rPr>
              <a:t>www.dickerdata.com.au/microsoft</a:t>
            </a:r>
          </a:p>
        </p:txBody>
      </p:sp>
      <p:pic>
        <p:nvPicPr>
          <p:cNvPr id="8" name="Graphic 7">
            <a:extLst>
              <a:ext uri="{FF2B5EF4-FFF2-40B4-BE49-F238E27FC236}">
                <a16:creationId xmlns:a16="http://schemas.microsoft.com/office/drawing/2014/main" id="{4D74EEE0-852A-ED58-974E-CC1C1A2D5B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1975" y="1119735"/>
            <a:ext cx="5344218" cy="590159"/>
          </a:xfrm>
          <a:prstGeom prst="rect">
            <a:avLst/>
          </a:prstGeom>
        </p:spPr>
      </p:pic>
      <p:sp>
        <p:nvSpPr>
          <p:cNvPr id="6" name="Heading">
            <a:extLst>
              <a:ext uri="{FF2B5EF4-FFF2-40B4-BE49-F238E27FC236}">
                <a16:creationId xmlns:a16="http://schemas.microsoft.com/office/drawing/2014/main" id="{160B808E-E15A-E294-BB41-831BC0918230}"/>
              </a:ext>
            </a:extLst>
          </p:cNvPr>
          <p:cNvSpPr>
            <a:spLocks noGrp="1"/>
          </p:cNvSpPr>
          <p:nvPr>
            <p:ph type="body" sz="quarter" idx="15" hasCustomPrompt="1"/>
          </p:nvPr>
        </p:nvSpPr>
        <p:spPr>
          <a:xfrm>
            <a:off x="1071976" y="2330897"/>
            <a:ext cx="6719214" cy="2008416"/>
          </a:xfrm>
          <a:prstGeom prst="rect">
            <a:avLst/>
          </a:prstGeom>
          <a:effectLst/>
        </p:spPr>
        <p:txBody>
          <a:bodyPr lIns="0" tIns="0" rIns="0" bIns="0" anchor="b">
            <a:noAutofit/>
          </a:bodyPr>
          <a:lstStyle>
            <a:lvl1pPr marL="0" indent="0">
              <a:lnSpc>
                <a:spcPts val="7000"/>
              </a:lnSpc>
              <a:spcBef>
                <a:spcPts val="0"/>
              </a:spcBef>
              <a:buFontTx/>
              <a:buNone/>
              <a:defRPr sz="72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dirty="0"/>
              <a:t>Add heading</a:t>
            </a:r>
          </a:p>
          <a:p>
            <a:pPr lvl="0"/>
            <a:r>
              <a:rPr lang="en-US" dirty="0"/>
              <a:t>Here</a:t>
            </a:r>
            <a:endParaRPr lang="en-AU" dirty="0"/>
          </a:p>
        </p:txBody>
      </p:sp>
      <p:sp>
        <p:nvSpPr>
          <p:cNvPr id="9" name="Text Placeholder 2">
            <a:extLst>
              <a:ext uri="{FF2B5EF4-FFF2-40B4-BE49-F238E27FC236}">
                <a16:creationId xmlns:a16="http://schemas.microsoft.com/office/drawing/2014/main" id="{8ADC63B0-EF04-1C08-0737-F3BF6636B47D}"/>
              </a:ext>
            </a:extLst>
          </p:cNvPr>
          <p:cNvSpPr>
            <a:spLocks noGrp="1"/>
          </p:cNvSpPr>
          <p:nvPr>
            <p:ph type="body" sz="quarter" idx="16" hasCustomPrompt="1"/>
          </p:nvPr>
        </p:nvSpPr>
        <p:spPr>
          <a:xfrm>
            <a:off x="1066023" y="4588094"/>
            <a:ext cx="8309709" cy="773046"/>
          </a:xfrm>
          <a:prstGeom prst="rect">
            <a:avLst/>
          </a:prstGeom>
        </p:spPr>
        <p:txBody>
          <a:bodyPr lIns="0" tIns="0" rIns="0" bIns="0" anchor="ctr"/>
          <a:lstStyle>
            <a:lvl1pPr marL="0" indent="0">
              <a:buNone/>
              <a:defRPr sz="1800">
                <a:solidFill>
                  <a:schemeClr val="tx1"/>
                </a:solidFill>
              </a:defRPr>
            </a:lvl1pPr>
            <a:lvl2pPr marL="360000" indent="0">
              <a:buNone/>
              <a:defRPr sz="1200">
                <a:solidFill>
                  <a:schemeClr val="bg1"/>
                </a:solidFill>
              </a:defRPr>
            </a:lvl2pPr>
            <a:lvl3pPr marL="722312" indent="0">
              <a:buNone/>
              <a:defRPr sz="1200">
                <a:solidFill>
                  <a:schemeClr val="bg1"/>
                </a:solidFill>
              </a:defRPr>
            </a:lvl3pPr>
            <a:lvl4pPr marL="1071562" indent="0">
              <a:buNone/>
              <a:defRPr sz="1200">
                <a:solidFill>
                  <a:schemeClr val="bg1"/>
                </a:solidFill>
              </a:defRPr>
            </a:lvl4pPr>
            <a:lvl5pPr marL="1431925" indent="0">
              <a:buNone/>
              <a:defRPr sz="1200">
                <a:solidFill>
                  <a:schemeClr val="bg1"/>
                </a:solidFill>
              </a:defRPr>
            </a:lvl5pPr>
          </a:lstStyle>
          <a:p>
            <a:pPr lvl="0"/>
            <a:r>
              <a:rPr lang="en-US" dirty="0"/>
              <a:t>Add subhead here</a:t>
            </a:r>
          </a:p>
        </p:txBody>
      </p:sp>
    </p:spTree>
    <p:extLst>
      <p:ext uri="{BB962C8B-B14F-4D97-AF65-F5344CB8AC3E}">
        <p14:creationId xmlns:p14="http://schemas.microsoft.com/office/powerpoint/2010/main" val="38305595"/>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_1 image with Heade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ACC4E2-960E-5F72-F0AF-AF06D9BBA5D1}"/>
              </a:ext>
            </a:extLst>
          </p:cNvPr>
          <p:cNvSpPr/>
          <p:nvPr userDrawn="1"/>
        </p:nvSpPr>
        <p:spPr>
          <a:xfrm rot="10800000">
            <a:off x="-22537"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DD6727F1-6878-4771-4645-34CA5DB799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15" y="0"/>
            <a:ext cx="12158225" cy="6857998"/>
          </a:xfrm>
          <a:prstGeom prst="rect">
            <a:avLst/>
          </a:prstGeom>
        </p:spPr>
      </p:pic>
      <p:sp>
        <p:nvSpPr>
          <p:cNvPr id="2" name="Heading">
            <a:extLst>
              <a:ext uri="{FF2B5EF4-FFF2-40B4-BE49-F238E27FC236}">
                <a16:creationId xmlns:a16="http://schemas.microsoft.com/office/drawing/2014/main" id="{87BB52D4-142A-F1CC-DCB8-5A48BF2F41E9}"/>
              </a:ext>
            </a:extLst>
          </p:cNvPr>
          <p:cNvSpPr>
            <a:spLocks noGrp="1"/>
          </p:cNvSpPr>
          <p:nvPr>
            <p:ph type="body" sz="quarter" idx="15" hasCustomPrompt="1"/>
          </p:nvPr>
        </p:nvSpPr>
        <p:spPr>
          <a:xfrm>
            <a:off x="6282000" y="2718998"/>
            <a:ext cx="5019151" cy="1964752"/>
          </a:xfrm>
          <a:prstGeom prst="rect">
            <a:avLst/>
          </a:prstGeom>
          <a:effectLst/>
        </p:spPr>
        <p:txBody>
          <a:bodyPr lIns="0" tIns="0" rIns="0" bIns="0" anchor="b">
            <a:noAutofit/>
          </a:bodyPr>
          <a:lstStyle>
            <a:lvl1pPr marL="0" indent="0">
              <a:lnSpc>
                <a:spcPct val="100000"/>
              </a:lnSpc>
              <a:spcBef>
                <a:spcPts val="0"/>
              </a:spcBef>
              <a:buFontTx/>
              <a:buNone/>
              <a:defRPr sz="55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your heading </a:t>
            </a:r>
          </a:p>
          <a:p>
            <a:pPr lvl="0"/>
            <a:r>
              <a:rPr lang="en-US"/>
              <a:t>here</a:t>
            </a:r>
            <a:endParaRPr lang="en-AU"/>
          </a:p>
        </p:txBody>
      </p:sp>
      <p:sp>
        <p:nvSpPr>
          <p:cNvPr id="8" name="Iphone Image">
            <a:extLst>
              <a:ext uri="{FF2B5EF4-FFF2-40B4-BE49-F238E27FC236}">
                <a16:creationId xmlns:a16="http://schemas.microsoft.com/office/drawing/2014/main" id="{F8CF91FA-A437-106E-3090-4229A2229CAE}"/>
              </a:ext>
            </a:extLst>
          </p:cNvPr>
          <p:cNvSpPr>
            <a:spLocks noGrp="1"/>
          </p:cNvSpPr>
          <p:nvPr>
            <p:ph type="pic" sz="quarter" idx="18" hasCustomPrompt="1"/>
          </p:nvPr>
        </p:nvSpPr>
        <p:spPr>
          <a:xfrm>
            <a:off x="807396" y="817123"/>
            <a:ext cx="4686313" cy="5282120"/>
          </a:xfrm>
          <a:prstGeom prst="roundRect">
            <a:avLst>
              <a:gd name="adj" fmla="val 8204"/>
            </a:avLst>
          </a:prstGeom>
          <a:solidFill>
            <a:schemeClr val="bg1">
              <a:lumMod val="75000"/>
            </a:schemeClr>
          </a:solidFill>
        </p:spPr>
        <p:txBody>
          <a:bodyPr anchor="ctr"/>
          <a:lstStyle>
            <a:lvl1pPr marL="0" indent="0" algn="ctr">
              <a:buNone/>
              <a:defRPr>
                <a:latin typeface="+mj-lt"/>
              </a:defRPr>
            </a:lvl1pPr>
          </a:lstStyle>
          <a:p>
            <a:r>
              <a:rPr lang="en-US"/>
              <a:t>Click to Add</a:t>
            </a:r>
          </a:p>
          <a:p>
            <a:r>
              <a:rPr lang="en-US"/>
              <a:t>Image Here</a:t>
            </a:r>
          </a:p>
        </p:txBody>
      </p:sp>
    </p:spTree>
    <p:extLst>
      <p:ext uri="{BB962C8B-B14F-4D97-AF65-F5344CB8AC3E}">
        <p14:creationId xmlns:p14="http://schemas.microsoft.com/office/powerpoint/2010/main" val="1488759276"/>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1 image with Head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867CD9-8CB6-732B-F79E-7797C2581A78}"/>
              </a:ext>
            </a:extLst>
          </p:cNvPr>
          <p:cNvPicPr>
            <a:picLocks noChangeAspect="1"/>
          </p:cNvPicPr>
          <p:nvPr userDrawn="1"/>
        </p:nvPicPr>
        <p:blipFill>
          <a:blip r:embed="rId2"/>
          <a:stretch>
            <a:fillRect/>
          </a:stretch>
        </p:blipFill>
        <p:spPr>
          <a:xfrm>
            <a:off x="0" y="1042416"/>
            <a:ext cx="12192000" cy="5815584"/>
          </a:xfrm>
          <a:prstGeom prst="rect">
            <a:avLst/>
          </a:prstGeom>
        </p:spPr>
      </p:pic>
      <p:pic>
        <p:nvPicPr>
          <p:cNvPr id="7" name="Picture 6">
            <a:extLst>
              <a:ext uri="{FF2B5EF4-FFF2-40B4-BE49-F238E27FC236}">
                <a16:creationId xmlns:a16="http://schemas.microsoft.com/office/drawing/2014/main" id="{DD6727F1-6878-4771-4645-34CA5DB799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0535" y="0"/>
            <a:ext cx="12158225" cy="6857999"/>
          </a:xfrm>
          <a:prstGeom prst="rect">
            <a:avLst/>
          </a:prstGeom>
        </p:spPr>
      </p:pic>
      <p:sp>
        <p:nvSpPr>
          <p:cNvPr id="2" name="Heading">
            <a:extLst>
              <a:ext uri="{FF2B5EF4-FFF2-40B4-BE49-F238E27FC236}">
                <a16:creationId xmlns:a16="http://schemas.microsoft.com/office/drawing/2014/main" id="{87BB52D4-142A-F1CC-DCB8-5A48BF2F41E9}"/>
              </a:ext>
            </a:extLst>
          </p:cNvPr>
          <p:cNvSpPr>
            <a:spLocks noGrp="1"/>
          </p:cNvSpPr>
          <p:nvPr>
            <p:ph type="body" sz="quarter" idx="15" hasCustomPrompt="1"/>
          </p:nvPr>
        </p:nvSpPr>
        <p:spPr>
          <a:xfrm>
            <a:off x="6282000" y="2446624"/>
            <a:ext cx="5019151" cy="1964752"/>
          </a:xfrm>
          <a:prstGeom prst="rect">
            <a:avLst/>
          </a:prstGeom>
          <a:effectLst/>
        </p:spPr>
        <p:txBody>
          <a:bodyPr lIns="0" tIns="0" rIns="0" bIns="0" anchor="b">
            <a:noAutofit/>
          </a:bodyPr>
          <a:lstStyle>
            <a:lvl1pPr marL="0" indent="0">
              <a:lnSpc>
                <a:spcPct val="100000"/>
              </a:lnSpc>
              <a:spcBef>
                <a:spcPts val="0"/>
              </a:spcBef>
              <a:buFontTx/>
              <a:buNone/>
              <a:defRPr sz="55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your heading </a:t>
            </a:r>
          </a:p>
          <a:p>
            <a:pPr lvl="0"/>
            <a:r>
              <a:rPr lang="en-US"/>
              <a:t>here</a:t>
            </a:r>
            <a:endParaRPr lang="en-AU"/>
          </a:p>
        </p:txBody>
      </p:sp>
      <p:sp>
        <p:nvSpPr>
          <p:cNvPr id="8" name="Iphone Image">
            <a:extLst>
              <a:ext uri="{FF2B5EF4-FFF2-40B4-BE49-F238E27FC236}">
                <a16:creationId xmlns:a16="http://schemas.microsoft.com/office/drawing/2014/main" id="{F8CF91FA-A437-106E-3090-4229A2229CAE}"/>
              </a:ext>
            </a:extLst>
          </p:cNvPr>
          <p:cNvSpPr>
            <a:spLocks noGrp="1"/>
          </p:cNvSpPr>
          <p:nvPr>
            <p:ph type="pic" sz="quarter" idx="18" hasCustomPrompt="1"/>
          </p:nvPr>
        </p:nvSpPr>
        <p:spPr>
          <a:xfrm>
            <a:off x="-525294" y="-642026"/>
            <a:ext cx="6019003" cy="8151779"/>
          </a:xfrm>
          <a:prstGeom prst="roundRect">
            <a:avLst>
              <a:gd name="adj" fmla="val 8204"/>
            </a:avLst>
          </a:prstGeom>
          <a:solidFill>
            <a:schemeClr val="bg1">
              <a:lumMod val="75000"/>
            </a:schemeClr>
          </a:solidFill>
        </p:spPr>
        <p:txBody>
          <a:bodyPr anchor="ctr"/>
          <a:lstStyle>
            <a:lvl1pPr marL="0" indent="0" algn="ctr">
              <a:buNone/>
              <a:defRPr>
                <a:latin typeface="+mj-lt"/>
              </a:defRPr>
            </a:lvl1pPr>
          </a:lstStyle>
          <a:p>
            <a:r>
              <a:rPr lang="en-US"/>
              <a:t>Click to Add</a:t>
            </a:r>
          </a:p>
          <a:p>
            <a:r>
              <a:rPr lang="en-US"/>
              <a:t>Image Here</a:t>
            </a:r>
          </a:p>
        </p:txBody>
      </p:sp>
    </p:spTree>
    <p:extLst>
      <p:ext uri="{BB962C8B-B14F-4D97-AF65-F5344CB8AC3E}">
        <p14:creationId xmlns:p14="http://schemas.microsoft.com/office/powerpoint/2010/main" val="1605933148"/>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xt and imag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074BE5-C1F1-C25C-8D6A-A500567AE4C9}"/>
              </a:ext>
            </a:extLst>
          </p:cNvPr>
          <p:cNvPicPr>
            <a:picLocks noChangeAspect="1"/>
          </p:cNvPicPr>
          <p:nvPr userDrawn="1"/>
        </p:nvPicPr>
        <p:blipFill>
          <a:blip r:embed="rId2"/>
          <a:stretch>
            <a:fillRect/>
          </a:stretch>
        </p:blipFill>
        <p:spPr>
          <a:xfrm>
            <a:off x="0" y="572046"/>
            <a:ext cx="12192000" cy="6315455"/>
          </a:xfrm>
          <a:prstGeom prst="rect">
            <a:avLst/>
          </a:prstGeom>
        </p:spPr>
      </p:pic>
      <p:pic>
        <p:nvPicPr>
          <p:cNvPr id="3" name="Picture 2">
            <a:extLst>
              <a:ext uri="{FF2B5EF4-FFF2-40B4-BE49-F238E27FC236}">
                <a16:creationId xmlns:a16="http://schemas.microsoft.com/office/drawing/2014/main" id="{8843D1E9-187C-3EFC-011A-92BBB4F4232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58672" y="3403196"/>
            <a:ext cx="7533328" cy="3472648"/>
          </a:xfrm>
          <a:prstGeom prst="rect">
            <a:avLst/>
          </a:prstGeom>
        </p:spPr>
      </p:pic>
      <p:sp>
        <p:nvSpPr>
          <p:cNvPr id="10" name="Title">
            <a:extLst>
              <a:ext uri="{FF2B5EF4-FFF2-40B4-BE49-F238E27FC236}">
                <a16:creationId xmlns:a16="http://schemas.microsoft.com/office/drawing/2014/main" id="{8D74AD71-76EB-7998-136C-DD3BA3DC2CE1}"/>
              </a:ext>
            </a:extLst>
          </p:cNvPr>
          <p:cNvSpPr>
            <a:spLocks noGrp="1"/>
          </p:cNvSpPr>
          <p:nvPr>
            <p:ph type="title" hasCustomPrompt="1"/>
          </p:nvPr>
        </p:nvSpPr>
        <p:spPr>
          <a:xfrm>
            <a:off x="515939" y="622380"/>
            <a:ext cx="5894590"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1" name="Text">
            <a:extLst>
              <a:ext uri="{FF2B5EF4-FFF2-40B4-BE49-F238E27FC236}">
                <a16:creationId xmlns:a16="http://schemas.microsoft.com/office/drawing/2014/main" id="{1CF823E2-A490-499C-5995-93A9083958E1}"/>
              </a:ext>
            </a:extLst>
          </p:cNvPr>
          <p:cNvSpPr>
            <a:spLocks noGrp="1"/>
          </p:cNvSpPr>
          <p:nvPr>
            <p:ph type="body" sz="quarter" idx="18" hasCustomPrompt="1"/>
          </p:nvPr>
        </p:nvSpPr>
        <p:spPr>
          <a:xfrm>
            <a:off x="515938" y="2456597"/>
            <a:ext cx="5894590" cy="3525913"/>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 name="Iphone Image">
            <a:extLst>
              <a:ext uri="{FF2B5EF4-FFF2-40B4-BE49-F238E27FC236}">
                <a16:creationId xmlns:a16="http://schemas.microsoft.com/office/drawing/2014/main" id="{8D3491AC-13DD-D6CA-BA8E-BD2ECBD1BA7F}"/>
              </a:ext>
            </a:extLst>
          </p:cNvPr>
          <p:cNvSpPr>
            <a:spLocks noGrp="1"/>
          </p:cNvSpPr>
          <p:nvPr>
            <p:ph type="pic" sz="quarter" idx="19" hasCustomPrompt="1"/>
          </p:nvPr>
        </p:nvSpPr>
        <p:spPr>
          <a:xfrm>
            <a:off x="6702357" y="622380"/>
            <a:ext cx="4973705" cy="5360131"/>
          </a:xfrm>
          <a:prstGeom prst="roundRect">
            <a:avLst>
              <a:gd name="adj" fmla="val 8204"/>
            </a:avLst>
          </a:prstGeom>
          <a:solidFill>
            <a:schemeClr val="bg1">
              <a:lumMod val="75000"/>
            </a:schemeClr>
          </a:solidFill>
        </p:spPr>
        <p:txBody>
          <a:bodyPr anchor="ctr"/>
          <a:lstStyle>
            <a:lvl1pPr marL="0" indent="0" algn="ctr">
              <a:buNone/>
              <a:defRPr>
                <a:latin typeface="+mj-lt"/>
              </a:defRPr>
            </a:lvl1pPr>
          </a:lstStyle>
          <a:p>
            <a:r>
              <a:rPr lang="en-US"/>
              <a:t>Click to Add</a:t>
            </a:r>
          </a:p>
          <a:p>
            <a:r>
              <a:rPr lang="en-US"/>
              <a:t>Image Here</a:t>
            </a:r>
          </a:p>
        </p:txBody>
      </p:sp>
      <p:sp>
        <p:nvSpPr>
          <p:cNvPr id="4" name="TextBox 3">
            <a:extLst>
              <a:ext uri="{FF2B5EF4-FFF2-40B4-BE49-F238E27FC236}">
                <a16:creationId xmlns:a16="http://schemas.microsoft.com/office/drawing/2014/main" id="{EE694B97-C9C0-3522-133A-C9FB0FE2DD3C}"/>
              </a:ext>
            </a:extLst>
          </p:cNvPr>
          <p:cNvSpPr txBox="1"/>
          <p:nvPr userDrawn="1"/>
        </p:nvSpPr>
        <p:spPr>
          <a:xfrm>
            <a:off x="865762" y="-398834"/>
            <a:ext cx="184731" cy="369332"/>
          </a:xfrm>
          <a:prstGeom prst="rect">
            <a:avLst/>
          </a:prstGeom>
          <a:noFill/>
        </p:spPr>
        <p:txBody>
          <a:bodyPr wrap="none" rtlCol="0">
            <a:spAutoFit/>
          </a:bodyPr>
          <a:lstStyle/>
          <a:p>
            <a:endParaRPr lang="en-AU"/>
          </a:p>
        </p:txBody>
      </p:sp>
      <p:sp>
        <p:nvSpPr>
          <p:cNvPr id="6" name="Text Placeholder 2">
            <a:extLst>
              <a:ext uri="{FF2B5EF4-FFF2-40B4-BE49-F238E27FC236}">
                <a16:creationId xmlns:a16="http://schemas.microsoft.com/office/drawing/2014/main" id="{FAA35644-D663-417D-AF0A-836CE00DAB2E}"/>
              </a:ext>
            </a:extLst>
          </p:cNvPr>
          <p:cNvSpPr>
            <a:spLocks noGrp="1"/>
          </p:cNvSpPr>
          <p:nvPr>
            <p:ph type="body" sz="quarter" idx="16" hasCustomPrompt="1"/>
          </p:nvPr>
        </p:nvSpPr>
        <p:spPr>
          <a:xfrm>
            <a:off x="503817" y="1705760"/>
            <a:ext cx="5906711" cy="414433"/>
          </a:xfrm>
          <a:prstGeom prst="rect">
            <a:avLst/>
          </a:prstGeom>
        </p:spPr>
        <p:txBody>
          <a:bodyPr lIns="0" tIns="0" rIns="0" bIns="0" anchor="ctr"/>
          <a:lstStyle>
            <a:lvl1pPr marL="0" indent="0">
              <a:buNone/>
              <a:defRPr sz="1800">
                <a:solidFill>
                  <a:schemeClr val="tx1"/>
                </a:solidFill>
              </a:defRPr>
            </a:lvl1pPr>
            <a:lvl2pPr marL="360000" indent="0">
              <a:buNone/>
              <a:defRPr sz="1200">
                <a:solidFill>
                  <a:schemeClr val="bg1"/>
                </a:solidFill>
              </a:defRPr>
            </a:lvl2pPr>
            <a:lvl3pPr marL="722312" indent="0">
              <a:buNone/>
              <a:defRPr sz="1200">
                <a:solidFill>
                  <a:schemeClr val="bg1"/>
                </a:solidFill>
              </a:defRPr>
            </a:lvl3pPr>
            <a:lvl4pPr marL="1071562" indent="0">
              <a:buNone/>
              <a:defRPr sz="1200">
                <a:solidFill>
                  <a:schemeClr val="bg1"/>
                </a:solidFill>
              </a:defRPr>
            </a:lvl4pPr>
            <a:lvl5pPr marL="1431925" indent="0">
              <a:buNone/>
              <a:defRPr sz="1200">
                <a:solidFill>
                  <a:schemeClr val="bg1"/>
                </a:solidFill>
              </a:defRPr>
            </a:lvl5pPr>
          </a:lstStyle>
          <a:p>
            <a:pPr lvl="0"/>
            <a:r>
              <a:rPr lang="en-US"/>
              <a:t>Add subhead here</a:t>
            </a:r>
          </a:p>
        </p:txBody>
      </p:sp>
    </p:spTree>
    <p:extLst>
      <p:ext uri="{BB962C8B-B14F-4D97-AF65-F5344CB8AC3E}">
        <p14:creationId xmlns:p14="http://schemas.microsoft.com/office/powerpoint/2010/main" val="401148577"/>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xt 1 column">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C71A3E-868D-443B-5C48-E7A311B44168}"/>
              </a:ext>
            </a:extLst>
          </p:cNvPr>
          <p:cNvSpPr/>
          <p:nvPr userDrawn="1"/>
        </p:nvSpPr>
        <p:spPr>
          <a:xfrm>
            <a:off x="1540" y="1040859"/>
            <a:ext cx="12192000" cy="5817141"/>
          </a:xfrm>
          <a:prstGeom prst="rect">
            <a:avLst/>
          </a:prstGeom>
          <a:gradFill>
            <a:gsLst>
              <a:gs pos="100000">
                <a:srgbClr val="EFF4FE"/>
              </a:gs>
              <a:gs pos="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2DA21A75-289D-24FC-59C1-EEC71F5500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233" y="0"/>
            <a:ext cx="12158227" cy="6858000"/>
          </a:xfrm>
          <a:prstGeom prst="rect">
            <a:avLst/>
          </a:prstGeom>
        </p:spPr>
      </p:pic>
      <p:sp>
        <p:nvSpPr>
          <p:cNvPr id="4" name="Title">
            <a:extLst>
              <a:ext uri="{FF2B5EF4-FFF2-40B4-BE49-F238E27FC236}">
                <a16:creationId xmlns:a16="http://schemas.microsoft.com/office/drawing/2014/main" id="{EB5B3EBE-7DA5-A405-A154-41EA16756646}"/>
              </a:ext>
            </a:extLst>
          </p:cNvPr>
          <p:cNvSpPr>
            <a:spLocks noGrp="1"/>
          </p:cNvSpPr>
          <p:nvPr>
            <p:ph type="title" hasCustomPrompt="1"/>
          </p:nvPr>
        </p:nvSpPr>
        <p:spPr>
          <a:xfrm>
            <a:off x="515938" y="512761"/>
            <a:ext cx="10486567"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5" name="Text">
            <a:extLst>
              <a:ext uri="{FF2B5EF4-FFF2-40B4-BE49-F238E27FC236}">
                <a16:creationId xmlns:a16="http://schemas.microsoft.com/office/drawing/2014/main" id="{663DC7CA-89DC-608D-00E8-068D6219BA95}"/>
              </a:ext>
            </a:extLst>
          </p:cNvPr>
          <p:cNvSpPr>
            <a:spLocks noGrp="1"/>
          </p:cNvSpPr>
          <p:nvPr>
            <p:ph type="body" sz="quarter" idx="18" hasCustomPrompt="1"/>
          </p:nvPr>
        </p:nvSpPr>
        <p:spPr>
          <a:xfrm>
            <a:off x="515938" y="2220687"/>
            <a:ext cx="10486569"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7" name="Text Placeholder 2">
            <a:extLst>
              <a:ext uri="{FF2B5EF4-FFF2-40B4-BE49-F238E27FC236}">
                <a16:creationId xmlns:a16="http://schemas.microsoft.com/office/drawing/2014/main" id="{1D69B607-8AEB-6807-143D-6BCD875F90C1}"/>
              </a:ext>
            </a:extLst>
          </p:cNvPr>
          <p:cNvSpPr>
            <a:spLocks noGrp="1"/>
          </p:cNvSpPr>
          <p:nvPr>
            <p:ph type="body" sz="quarter" idx="16" hasCustomPrompt="1"/>
          </p:nvPr>
        </p:nvSpPr>
        <p:spPr>
          <a:xfrm>
            <a:off x="503817" y="1607640"/>
            <a:ext cx="5906711" cy="414433"/>
          </a:xfrm>
          <a:prstGeom prst="rect">
            <a:avLst/>
          </a:prstGeom>
        </p:spPr>
        <p:txBody>
          <a:bodyPr lIns="0" tIns="0" rIns="0" bIns="0" anchor="ctr"/>
          <a:lstStyle>
            <a:lvl1pPr marL="0" indent="0">
              <a:buNone/>
              <a:defRPr sz="1800">
                <a:solidFill>
                  <a:schemeClr val="tx1"/>
                </a:solidFill>
              </a:defRPr>
            </a:lvl1pPr>
            <a:lvl2pPr marL="360000" indent="0">
              <a:buNone/>
              <a:defRPr sz="1200">
                <a:solidFill>
                  <a:schemeClr val="bg1"/>
                </a:solidFill>
              </a:defRPr>
            </a:lvl2pPr>
            <a:lvl3pPr marL="722312" indent="0">
              <a:buNone/>
              <a:defRPr sz="1200">
                <a:solidFill>
                  <a:schemeClr val="bg1"/>
                </a:solidFill>
              </a:defRPr>
            </a:lvl3pPr>
            <a:lvl4pPr marL="1071562" indent="0">
              <a:buNone/>
              <a:defRPr sz="1200">
                <a:solidFill>
                  <a:schemeClr val="bg1"/>
                </a:solidFill>
              </a:defRPr>
            </a:lvl4pPr>
            <a:lvl5pPr marL="1431925" indent="0">
              <a:buNone/>
              <a:defRPr sz="1200">
                <a:solidFill>
                  <a:schemeClr val="bg1"/>
                </a:solidFill>
              </a:defRPr>
            </a:lvl5pPr>
          </a:lstStyle>
          <a:p>
            <a:pPr lvl="0"/>
            <a:r>
              <a:rPr lang="en-US"/>
              <a:t>Add subhead here</a:t>
            </a:r>
          </a:p>
        </p:txBody>
      </p:sp>
    </p:spTree>
    <p:extLst>
      <p:ext uri="{BB962C8B-B14F-4D97-AF65-F5344CB8AC3E}">
        <p14:creationId xmlns:p14="http://schemas.microsoft.com/office/powerpoint/2010/main" val="3530907183"/>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ext 1 column-V2">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B15AF3-8813-0E22-91EF-B6FB5F329F4B}"/>
              </a:ext>
            </a:extLst>
          </p:cNvPr>
          <p:cNvSpPr/>
          <p:nvPr userDrawn="1"/>
        </p:nvSpPr>
        <p:spPr>
          <a:xfrm rot="10800000">
            <a:off x="1540" y="0"/>
            <a:ext cx="12192000" cy="5817141"/>
          </a:xfrm>
          <a:prstGeom prst="rect">
            <a:avLst/>
          </a:prstGeom>
          <a:gradFill>
            <a:gsLst>
              <a:gs pos="100000">
                <a:srgbClr val="EFF4FE"/>
              </a:gs>
              <a:gs pos="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257D385E-255C-7D77-069D-53A32AB35D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457" y="520"/>
            <a:ext cx="12156381" cy="6856959"/>
          </a:xfrm>
          <a:prstGeom prst="rect">
            <a:avLst/>
          </a:prstGeom>
        </p:spPr>
      </p:pic>
      <p:sp>
        <p:nvSpPr>
          <p:cNvPr id="13" name="Rectangle 12">
            <a:extLst>
              <a:ext uri="{FF2B5EF4-FFF2-40B4-BE49-F238E27FC236}">
                <a16:creationId xmlns:a16="http://schemas.microsoft.com/office/drawing/2014/main" id="{0F84A01C-ACC5-2D95-7DFC-75CCBEA6855E}"/>
              </a:ext>
            </a:extLst>
          </p:cNvPr>
          <p:cNvSpPr/>
          <p:nvPr userDrawn="1"/>
        </p:nvSpPr>
        <p:spPr>
          <a:xfrm>
            <a:off x="0" y="0"/>
            <a:ext cx="124107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a:extLst>
              <a:ext uri="{FF2B5EF4-FFF2-40B4-BE49-F238E27FC236}">
                <a16:creationId xmlns:a16="http://schemas.microsoft.com/office/drawing/2014/main" id="{BA4AD0BD-89EF-CC66-403D-DCB7D1E773BF}"/>
              </a:ext>
            </a:extLst>
          </p:cNvPr>
          <p:cNvSpPr>
            <a:spLocks noGrp="1"/>
          </p:cNvSpPr>
          <p:nvPr>
            <p:ph type="title" hasCustomPrompt="1"/>
          </p:nvPr>
        </p:nvSpPr>
        <p:spPr>
          <a:xfrm>
            <a:off x="1767646" y="387047"/>
            <a:ext cx="9908417"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Text">
            <a:extLst>
              <a:ext uri="{FF2B5EF4-FFF2-40B4-BE49-F238E27FC236}">
                <a16:creationId xmlns:a16="http://schemas.microsoft.com/office/drawing/2014/main" id="{F1FF4D34-443A-69ED-0E36-3F5D9F5D03F9}"/>
              </a:ext>
            </a:extLst>
          </p:cNvPr>
          <p:cNvSpPr>
            <a:spLocks noGrp="1"/>
          </p:cNvSpPr>
          <p:nvPr>
            <p:ph type="body" sz="quarter" idx="18" hasCustomPrompt="1"/>
          </p:nvPr>
        </p:nvSpPr>
        <p:spPr>
          <a:xfrm>
            <a:off x="1767645" y="2197290"/>
            <a:ext cx="9908417" cy="359347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87622136"/>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ext 1 column with multiple images">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F84112-E5BC-3C5D-E40A-6EA9553F93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0274" y="3429000"/>
            <a:ext cx="7461726" cy="3439642"/>
          </a:xfrm>
          <a:prstGeom prst="rect">
            <a:avLst/>
          </a:prstGeom>
        </p:spPr>
      </p:pic>
      <p:sp>
        <p:nvSpPr>
          <p:cNvPr id="12" name="Rectangle: Rounded Corners 11">
            <a:extLst>
              <a:ext uri="{FF2B5EF4-FFF2-40B4-BE49-F238E27FC236}">
                <a16:creationId xmlns:a16="http://schemas.microsoft.com/office/drawing/2014/main" id="{3390D154-FA77-27BD-A02D-0243B91ED27A}"/>
              </a:ext>
            </a:extLst>
          </p:cNvPr>
          <p:cNvSpPr/>
          <p:nvPr userDrawn="1"/>
        </p:nvSpPr>
        <p:spPr>
          <a:xfrm>
            <a:off x="6858001" y="525294"/>
            <a:ext cx="4818036" cy="5745651"/>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a:extLst>
              <a:ext uri="{FF2B5EF4-FFF2-40B4-BE49-F238E27FC236}">
                <a16:creationId xmlns:a16="http://schemas.microsoft.com/office/drawing/2014/main" id="{ACFDA86F-F095-5FDF-B8E0-B207C3EB1835}"/>
              </a:ext>
            </a:extLst>
          </p:cNvPr>
          <p:cNvSpPr>
            <a:spLocks noGrp="1"/>
          </p:cNvSpPr>
          <p:nvPr>
            <p:ph type="title" hasCustomPrompt="1"/>
          </p:nvPr>
        </p:nvSpPr>
        <p:spPr>
          <a:xfrm>
            <a:off x="515939" y="387047"/>
            <a:ext cx="599186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1" name="Text">
            <a:extLst>
              <a:ext uri="{FF2B5EF4-FFF2-40B4-BE49-F238E27FC236}">
                <a16:creationId xmlns:a16="http://schemas.microsoft.com/office/drawing/2014/main" id="{88AD5605-6003-3601-B215-0B8B71887578}"/>
              </a:ext>
            </a:extLst>
          </p:cNvPr>
          <p:cNvSpPr>
            <a:spLocks noGrp="1"/>
          </p:cNvSpPr>
          <p:nvPr>
            <p:ph type="body" sz="quarter" idx="18" hasCustomPrompt="1"/>
          </p:nvPr>
        </p:nvSpPr>
        <p:spPr>
          <a:xfrm>
            <a:off x="515939" y="1669839"/>
            <a:ext cx="5991865" cy="4601106"/>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5" name="Iphone Image">
            <a:extLst>
              <a:ext uri="{FF2B5EF4-FFF2-40B4-BE49-F238E27FC236}">
                <a16:creationId xmlns:a16="http://schemas.microsoft.com/office/drawing/2014/main" id="{E43B81F3-EF01-2658-A1E0-3CA06E2AB0E4}"/>
              </a:ext>
            </a:extLst>
          </p:cNvPr>
          <p:cNvSpPr>
            <a:spLocks noGrp="1"/>
          </p:cNvSpPr>
          <p:nvPr>
            <p:ph type="pic" sz="quarter" idx="20" hasCustomPrompt="1"/>
          </p:nvPr>
        </p:nvSpPr>
        <p:spPr>
          <a:xfrm>
            <a:off x="7256835" y="3900790"/>
            <a:ext cx="2241392" cy="2009362"/>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3" name="Iphone Image">
            <a:extLst>
              <a:ext uri="{FF2B5EF4-FFF2-40B4-BE49-F238E27FC236}">
                <a16:creationId xmlns:a16="http://schemas.microsoft.com/office/drawing/2014/main" id="{407AD5F3-C0DE-85E7-3314-592E3003648B}"/>
              </a:ext>
            </a:extLst>
          </p:cNvPr>
          <p:cNvSpPr>
            <a:spLocks noGrp="1"/>
          </p:cNvSpPr>
          <p:nvPr>
            <p:ph type="pic" sz="quarter" idx="21" hasCustomPrompt="1"/>
          </p:nvPr>
        </p:nvSpPr>
        <p:spPr>
          <a:xfrm>
            <a:off x="7256835" y="872121"/>
            <a:ext cx="3998067" cy="2810193"/>
          </a:xfrm>
          <a:prstGeom prst="roundRect">
            <a:avLst>
              <a:gd name="adj" fmla="val 9240"/>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4" name="Iphone Image">
            <a:extLst>
              <a:ext uri="{FF2B5EF4-FFF2-40B4-BE49-F238E27FC236}">
                <a16:creationId xmlns:a16="http://schemas.microsoft.com/office/drawing/2014/main" id="{34A5A3C7-342D-DF04-C587-32C55DC3C38E}"/>
              </a:ext>
            </a:extLst>
          </p:cNvPr>
          <p:cNvSpPr>
            <a:spLocks noGrp="1"/>
          </p:cNvSpPr>
          <p:nvPr>
            <p:ph type="pic" sz="quarter" idx="22" hasCustomPrompt="1"/>
          </p:nvPr>
        </p:nvSpPr>
        <p:spPr>
          <a:xfrm>
            <a:off x="9756843" y="3900790"/>
            <a:ext cx="1498059" cy="2009363"/>
          </a:xfrm>
          <a:prstGeom prst="roundRect">
            <a:avLst>
              <a:gd name="adj" fmla="val 149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3987338084"/>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Half Pg Text 2 col">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C8ABED-9A13-0BBC-1A61-0E263F4648F4}"/>
              </a:ext>
            </a:extLst>
          </p:cNvPr>
          <p:cNvSpPr/>
          <p:nvPr userDrawn="1"/>
        </p:nvSpPr>
        <p:spPr>
          <a:xfrm>
            <a:off x="0" y="0"/>
            <a:ext cx="6096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a:extLst>
              <a:ext uri="{FF2B5EF4-FFF2-40B4-BE49-F238E27FC236}">
                <a16:creationId xmlns:a16="http://schemas.microsoft.com/office/drawing/2014/main" id="{319C4878-B3F3-A12D-0752-7E9469B7D85F}"/>
              </a:ext>
            </a:extLst>
          </p:cNvPr>
          <p:cNvSpPr>
            <a:spLocks noGrp="1"/>
          </p:cNvSpPr>
          <p:nvPr>
            <p:ph type="title" hasCustomPrompt="1"/>
          </p:nvPr>
        </p:nvSpPr>
        <p:spPr>
          <a:xfrm>
            <a:off x="515939" y="387047"/>
            <a:ext cx="5065200"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3" name="Text">
            <a:extLst>
              <a:ext uri="{FF2B5EF4-FFF2-40B4-BE49-F238E27FC236}">
                <a16:creationId xmlns:a16="http://schemas.microsoft.com/office/drawing/2014/main" id="{0A30B5E3-BE8F-9429-2F93-05C5A67CA4A6}"/>
              </a:ext>
            </a:extLst>
          </p:cNvPr>
          <p:cNvSpPr>
            <a:spLocks noGrp="1"/>
          </p:cNvSpPr>
          <p:nvPr>
            <p:ph type="body" sz="quarter" idx="18" hasCustomPrompt="1"/>
          </p:nvPr>
        </p:nvSpPr>
        <p:spPr>
          <a:xfrm>
            <a:off x="515939" y="1670359"/>
            <a:ext cx="50652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a:extLst>
              <a:ext uri="{FF2B5EF4-FFF2-40B4-BE49-F238E27FC236}">
                <a16:creationId xmlns:a16="http://schemas.microsoft.com/office/drawing/2014/main" id="{B8502BF4-1367-84C0-B597-62922DF50505}"/>
              </a:ext>
            </a:extLst>
          </p:cNvPr>
          <p:cNvSpPr>
            <a:spLocks noGrp="1"/>
          </p:cNvSpPr>
          <p:nvPr>
            <p:ph type="body" sz="quarter" idx="19" hasCustomPrompt="1"/>
          </p:nvPr>
        </p:nvSpPr>
        <p:spPr>
          <a:xfrm>
            <a:off x="6630899" y="512763"/>
            <a:ext cx="5065200" cy="5282148"/>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6" name="Picture 5">
            <a:extLst>
              <a:ext uri="{FF2B5EF4-FFF2-40B4-BE49-F238E27FC236}">
                <a16:creationId xmlns:a16="http://schemas.microsoft.com/office/drawing/2014/main" id="{7B8CA3F5-3A7C-37CD-9341-E2AD6BC91C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0274" y="3429000"/>
            <a:ext cx="7461726" cy="3439642"/>
          </a:xfrm>
          <a:prstGeom prst="rect">
            <a:avLst/>
          </a:prstGeom>
        </p:spPr>
      </p:pic>
    </p:spTree>
    <p:extLst>
      <p:ext uri="{BB962C8B-B14F-4D97-AF65-F5344CB8AC3E}">
        <p14:creationId xmlns:p14="http://schemas.microsoft.com/office/powerpoint/2010/main" val="2000750785"/>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Half Pg Text 2 col ">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CB4B52-2688-5FC9-DA18-745C6438E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a:extLst>
              <a:ext uri="{FF2B5EF4-FFF2-40B4-BE49-F238E27FC236}">
                <a16:creationId xmlns:a16="http://schemas.microsoft.com/office/drawing/2014/main" id="{7C80AFCD-31F8-0890-74F3-596BD43F24B3}"/>
              </a:ext>
            </a:extLst>
          </p:cNvPr>
          <p:cNvSpPr>
            <a:spLocks noGrp="1"/>
          </p:cNvSpPr>
          <p:nvPr>
            <p:ph type="title" hasCustomPrompt="1"/>
          </p:nvPr>
        </p:nvSpPr>
        <p:spPr>
          <a:xfrm>
            <a:off x="515939" y="387047"/>
            <a:ext cx="5065200"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9" name="Text">
            <a:extLst>
              <a:ext uri="{FF2B5EF4-FFF2-40B4-BE49-F238E27FC236}">
                <a16:creationId xmlns:a16="http://schemas.microsoft.com/office/drawing/2014/main" id="{63D77030-9CB4-2299-16F7-662BF1428BC5}"/>
              </a:ext>
            </a:extLst>
          </p:cNvPr>
          <p:cNvSpPr>
            <a:spLocks noGrp="1"/>
          </p:cNvSpPr>
          <p:nvPr>
            <p:ph type="body" sz="quarter" idx="18" hasCustomPrompt="1"/>
          </p:nvPr>
        </p:nvSpPr>
        <p:spPr>
          <a:xfrm>
            <a:off x="515939" y="1670359"/>
            <a:ext cx="50652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a:extLst>
              <a:ext uri="{FF2B5EF4-FFF2-40B4-BE49-F238E27FC236}">
                <a16:creationId xmlns:a16="http://schemas.microsoft.com/office/drawing/2014/main" id="{6148CA77-713C-D49E-5364-4B98511A7194}"/>
              </a:ext>
            </a:extLst>
          </p:cNvPr>
          <p:cNvSpPr>
            <a:spLocks noGrp="1"/>
          </p:cNvSpPr>
          <p:nvPr>
            <p:ph type="body" sz="quarter" idx="19" hasCustomPrompt="1"/>
          </p:nvPr>
        </p:nvSpPr>
        <p:spPr>
          <a:xfrm>
            <a:off x="6630899" y="512763"/>
            <a:ext cx="5065200" cy="5282148"/>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D4B17DA6-5B77-6EEC-2E33-2E84CA5CD1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1" y="4293070"/>
            <a:ext cx="5852109" cy="2575204"/>
          </a:xfrm>
          <a:prstGeom prst="rect">
            <a:avLst/>
          </a:prstGeom>
        </p:spPr>
      </p:pic>
    </p:spTree>
    <p:extLst>
      <p:ext uri="{BB962C8B-B14F-4D97-AF65-F5344CB8AC3E}">
        <p14:creationId xmlns:p14="http://schemas.microsoft.com/office/powerpoint/2010/main" val="430951221"/>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ext 2/3 pag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72C091-2255-81D2-7351-CD84B739560E}"/>
              </a:ext>
            </a:extLst>
          </p:cNvPr>
          <p:cNvSpPr/>
          <p:nvPr userDrawn="1"/>
        </p:nvSpPr>
        <p:spPr>
          <a:xfrm>
            <a:off x="8127600" y="0"/>
            <a:ext cx="40644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
            <a:extLst>
              <a:ext uri="{FF2B5EF4-FFF2-40B4-BE49-F238E27FC236}">
                <a16:creationId xmlns:a16="http://schemas.microsoft.com/office/drawing/2014/main" id="{C900AEE4-2104-2EEC-FC0C-11787EF68F5A}"/>
              </a:ext>
            </a:extLst>
          </p:cNvPr>
          <p:cNvSpPr>
            <a:spLocks noGrp="1"/>
          </p:cNvSpPr>
          <p:nvPr>
            <p:ph type="body" sz="quarter" idx="19" hasCustomPrompt="1"/>
          </p:nvPr>
        </p:nvSpPr>
        <p:spPr>
          <a:xfrm>
            <a:off x="8623499" y="512763"/>
            <a:ext cx="3052562"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itle">
            <a:extLst>
              <a:ext uri="{FF2B5EF4-FFF2-40B4-BE49-F238E27FC236}">
                <a16:creationId xmlns:a16="http://schemas.microsoft.com/office/drawing/2014/main" id="{3847D8D6-F237-92B0-AF23-25056A4F5FD5}"/>
              </a:ext>
            </a:extLst>
          </p:cNvPr>
          <p:cNvSpPr>
            <a:spLocks noGrp="1"/>
          </p:cNvSpPr>
          <p:nvPr>
            <p:ph type="title" hasCustomPrompt="1"/>
          </p:nvPr>
        </p:nvSpPr>
        <p:spPr>
          <a:xfrm>
            <a:off x="515938" y="387047"/>
            <a:ext cx="7095724"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3" name="Text">
            <a:extLst>
              <a:ext uri="{FF2B5EF4-FFF2-40B4-BE49-F238E27FC236}">
                <a16:creationId xmlns:a16="http://schemas.microsoft.com/office/drawing/2014/main" id="{B45D6B59-6779-A77C-AC61-2247125B7CB6}"/>
              </a:ext>
            </a:extLst>
          </p:cNvPr>
          <p:cNvSpPr>
            <a:spLocks noGrp="1"/>
          </p:cNvSpPr>
          <p:nvPr>
            <p:ph type="body" sz="quarter" idx="18" hasCustomPrompt="1"/>
          </p:nvPr>
        </p:nvSpPr>
        <p:spPr>
          <a:xfrm>
            <a:off x="515938" y="1666211"/>
            <a:ext cx="7095600"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CB07C841-D591-5231-E7F2-353C49AEDC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1" y="4293070"/>
            <a:ext cx="5852109" cy="2575204"/>
          </a:xfrm>
          <a:prstGeom prst="rect">
            <a:avLst/>
          </a:prstGeom>
        </p:spPr>
      </p:pic>
    </p:spTree>
    <p:extLst>
      <p:ext uri="{BB962C8B-B14F-4D97-AF65-F5344CB8AC3E}">
        <p14:creationId xmlns:p14="http://schemas.microsoft.com/office/powerpoint/2010/main" val="1906607561"/>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6" pos="384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xt 2/3 page-DK">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C2C2AB-BC94-80FE-6DD1-485E9B68794B}"/>
              </a:ext>
            </a:extLst>
          </p:cNvPr>
          <p:cNvSpPr/>
          <p:nvPr userDrawn="1"/>
        </p:nvSpPr>
        <p:spPr>
          <a:xfrm>
            <a:off x="8127600" y="0"/>
            <a:ext cx="40644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
            <a:extLst>
              <a:ext uri="{FF2B5EF4-FFF2-40B4-BE49-F238E27FC236}">
                <a16:creationId xmlns:a16="http://schemas.microsoft.com/office/drawing/2014/main" id="{C7C22EF9-D5DF-B90B-F4BB-42054BAC3116}"/>
              </a:ext>
            </a:extLst>
          </p:cNvPr>
          <p:cNvSpPr>
            <a:spLocks noGrp="1"/>
          </p:cNvSpPr>
          <p:nvPr>
            <p:ph type="body" sz="quarter" idx="19" hasCustomPrompt="1"/>
          </p:nvPr>
        </p:nvSpPr>
        <p:spPr>
          <a:xfrm>
            <a:off x="8623499" y="512763"/>
            <a:ext cx="3052562" cy="5386996"/>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a:extLst>
              <a:ext uri="{FF2B5EF4-FFF2-40B4-BE49-F238E27FC236}">
                <a16:creationId xmlns:a16="http://schemas.microsoft.com/office/drawing/2014/main" id="{BE6532D5-DB9F-0542-A325-2B6C94BD80B1}"/>
              </a:ext>
            </a:extLst>
          </p:cNvPr>
          <p:cNvSpPr>
            <a:spLocks noGrp="1"/>
          </p:cNvSpPr>
          <p:nvPr>
            <p:ph type="title" hasCustomPrompt="1"/>
          </p:nvPr>
        </p:nvSpPr>
        <p:spPr>
          <a:xfrm>
            <a:off x="515938" y="387047"/>
            <a:ext cx="7095724"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10" name="Text">
            <a:extLst>
              <a:ext uri="{FF2B5EF4-FFF2-40B4-BE49-F238E27FC236}">
                <a16:creationId xmlns:a16="http://schemas.microsoft.com/office/drawing/2014/main" id="{11381586-9D9A-CF98-92FD-440EAC8ACEDA}"/>
              </a:ext>
            </a:extLst>
          </p:cNvPr>
          <p:cNvSpPr>
            <a:spLocks noGrp="1"/>
          </p:cNvSpPr>
          <p:nvPr>
            <p:ph type="body" sz="quarter" idx="18" hasCustomPrompt="1"/>
          </p:nvPr>
        </p:nvSpPr>
        <p:spPr>
          <a:xfrm>
            <a:off x="515938" y="1675935"/>
            <a:ext cx="70956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8657C2D2-DCFF-54D0-73B5-E27C7788CC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621" y="10794"/>
            <a:ext cx="12156379" cy="6856958"/>
          </a:xfrm>
          <a:prstGeom prst="rect">
            <a:avLst/>
          </a:prstGeom>
        </p:spPr>
      </p:pic>
    </p:spTree>
    <p:extLst>
      <p:ext uri="{BB962C8B-B14F-4D97-AF65-F5344CB8AC3E}">
        <p14:creationId xmlns:p14="http://schemas.microsoft.com/office/powerpoint/2010/main" val="3661976912"/>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319084-8C58-3C0A-E9F3-26255A72A9AB}"/>
              </a:ext>
            </a:extLst>
          </p:cNvPr>
          <p:cNvSpPr/>
          <p:nvPr userDrawn="1"/>
        </p:nvSpPr>
        <p:spPr>
          <a:xfrm>
            <a:off x="0" y="0"/>
            <a:ext cx="12192000" cy="6858000"/>
          </a:xfrm>
          <a:prstGeom prst="rect">
            <a:avLst/>
          </a:prstGeom>
          <a:solidFill>
            <a:srgbClr val="EAE6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26" name="Picture 2">
            <a:extLst>
              <a:ext uri="{FF2B5EF4-FFF2-40B4-BE49-F238E27FC236}">
                <a16:creationId xmlns:a16="http://schemas.microsoft.com/office/drawing/2014/main" id="{24A8AAB2-D3D0-9617-FB28-91EC9D8A75A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3051" t="20682" b="2955"/>
          <a:stretch/>
        </p:blipFill>
        <p:spPr bwMode="auto">
          <a:xfrm>
            <a:off x="0" y="0"/>
            <a:ext cx="12225529" cy="5390147"/>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4D74EEE0-852A-ED58-974E-CC1C1A2D5B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82015" y="1552873"/>
            <a:ext cx="2827970" cy="312291"/>
          </a:xfrm>
          <a:prstGeom prst="rect">
            <a:avLst/>
          </a:prstGeom>
        </p:spPr>
      </p:pic>
      <p:pic>
        <p:nvPicPr>
          <p:cNvPr id="10" name="Picture 9" descr="A pink and purple text on a black background&#10;&#10;Description automatically generated">
            <a:extLst>
              <a:ext uri="{FF2B5EF4-FFF2-40B4-BE49-F238E27FC236}">
                <a16:creationId xmlns:a16="http://schemas.microsoft.com/office/drawing/2014/main" id="{9BC27654-D183-C7AB-C0EA-4C8F1B1A725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43275" y="2305050"/>
            <a:ext cx="5505450" cy="2857500"/>
          </a:xfrm>
          <a:prstGeom prst="rect">
            <a:avLst/>
          </a:prstGeom>
        </p:spPr>
      </p:pic>
      <p:pic>
        <p:nvPicPr>
          <p:cNvPr id="14" name="Graphic 13">
            <a:extLst>
              <a:ext uri="{FF2B5EF4-FFF2-40B4-BE49-F238E27FC236}">
                <a16:creationId xmlns:a16="http://schemas.microsoft.com/office/drawing/2014/main" id="{F1748983-EBDC-B12D-3DD3-72B78766F18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611785" y="5575382"/>
            <a:ext cx="8968431" cy="504576"/>
          </a:xfrm>
          <a:prstGeom prst="rect">
            <a:avLst/>
          </a:prstGeom>
        </p:spPr>
      </p:pic>
    </p:spTree>
    <p:extLst>
      <p:ext uri="{BB962C8B-B14F-4D97-AF65-F5344CB8AC3E}">
        <p14:creationId xmlns:p14="http://schemas.microsoft.com/office/powerpoint/2010/main" val="1244918978"/>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ext 3/4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DF85D0-61A0-FB09-0C05-12D521381013}"/>
              </a:ext>
            </a:extLst>
          </p:cNvPr>
          <p:cNvSpPr/>
          <p:nvPr userDrawn="1"/>
        </p:nvSpPr>
        <p:spPr>
          <a:xfrm>
            <a:off x="0" y="0"/>
            <a:ext cx="40644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a:extLst>
              <a:ext uri="{FF2B5EF4-FFF2-40B4-BE49-F238E27FC236}">
                <a16:creationId xmlns:a16="http://schemas.microsoft.com/office/drawing/2014/main" id="{191E67F2-1CD0-B735-7A8B-54C187C5F8A9}"/>
              </a:ext>
            </a:extLst>
          </p:cNvPr>
          <p:cNvSpPr>
            <a:spLocks noGrp="1"/>
          </p:cNvSpPr>
          <p:nvPr>
            <p:ph type="title" hasCustomPrompt="1"/>
          </p:nvPr>
        </p:nvSpPr>
        <p:spPr>
          <a:xfrm>
            <a:off x="515938" y="387047"/>
            <a:ext cx="3226722"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9" name="Text">
            <a:extLst>
              <a:ext uri="{FF2B5EF4-FFF2-40B4-BE49-F238E27FC236}">
                <a16:creationId xmlns:a16="http://schemas.microsoft.com/office/drawing/2014/main" id="{EECF07F8-FA63-F57C-1250-5611256BD0C1}"/>
              </a:ext>
            </a:extLst>
          </p:cNvPr>
          <p:cNvSpPr>
            <a:spLocks noGrp="1"/>
          </p:cNvSpPr>
          <p:nvPr>
            <p:ph type="body" sz="quarter" idx="18" hasCustomPrompt="1"/>
          </p:nvPr>
        </p:nvSpPr>
        <p:spPr>
          <a:xfrm>
            <a:off x="515938" y="1788353"/>
            <a:ext cx="3237355" cy="4682599"/>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1CAACB05-6011-FCF3-EB75-1D14E1E22D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621" y="520"/>
            <a:ext cx="12156379" cy="6856958"/>
          </a:xfrm>
          <a:prstGeom prst="rect">
            <a:avLst/>
          </a:prstGeom>
        </p:spPr>
      </p:pic>
    </p:spTree>
    <p:extLst>
      <p:ext uri="{BB962C8B-B14F-4D97-AF65-F5344CB8AC3E}">
        <p14:creationId xmlns:p14="http://schemas.microsoft.com/office/powerpoint/2010/main" val="2845850083"/>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xt with multiple images">
    <p:bg>
      <p:bgPr>
        <a:solidFill>
          <a:schemeClr val="bg1"/>
        </a:solidFill>
        <a:effectLst/>
      </p:bgPr>
    </p:bg>
    <p:spTree>
      <p:nvGrpSpPr>
        <p:cNvPr id="1" name=""/>
        <p:cNvGrpSpPr/>
        <p:nvPr/>
      </p:nvGrpSpPr>
      <p:grpSpPr>
        <a:xfrm>
          <a:off x="0" y="0"/>
          <a:ext cx="0" cy="0"/>
          <a:chOff x="0" y="0"/>
          <a:chExt cx="0" cy="0"/>
        </a:xfrm>
      </p:grpSpPr>
      <p:sp>
        <p:nvSpPr>
          <p:cNvPr id="12" name="Text">
            <a:extLst>
              <a:ext uri="{FF2B5EF4-FFF2-40B4-BE49-F238E27FC236}">
                <a16:creationId xmlns:a16="http://schemas.microsoft.com/office/drawing/2014/main" id="{AD7AC263-6DA4-E0C0-4890-DE095439519D}"/>
              </a:ext>
            </a:extLst>
          </p:cNvPr>
          <p:cNvSpPr>
            <a:spLocks noGrp="1"/>
          </p:cNvSpPr>
          <p:nvPr>
            <p:ph type="body" sz="quarter" idx="23" hasCustomPrompt="1"/>
          </p:nvPr>
        </p:nvSpPr>
        <p:spPr>
          <a:xfrm>
            <a:off x="1767647" y="1724575"/>
            <a:ext cx="5946388" cy="4556097"/>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8" name="Rectangle 7">
            <a:extLst>
              <a:ext uri="{FF2B5EF4-FFF2-40B4-BE49-F238E27FC236}">
                <a16:creationId xmlns:a16="http://schemas.microsoft.com/office/drawing/2014/main" id="{53874545-B647-8322-871C-E02C32808FB8}"/>
              </a:ext>
            </a:extLst>
          </p:cNvPr>
          <p:cNvSpPr/>
          <p:nvPr userDrawn="1"/>
        </p:nvSpPr>
        <p:spPr>
          <a:xfrm>
            <a:off x="0" y="0"/>
            <a:ext cx="124107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a:extLst>
              <a:ext uri="{FF2B5EF4-FFF2-40B4-BE49-F238E27FC236}">
                <a16:creationId xmlns:a16="http://schemas.microsoft.com/office/drawing/2014/main" id="{FEAC9F81-1A5F-4414-BB78-6841C20F46FE}"/>
              </a:ext>
            </a:extLst>
          </p:cNvPr>
          <p:cNvSpPr>
            <a:spLocks noGrp="1"/>
          </p:cNvSpPr>
          <p:nvPr>
            <p:ph type="title" hasCustomPrompt="1"/>
          </p:nvPr>
        </p:nvSpPr>
        <p:spPr>
          <a:xfrm>
            <a:off x="1767646" y="387047"/>
            <a:ext cx="5946388"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3" name="Rectangle: Rounded Corners 2">
            <a:extLst>
              <a:ext uri="{FF2B5EF4-FFF2-40B4-BE49-F238E27FC236}">
                <a16:creationId xmlns:a16="http://schemas.microsoft.com/office/drawing/2014/main" id="{4C49BC51-9016-32F9-3F18-F6AFE2554C12}"/>
              </a:ext>
            </a:extLst>
          </p:cNvPr>
          <p:cNvSpPr/>
          <p:nvPr userDrawn="1"/>
        </p:nvSpPr>
        <p:spPr>
          <a:xfrm>
            <a:off x="8025317" y="535022"/>
            <a:ext cx="3631263" cy="5745651"/>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phone Image">
            <a:extLst>
              <a:ext uri="{FF2B5EF4-FFF2-40B4-BE49-F238E27FC236}">
                <a16:creationId xmlns:a16="http://schemas.microsoft.com/office/drawing/2014/main" id="{88159984-83FF-9CD2-7119-41AA954C0FCF}"/>
              </a:ext>
            </a:extLst>
          </p:cNvPr>
          <p:cNvSpPr>
            <a:spLocks noGrp="1"/>
          </p:cNvSpPr>
          <p:nvPr>
            <p:ph type="pic" sz="quarter" idx="21" hasCustomPrompt="1"/>
          </p:nvPr>
        </p:nvSpPr>
        <p:spPr>
          <a:xfrm>
            <a:off x="8433881" y="872121"/>
            <a:ext cx="2821021" cy="2810193"/>
          </a:xfrm>
          <a:prstGeom prst="roundRect">
            <a:avLst>
              <a:gd name="adj" fmla="val 9240"/>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6" name="Iphone Image">
            <a:extLst>
              <a:ext uri="{FF2B5EF4-FFF2-40B4-BE49-F238E27FC236}">
                <a16:creationId xmlns:a16="http://schemas.microsoft.com/office/drawing/2014/main" id="{F6C7D25D-FFE0-8829-8645-4E101FCCACB2}"/>
              </a:ext>
            </a:extLst>
          </p:cNvPr>
          <p:cNvSpPr>
            <a:spLocks noGrp="1"/>
          </p:cNvSpPr>
          <p:nvPr>
            <p:ph type="pic" sz="quarter" idx="22" hasCustomPrompt="1"/>
          </p:nvPr>
        </p:nvSpPr>
        <p:spPr>
          <a:xfrm>
            <a:off x="8433881" y="4029141"/>
            <a:ext cx="2821021" cy="1881012"/>
          </a:xfrm>
          <a:prstGeom prst="roundRect">
            <a:avLst>
              <a:gd name="adj" fmla="val 149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pic>
        <p:nvPicPr>
          <p:cNvPr id="4" name="Picture 3">
            <a:extLst>
              <a:ext uri="{FF2B5EF4-FFF2-40B4-BE49-F238E27FC236}">
                <a16:creationId xmlns:a16="http://schemas.microsoft.com/office/drawing/2014/main" id="{C4E6FF78-5792-5158-2CAE-A777DD7AB8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2" y="4491998"/>
            <a:ext cx="5400046" cy="2376275"/>
          </a:xfrm>
          <a:prstGeom prst="rect">
            <a:avLst/>
          </a:prstGeom>
        </p:spPr>
      </p:pic>
    </p:spTree>
    <p:extLst>
      <p:ext uri="{BB962C8B-B14F-4D97-AF65-F5344CB8AC3E}">
        <p14:creationId xmlns:p14="http://schemas.microsoft.com/office/powerpoint/2010/main" val="628920768"/>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Text with multiple images">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DC66F-D3ED-B906-E703-3CB5B5B7FA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542410" y="3788093"/>
            <a:ext cx="6670138" cy="3074743"/>
          </a:xfrm>
          <a:prstGeom prst="rect">
            <a:avLst/>
          </a:prstGeom>
        </p:spPr>
      </p:pic>
      <p:sp>
        <p:nvSpPr>
          <p:cNvPr id="12" name="Text">
            <a:extLst>
              <a:ext uri="{FF2B5EF4-FFF2-40B4-BE49-F238E27FC236}">
                <a16:creationId xmlns:a16="http://schemas.microsoft.com/office/drawing/2014/main" id="{AD7AC263-6DA4-E0C0-4890-DE095439519D}"/>
              </a:ext>
            </a:extLst>
          </p:cNvPr>
          <p:cNvSpPr>
            <a:spLocks noGrp="1"/>
          </p:cNvSpPr>
          <p:nvPr>
            <p:ph type="body" sz="quarter" idx="23" hasCustomPrompt="1"/>
          </p:nvPr>
        </p:nvSpPr>
        <p:spPr>
          <a:xfrm>
            <a:off x="1767647" y="1724575"/>
            <a:ext cx="5622616" cy="4556097"/>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8" name="Rectangle 7">
            <a:extLst>
              <a:ext uri="{FF2B5EF4-FFF2-40B4-BE49-F238E27FC236}">
                <a16:creationId xmlns:a16="http://schemas.microsoft.com/office/drawing/2014/main" id="{53874545-B647-8322-871C-E02C32808FB8}"/>
              </a:ext>
            </a:extLst>
          </p:cNvPr>
          <p:cNvSpPr/>
          <p:nvPr userDrawn="1"/>
        </p:nvSpPr>
        <p:spPr>
          <a:xfrm>
            <a:off x="0" y="0"/>
            <a:ext cx="124107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a:extLst>
              <a:ext uri="{FF2B5EF4-FFF2-40B4-BE49-F238E27FC236}">
                <a16:creationId xmlns:a16="http://schemas.microsoft.com/office/drawing/2014/main" id="{FEAC9F81-1A5F-4414-BB78-6841C20F46FE}"/>
              </a:ext>
            </a:extLst>
          </p:cNvPr>
          <p:cNvSpPr>
            <a:spLocks noGrp="1"/>
          </p:cNvSpPr>
          <p:nvPr>
            <p:ph type="title" hasCustomPrompt="1"/>
          </p:nvPr>
        </p:nvSpPr>
        <p:spPr>
          <a:xfrm>
            <a:off x="1767646" y="387047"/>
            <a:ext cx="5622616"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4" name="Iphone Image">
            <a:extLst>
              <a:ext uri="{FF2B5EF4-FFF2-40B4-BE49-F238E27FC236}">
                <a16:creationId xmlns:a16="http://schemas.microsoft.com/office/drawing/2014/main" id="{D6B050CD-63FE-7913-1185-BE128F323D9C}"/>
              </a:ext>
            </a:extLst>
          </p:cNvPr>
          <p:cNvSpPr>
            <a:spLocks noGrp="1"/>
          </p:cNvSpPr>
          <p:nvPr>
            <p:ph type="pic" sz="quarter" idx="21" hasCustomPrompt="1"/>
          </p:nvPr>
        </p:nvSpPr>
        <p:spPr>
          <a:xfrm>
            <a:off x="7966953" y="583661"/>
            <a:ext cx="3589507" cy="3478162"/>
          </a:xfrm>
          <a:prstGeom prst="roundRect">
            <a:avLst>
              <a:gd name="adj" fmla="val 9240"/>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7" name="Iphone Image">
            <a:extLst>
              <a:ext uri="{FF2B5EF4-FFF2-40B4-BE49-F238E27FC236}">
                <a16:creationId xmlns:a16="http://schemas.microsoft.com/office/drawing/2014/main" id="{6BB8B8A2-59AB-889B-AB38-E043D7464C43}"/>
              </a:ext>
            </a:extLst>
          </p:cNvPr>
          <p:cNvSpPr>
            <a:spLocks noGrp="1"/>
          </p:cNvSpPr>
          <p:nvPr>
            <p:ph type="pic" sz="quarter" idx="22" hasCustomPrompt="1"/>
          </p:nvPr>
        </p:nvSpPr>
        <p:spPr>
          <a:xfrm>
            <a:off x="7966953" y="4299626"/>
            <a:ext cx="3589507" cy="1990035"/>
          </a:xfrm>
          <a:prstGeom prst="roundRect">
            <a:avLst>
              <a:gd name="adj" fmla="val 149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2673550726"/>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Half Pg Text">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CB4B52-2688-5FC9-DA18-745C6438E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7656DF02-24C8-7E6C-8BC6-A3B741FDB3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2" y="4491998"/>
            <a:ext cx="5400046" cy="2376275"/>
          </a:xfrm>
          <a:prstGeom prst="rect">
            <a:avLst/>
          </a:prstGeom>
        </p:spPr>
      </p:pic>
      <p:sp>
        <p:nvSpPr>
          <p:cNvPr id="8" name="Title">
            <a:extLst>
              <a:ext uri="{FF2B5EF4-FFF2-40B4-BE49-F238E27FC236}">
                <a16:creationId xmlns:a16="http://schemas.microsoft.com/office/drawing/2014/main" id="{7C80AFCD-31F8-0890-74F3-596BD43F24B3}"/>
              </a:ext>
            </a:extLst>
          </p:cNvPr>
          <p:cNvSpPr>
            <a:spLocks noGrp="1"/>
          </p:cNvSpPr>
          <p:nvPr>
            <p:ph type="title" hasCustomPrompt="1"/>
          </p:nvPr>
        </p:nvSpPr>
        <p:spPr>
          <a:xfrm>
            <a:off x="515939" y="387047"/>
            <a:ext cx="5065200"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9" name="Text">
            <a:extLst>
              <a:ext uri="{FF2B5EF4-FFF2-40B4-BE49-F238E27FC236}">
                <a16:creationId xmlns:a16="http://schemas.microsoft.com/office/drawing/2014/main" id="{63D77030-9CB4-2299-16F7-662BF1428BC5}"/>
              </a:ext>
            </a:extLst>
          </p:cNvPr>
          <p:cNvSpPr>
            <a:spLocks noGrp="1"/>
          </p:cNvSpPr>
          <p:nvPr>
            <p:ph type="body" sz="quarter" idx="18" hasCustomPrompt="1"/>
          </p:nvPr>
        </p:nvSpPr>
        <p:spPr>
          <a:xfrm>
            <a:off x="515939" y="1670359"/>
            <a:ext cx="50652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5768631"/>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4 page + break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AC33C-9671-C4F1-9617-E32DEFA6FE79}"/>
              </a:ext>
            </a:extLst>
          </p:cNvPr>
          <p:cNvSpPr/>
          <p:nvPr userDrawn="1"/>
        </p:nvSpPr>
        <p:spPr>
          <a:xfrm>
            <a:off x="0" y="0"/>
            <a:ext cx="783458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F75C605E-8E6D-2E04-9533-ACC7084412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457" y="520"/>
            <a:ext cx="12156381" cy="6856958"/>
          </a:xfrm>
          <a:prstGeom prst="rect">
            <a:avLst/>
          </a:prstGeom>
        </p:spPr>
      </p:pic>
      <p:sp>
        <p:nvSpPr>
          <p:cNvPr id="22" name="Title">
            <a:extLst>
              <a:ext uri="{FF2B5EF4-FFF2-40B4-BE49-F238E27FC236}">
                <a16:creationId xmlns:a16="http://schemas.microsoft.com/office/drawing/2014/main" id="{E3E4F3BF-8FCF-4DC4-C651-C02037654D53}"/>
              </a:ext>
            </a:extLst>
          </p:cNvPr>
          <p:cNvSpPr>
            <a:spLocks noGrp="1"/>
          </p:cNvSpPr>
          <p:nvPr>
            <p:ph type="title" hasCustomPrompt="1"/>
          </p:nvPr>
        </p:nvSpPr>
        <p:spPr>
          <a:xfrm>
            <a:off x="515938" y="387047"/>
            <a:ext cx="6833380"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3" name="Text">
            <a:extLst>
              <a:ext uri="{FF2B5EF4-FFF2-40B4-BE49-F238E27FC236}">
                <a16:creationId xmlns:a16="http://schemas.microsoft.com/office/drawing/2014/main" id="{C7AADB2A-6597-FC3C-A0F8-7DD4CEF3B062}"/>
              </a:ext>
            </a:extLst>
          </p:cNvPr>
          <p:cNvSpPr>
            <a:spLocks noGrp="1"/>
          </p:cNvSpPr>
          <p:nvPr>
            <p:ph type="body" sz="quarter" idx="18" hasCustomPrompt="1"/>
          </p:nvPr>
        </p:nvSpPr>
        <p:spPr>
          <a:xfrm>
            <a:off x="515938" y="1705121"/>
            <a:ext cx="6833381" cy="455949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 name="Rectangle: Rounded Corners 1">
            <a:extLst>
              <a:ext uri="{FF2B5EF4-FFF2-40B4-BE49-F238E27FC236}">
                <a16:creationId xmlns:a16="http://schemas.microsoft.com/office/drawing/2014/main" id="{3BA18C33-9788-0D13-0D1C-F275E319166E}"/>
              </a:ext>
            </a:extLst>
          </p:cNvPr>
          <p:cNvSpPr/>
          <p:nvPr userDrawn="1"/>
        </p:nvSpPr>
        <p:spPr>
          <a:xfrm>
            <a:off x="8472872" y="600383"/>
            <a:ext cx="3115641" cy="5664230"/>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1">
            <a:extLst>
              <a:ext uri="{FF2B5EF4-FFF2-40B4-BE49-F238E27FC236}">
                <a16:creationId xmlns:a16="http://schemas.microsoft.com/office/drawing/2014/main" id="{0CE74DF2-6184-2A08-8FE6-85C0B059B8A4}"/>
              </a:ext>
            </a:extLst>
          </p:cNvPr>
          <p:cNvSpPr>
            <a:spLocks noGrp="1"/>
          </p:cNvSpPr>
          <p:nvPr>
            <p:ph type="body" sz="quarter" idx="28" hasCustomPrompt="1"/>
          </p:nvPr>
        </p:nvSpPr>
        <p:spPr>
          <a:xfrm>
            <a:off x="8882887" y="1068129"/>
            <a:ext cx="2362288" cy="528638"/>
          </a:xfrm>
          <a:prstGeom prst="rect">
            <a:avLst/>
          </a:prstGeom>
        </p:spPr>
        <p:txBody>
          <a:bodyPr lIns="0" tIns="0" rIns="0" bIns="0"/>
          <a:lstStyle>
            <a:lvl1pPr marL="0" indent="0" algn="l">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1" name="Text">
            <a:extLst>
              <a:ext uri="{FF2B5EF4-FFF2-40B4-BE49-F238E27FC236}">
                <a16:creationId xmlns:a16="http://schemas.microsoft.com/office/drawing/2014/main" id="{C9F7B0EA-6F23-91FC-03F3-F1E5AC47E042}"/>
              </a:ext>
            </a:extLst>
          </p:cNvPr>
          <p:cNvSpPr>
            <a:spLocks noGrp="1"/>
          </p:cNvSpPr>
          <p:nvPr>
            <p:ph type="body" sz="quarter" idx="19" hasCustomPrompt="1"/>
          </p:nvPr>
        </p:nvSpPr>
        <p:spPr>
          <a:xfrm>
            <a:off x="8882886" y="1941897"/>
            <a:ext cx="2362288" cy="4079524"/>
          </a:xfrm>
          <a:prstGeom prst="rect">
            <a:avLst/>
          </a:prstGeom>
        </p:spPr>
        <p:txBody>
          <a:bodyPr lIns="0" tIns="0" rIns="0" bIns="0"/>
          <a:lstStyle>
            <a:lvl1pPr marL="179388" indent="-179388" algn="l">
              <a:lnSpc>
                <a:spcPct val="100000"/>
              </a:lnSpc>
              <a:defRPr sz="1600">
                <a:solidFill>
                  <a:schemeClr val="tx1"/>
                </a:solidFill>
                <a:latin typeface="+mn-lt"/>
              </a:defRPr>
            </a:lvl1pPr>
            <a:lvl2pPr marL="363538" indent="-187325" algn="l">
              <a:lnSpc>
                <a:spcPct val="100000"/>
              </a:lnSpc>
              <a:tabLst/>
              <a:defRPr sz="1600">
                <a:solidFill>
                  <a:schemeClr val="tx1"/>
                </a:solidFill>
                <a:latin typeface="+mn-lt"/>
              </a:defRPr>
            </a:lvl2pPr>
            <a:lvl3pPr marL="539750" indent="-180975" algn="l">
              <a:lnSpc>
                <a:spcPct val="100000"/>
              </a:lnSpc>
              <a:defRPr sz="1600">
                <a:solidFill>
                  <a:schemeClr val="tx1"/>
                </a:solidFill>
                <a:latin typeface="+mn-lt"/>
              </a:defRPr>
            </a:lvl3pPr>
            <a:lvl4pPr marL="720725" indent="-185738" algn="l" defTabSz="984250">
              <a:lnSpc>
                <a:spcPct val="100000"/>
              </a:lnSpc>
              <a:tabLst/>
              <a:defRPr sz="1600">
                <a:solidFill>
                  <a:schemeClr val="tx1"/>
                </a:solidFill>
                <a:latin typeface="+mn-lt"/>
              </a:defRPr>
            </a:lvl4pPr>
            <a:lvl5pPr marL="893763" indent="-174625" algn="l">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21351378"/>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_Text with imag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576A63-EF6F-9604-9493-086D4A606E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58672" y="3403196"/>
            <a:ext cx="7533328" cy="3472648"/>
          </a:xfrm>
          <a:prstGeom prst="rect">
            <a:avLst/>
          </a:prstGeom>
        </p:spPr>
      </p:pic>
      <p:sp>
        <p:nvSpPr>
          <p:cNvPr id="17" name="Title">
            <a:extLst>
              <a:ext uri="{FF2B5EF4-FFF2-40B4-BE49-F238E27FC236}">
                <a16:creationId xmlns:a16="http://schemas.microsoft.com/office/drawing/2014/main" id="{55605543-299F-A1F9-C2A1-D8454E661274}"/>
              </a:ext>
            </a:extLst>
          </p:cNvPr>
          <p:cNvSpPr>
            <a:spLocks noGrp="1"/>
          </p:cNvSpPr>
          <p:nvPr>
            <p:ph type="title" hasCustomPrompt="1"/>
          </p:nvPr>
        </p:nvSpPr>
        <p:spPr>
          <a:xfrm>
            <a:off x="532230" y="387047"/>
            <a:ext cx="680242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6" name="Iphone Image">
            <a:extLst>
              <a:ext uri="{FF2B5EF4-FFF2-40B4-BE49-F238E27FC236}">
                <a16:creationId xmlns:a16="http://schemas.microsoft.com/office/drawing/2014/main" id="{356623D8-08CD-682B-1A81-0FDC8DB2565B}"/>
              </a:ext>
            </a:extLst>
          </p:cNvPr>
          <p:cNvSpPr>
            <a:spLocks noGrp="1"/>
          </p:cNvSpPr>
          <p:nvPr>
            <p:ph type="pic" sz="quarter" idx="28" hasCustomPrompt="1"/>
          </p:nvPr>
        </p:nvSpPr>
        <p:spPr>
          <a:xfrm>
            <a:off x="7577846" y="505837"/>
            <a:ext cx="4033284" cy="5817141"/>
          </a:xfrm>
          <a:prstGeom prst="roundRect">
            <a:avLst>
              <a:gd name="adj" fmla="val 76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 name="Text">
            <a:extLst>
              <a:ext uri="{FF2B5EF4-FFF2-40B4-BE49-F238E27FC236}">
                <a16:creationId xmlns:a16="http://schemas.microsoft.com/office/drawing/2014/main" id="{13C75949-E4E1-52F7-29C4-6130A23AB77B}"/>
              </a:ext>
            </a:extLst>
          </p:cNvPr>
          <p:cNvSpPr>
            <a:spLocks noGrp="1"/>
          </p:cNvSpPr>
          <p:nvPr>
            <p:ph type="body" sz="quarter" idx="23" hasCustomPrompt="1"/>
          </p:nvPr>
        </p:nvSpPr>
        <p:spPr>
          <a:xfrm>
            <a:off x="532231" y="1753760"/>
            <a:ext cx="6802424"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16145901"/>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 col with breakou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F44868-07BC-343B-7EB8-66CD9E96C5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34" y="520"/>
            <a:ext cx="12156379" cy="6856958"/>
          </a:xfrm>
          <a:prstGeom prst="rect">
            <a:avLst/>
          </a:prstGeom>
        </p:spPr>
      </p:pic>
      <p:sp>
        <p:nvSpPr>
          <p:cNvPr id="22" name="Title">
            <a:extLst>
              <a:ext uri="{FF2B5EF4-FFF2-40B4-BE49-F238E27FC236}">
                <a16:creationId xmlns:a16="http://schemas.microsoft.com/office/drawing/2014/main" id="{E3E4F3BF-8FCF-4DC4-C651-C02037654D53}"/>
              </a:ext>
            </a:extLst>
          </p:cNvPr>
          <p:cNvSpPr>
            <a:spLocks noGrp="1"/>
          </p:cNvSpPr>
          <p:nvPr>
            <p:ph type="title" hasCustomPrompt="1"/>
          </p:nvPr>
        </p:nvSpPr>
        <p:spPr>
          <a:xfrm>
            <a:off x="515938" y="387047"/>
            <a:ext cx="7532612"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3" name="Text">
            <a:extLst>
              <a:ext uri="{FF2B5EF4-FFF2-40B4-BE49-F238E27FC236}">
                <a16:creationId xmlns:a16="http://schemas.microsoft.com/office/drawing/2014/main" id="{C7AADB2A-6597-FC3C-A0F8-7DD4CEF3B062}"/>
              </a:ext>
            </a:extLst>
          </p:cNvPr>
          <p:cNvSpPr>
            <a:spLocks noGrp="1"/>
          </p:cNvSpPr>
          <p:nvPr>
            <p:ph type="body" sz="quarter" idx="18" hasCustomPrompt="1"/>
          </p:nvPr>
        </p:nvSpPr>
        <p:spPr>
          <a:xfrm>
            <a:off x="515938" y="1705121"/>
            <a:ext cx="7532612" cy="4634264"/>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 name="Rectangle: Rounded Corners 1">
            <a:extLst>
              <a:ext uri="{FF2B5EF4-FFF2-40B4-BE49-F238E27FC236}">
                <a16:creationId xmlns:a16="http://schemas.microsoft.com/office/drawing/2014/main" id="{3BA18C33-9788-0D13-0D1C-F275E319166E}"/>
              </a:ext>
            </a:extLst>
          </p:cNvPr>
          <p:cNvSpPr/>
          <p:nvPr userDrawn="1"/>
        </p:nvSpPr>
        <p:spPr>
          <a:xfrm>
            <a:off x="8414506" y="600383"/>
            <a:ext cx="3115641" cy="5664230"/>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1">
            <a:extLst>
              <a:ext uri="{FF2B5EF4-FFF2-40B4-BE49-F238E27FC236}">
                <a16:creationId xmlns:a16="http://schemas.microsoft.com/office/drawing/2014/main" id="{0CE74DF2-6184-2A08-8FE6-85C0B059B8A4}"/>
              </a:ext>
            </a:extLst>
          </p:cNvPr>
          <p:cNvSpPr>
            <a:spLocks noGrp="1"/>
          </p:cNvSpPr>
          <p:nvPr>
            <p:ph type="body" sz="quarter" idx="28" hasCustomPrompt="1"/>
          </p:nvPr>
        </p:nvSpPr>
        <p:spPr>
          <a:xfrm>
            <a:off x="8824521" y="2809380"/>
            <a:ext cx="2339670" cy="528638"/>
          </a:xfrm>
          <a:prstGeom prst="rect">
            <a:avLst/>
          </a:prstGeom>
        </p:spPr>
        <p:txBody>
          <a:bodyPr lIns="0" tIns="0" rIns="0" bIns="0"/>
          <a:lstStyle>
            <a:lvl1pPr marL="0" indent="0" algn="l">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1" name="Text">
            <a:extLst>
              <a:ext uri="{FF2B5EF4-FFF2-40B4-BE49-F238E27FC236}">
                <a16:creationId xmlns:a16="http://schemas.microsoft.com/office/drawing/2014/main" id="{C9F7B0EA-6F23-91FC-03F3-F1E5AC47E042}"/>
              </a:ext>
            </a:extLst>
          </p:cNvPr>
          <p:cNvSpPr>
            <a:spLocks noGrp="1"/>
          </p:cNvSpPr>
          <p:nvPr>
            <p:ph type="body" sz="quarter" idx="19" hasCustomPrompt="1"/>
          </p:nvPr>
        </p:nvSpPr>
        <p:spPr>
          <a:xfrm>
            <a:off x="8824520" y="3658177"/>
            <a:ext cx="2362288" cy="2256240"/>
          </a:xfrm>
          <a:prstGeom prst="rect">
            <a:avLst/>
          </a:prstGeom>
        </p:spPr>
        <p:txBody>
          <a:bodyPr lIns="0" tIns="0" rIns="0" bIns="0"/>
          <a:lstStyle>
            <a:lvl1pPr marL="179388" indent="-179388" algn="l">
              <a:lnSpc>
                <a:spcPct val="100000"/>
              </a:lnSpc>
              <a:defRPr sz="1600">
                <a:solidFill>
                  <a:schemeClr val="tx1"/>
                </a:solidFill>
                <a:latin typeface="+mn-lt"/>
              </a:defRPr>
            </a:lvl1pPr>
            <a:lvl2pPr marL="363538" indent="-187325" algn="l">
              <a:lnSpc>
                <a:spcPct val="100000"/>
              </a:lnSpc>
              <a:tabLst/>
              <a:defRPr sz="1600">
                <a:solidFill>
                  <a:schemeClr val="tx1"/>
                </a:solidFill>
                <a:latin typeface="+mn-lt"/>
              </a:defRPr>
            </a:lvl2pPr>
            <a:lvl3pPr marL="539750" indent="-180975" algn="l">
              <a:lnSpc>
                <a:spcPct val="100000"/>
              </a:lnSpc>
              <a:defRPr sz="1600">
                <a:solidFill>
                  <a:schemeClr val="tx1"/>
                </a:solidFill>
                <a:latin typeface="+mn-lt"/>
              </a:defRPr>
            </a:lvl3pPr>
            <a:lvl4pPr marL="720725" indent="-185738" algn="l" defTabSz="984250">
              <a:lnSpc>
                <a:spcPct val="100000"/>
              </a:lnSpc>
              <a:tabLst/>
              <a:defRPr sz="1600">
                <a:solidFill>
                  <a:schemeClr val="tx1"/>
                </a:solidFill>
                <a:latin typeface="+mn-lt"/>
              </a:defRPr>
            </a:lvl4pPr>
            <a:lvl5pPr marL="893763" indent="-174625" algn="l">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 name="Iphone Image">
            <a:extLst>
              <a:ext uri="{FF2B5EF4-FFF2-40B4-BE49-F238E27FC236}">
                <a16:creationId xmlns:a16="http://schemas.microsoft.com/office/drawing/2014/main" id="{5D9A4562-0423-66FD-9521-1EB8057B7678}"/>
              </a:ext>
            </a:extLst>
          </p:cNvPr>
          <p:cNvSpPr>
            <a:spLocks noGrp="1"/>
          </p:cNvSpPr>
          <p:nvPr>
            <p:ph type="pic" sz="quarter" idx="29" hasCustomPrompt="1"/>
          </p:nvPr>
        </p:nvSpPr>
        <p:spPr>
          <a:xfrm>
            <a:off x="8801903" y="1024557"/>
            <a:ext cx="2362288" cy="1439693"/>
          </a:xfrm>
          <a:prstGeom prst="roundRect">
            <a:avLst>
              <a:gd name="adj" fmla="val 13018"/>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3696888320"/>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ext 2 colum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CBA580-A856-A741-5C6D-8DA1A5AAF8A1}"/>
              </a:ext>
            </a:extLst>
          </p:cNvPr>
          <p:cNvPicPr>
            <a:picLocks noChangeAspect="1"/>
          </p:cNvPicPr>
          <p:nvPr userDrawn="1"/>
        </p:nvPicPr>
        <p:blipFill>
          <a:blip r:embed="rId2"/>
          <a:stretch>
            <a:fillRect/>
          </a:stretch>
        </p:blipFill>
        <p:spPr>
          <a:xfrm>
            <a:off x="0" y="542545"/>
            <a:ext cx="12192000" cy="6315455"/>
          </a:xfrm>
          <a:prstGeom prst="rect">
            <a:avLst/>
          </a:prstGeom>
        </p:spPr>
      </p:pic>
      <p:sp>
        <p:nvSpPr>
          <p:cNvPr id="7" name="Title">
            <a:extLst>
              <a:ext uri="{FF2B5EF4-FFF2-40B4-BE49-F238E27FC236}">
                <a16:creationId xmlns:a16="http://schemas.microsoft.com/office/drawing/2014/main" id="{7CF69BB0-9BC9-5284-9195-3C05AC33AD1D}"/>
              </a:ext>
            </a:extLst>
          </p:cNvPr>
          <p:cNvSpPr>
            <a:spLocks noGrp="1"/>
          </p:cNvSpPr>
          <p:nvPr>
            <p:ph type="title" hasCustomPrompt="1"/>
          </p:nvPr>
        </p:nvSpPr>
        <p:spPr>
          <a:xfrm>
            <a:off x="515939" y="387047"/>
            <a:ext cx="8789426"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8" name="Text">
            <a:extLst>
              <a:ext uri="{FF2B5EF4-FFF2-40B4-BE49-F238E27FC236}">
                <a16:creationId xmlns:a16="http://schemas.microsoft.com/office/drawing/2014/main" id="{C4649C95-FEAC-D051-3477-34A434A6C60B}"/>
              </a:ext>
            </a:extLst>
          </p:cNvPr>
          <p:cNvSpPr>
            <a:spLocks noGrp="1"/>
          </p:cNvSpPr>
          <p:nvPr>
            <p:ph type="body" sz="quarter" idx="18" hasCustomPrompt="1"/>
          </p:nvPr>
        </p:nvSpPr>
        <p:spPr>
          <a:xfrm>
            <a:off x="515939" y="1734304"/>
            <a:ext cx="5313032"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a:extLst>
              <a:ext uri="{FF2B5EF4-FFF2-40B4-BE49-F238E27FC236}">
                <a16:creationId xmlns:a16="http://schemas.microsoft.com/office/drawing/2014/main" id="{142C1BE5-6F2C-E406-5515-EECC6563AAEE}"/>
              </a:ext>
            </a:extLst>
          </p:cNvPr>
          <p:cNvSpPr>
            <a:spLocks noGrp="1"/>
          </p:cNvSpPr>
          <p:nvPr>
            <p:ph type="body" sz="quarter" idx="21" hasCustomPrompt="1"/>
          </p:nvPr>
        </p:nvSpPr>
        <p:spPr>
          <a:xfrm>
            <a:off x="6363031" y="1734304"/>
            <a:ext cx="53136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5DF8D091-C190-2306-569D-4DFC735248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458" y="520"/>
            <a:ext cx="12156379" cy="6856958"/>
          </a:xfrm>
          <a:prstGeom prst="rect">
            <a:avLst/>
          </a:prstGeom>
        </p:spPr>
      </p:pic>
    </p:spTree>
    <p:extLst>
      <p:ext uri="{BB962C8B-B14F-4D97-AF65-F5344CB8AC3E}">
        <p14:creationId xmlns:p14="http://schemas.microsoft.com/office/powerpoint/2010/main" val="1903753443"/>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ext 3 colum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D00D06-F846-0DE7-87C4-F300DB1397D9}"/>
              </a:ext>
            </a:extLst>
          </p:cNvPr>
          <p:cNvPicPr>
            <a:picLocks noChangeAspect="1"/>
          </p:cNvPicPr>
          <p:nvPr userDrawn="1"/>
        </p:nvPicPr>
        <p:blipFill>
          <a:blip r:embed="rId2"/>
          <a:stretch>
            <a:fillRect/>
          </a:stretch>
        </p:blipFill>
        <p:spPr>
          <a:xfrm>
            <a:off x="0" y="542545"/>
            <a:ext cx="12192000" cy="6315455"/>
          </a:xfrm>
          <a:prstGeom prst="rect">
            <a:avLst/>
          </a:prstGeom>
        </p:spPr>
      </p:pic>
      <p:sp>
        <p:nvSpPr>
          <p:cNvPr id="7" name="Title">
            <a:extLst>
              <a:ext uri="{FF2B5EF4-FFF2-40B4-BE49-F238E27FC236}">
                <a16:creationId xmlns:a16="http://schemas.microsoft.com/office/drawing/2014/main" id="{727F5777-6EA4-0233-35FB-0D154C8D0467}"/>
              </a:ext>
            </a:extLst>
          </p:cNvPr>
          <p:cNvSpPr>
            <a:spLocks noGrp="1"/>
          </p:cNvSpPr>
          <p:nvPr>
            <p:ph type="title" hasCustomPrompt="1"/>
          </p:nvPr>
        </p:nvSpPr>
        <p:spPr>
          <a:xfrm>
            <a:off x="515939" y="387047"/>
            <a:ext cx="8789426"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8" name="Text">
            <a:extLst>
              <a:ext uri="{FF2B5EF4-FFF2-40B4-BE49-F238E27FC236}">
                <a16:creationId xmlns:a16="http://schemas.microsoft.com/office/drawing/2014/main" id="{46E4B628-E146-D5F8-8051-3B094F80621A}"/>
              </a:ext>
            </a:extLst>
          </p:cNvPr>
          <p:cNvSpPr>
            <a:spLocks noGrp="1"/>
          </p:cNvSpPr>
          <p:nvPr>
            <p:ph type="body" sz="quarter" idx="18" hasCustomPrompt="1"/>
          </p:nvPr>
        </p:nvSpPr>
        <p:spPr>
          <a:xfrm>
            <a:off x="515939" y="1734301"/>
            <a:ext cx="3328169"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a:extLst>
              <a:ext uri="{FF2B5EF4-FFF2-40B4-BE49-F238E27FC236}">
                <a16:creationId xmlns:a16="http://schemas.microsoft.com/office/drawing/2014/main" id="{32A00E19-5F7D-504D-8944-CD731E615561}"/>
              </a:ext>
            </a:extLst>
          </p:cNvPr>
          <p:cNvSpPr>
            <a:spLocks noGrp="1"/>
          </p:cNvSpPr>
          <p:nvPr>
            <p:ph type="body" sz="quarter" idx="21" hasCustomPrompt="1"/>
          </p:nvPr>
        </p:nvSpPr>
        <p:spPr>
          <a:xfrm>
            <a:off x="8340289" y="1734301"/>
            <a:ext cx="33300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a:extLst>
              <a:ext uri="{FF2B5EF4-FFF2-40B4-BE49-F238E27FC236}">
                <a16:creationId xmlns:a16="http://schemas.microsoft.com/office/drawing/2014/main" id="{CD0899CA-CE69-7341-D931-2E062D512B53}"/>
              </a:ext>
            </a:extLst>
          </p:cNvPr>
          <p:cNvSpPr>
            <a:spLocks noGrp="1"/>
          </p:cNvSpPr>
          <p:nvPr>
            <p:ph type="body" sz="quarter" idx="23" hasCustomPrompt="1"/>
          </p:nvPr>
        </p:nvSpPr>
        <p:spPr>
          <a:xfrm>
            <a:off x="4427198" y="1734301"/>
            <a:ext cx="33300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849CA42A-6DAD-6AAB-F40B-D879A3B6FF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58227" cy="6858000"/>
          </a:xfrm>
          <a:prstGeom prst="rect">
            <a:avLst/>
          </a:prstGeom>
        </p:spPr>
      </p:pic>
    </p:spTree>
    <p:extLst>
      <p:ext uri="{BB962C8B-B14F-4D97-AF65-F5344CB8AC3E}">
        <p14:creationId xmlns:p14="http://schemas.microsoft.com/office/powerpoint/2010/main" val="1133866342"/>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Vendor Listing Imag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EE311B-62A6-B283-F6DC-71114FE798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28503" y="0"/>
            <a:ext cx="5163497" cy="2042840"/>
          </a:xfrm>
          <a:prstGeom prst="rect">
            <a:avLst/>
          </a:prstGeom>
        </p:spPr>
      </p:pic>
      <p:sp>
        <p:nvSpPr>
          <p:cNvPr id="3" name="Image">
            <a:extLst>
              <a:ext uri="{FF2B5EF4-FFF2-40B4-BE49-F238E27FC236}">
                <a16:creationId xmlns:a16="http://schemas.microsoft.com/office/drawing/2014/main" id="{B58270DD-5D15-A342-9C8E-E31CE7FE8FAB}"/>
              </a:ext>
            </a:extLst>
          </p:cNvPr>
          <p:cNvSpPr>
            <a:spLocks noGrp="1"/>
          </p:cNvSpPr>
          <p:nvPr>
            <p:ph type="pic" sz="quarter" idx="10" hasCustomPrompt="1"/>
          </p:nvPr>
        </p:nvSpPr>
        <p:spPr>
          <a:xfrm>
            <a:off x="515938" y="2016125"/>
            <a:ext cx="11160125" cy="4329113"/>
          </a:xfrm>
          <a:prstGeom prst="rect">
            <a:avLst/>
          </a:prstGeom>
          <a:noFill/>
        </p:spPr>
        <p:txBody>
          <a:bodyPr anchor="ctr"/>
          <a:lstStyle>
            <a:lvl1pPr marL="0" indent="0" algn="ctr">
              <a:buNone/>
              <a:defRPr>
                <a:latin typeface="+mj-lt"/>
              </a:defRPr>
            </a:lvl1pPr>
          </a:lstStyle>
          <a:p>
            <a:r>
              <a:rPr lang="en-AU"/>
              <a:t>CLICK TO INSERT VENDOR IMAGES</a:t>
            </a:r>
          </a:p>
        </p:txBody>
      </p:sp>
      <p:sp>
        <p:nvSpPr>
          <p:cNvPr id="5" name="Title">
            <a:extLst>
              <a:ext uri="{FF2B5EF4-FFF2-40B4-BE49-F238E27FC236}">
                <a16:creationId xmlns:a16="http://schemas.microsoft.com/office/drawing/2014/main" id="{17DF4CDD-1B02-D51B-153E-9AC1E05ACAAF}"/>
              </a:ext>
            </a:extLst>
          </p:cNvPr>
          <p:cNvSpPr>
            <a:spLocks noGrp="1"/>
          </p:cNvSpPr>
          <p:nvPr>
            <p:ph type="title" hasCustomPrompt="1"/>
          </p:nvPr>
        </p:nvSpPr>
        <p:spPr>
          <a:xfrm>
            <a:off x="515939" y="387047"/>
            <a:ext cx="8789426"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Tree>
    <p:extLst>
      <p:ext uri="{BB962C8B-B14F-4D97-AF65-F5344CB8AC3E}">
        <p14:creationId xmlns:p14="http://schemas.microsoft.com/office/powerpoint/2010/main" val="1821267365"/>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05B28E-36DC-DD91-28A6-5AB1E16FAF7B}"/>
              </a:ext>
            </a:extLst>
          </p:cNvPr>
          <p:cNvSpPr/>
          <p:nvPr userDrawn="1"/>
        </p:nvSpPr>
        <p:spPr>
          <a:xfrm rot="10800000">
            <a:off x="0"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4245090A-C52C-74EE-D46E-246573C05C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534" y="0"/>
            <a:ext cx="12158227" cy="6858000"/>
          </a:xfrm>
          <a:prstGeom prst="rect">
            <a:avLst/>
          </a:prstGeom>
        </p:spPr>
      </p:pic>
      <p:sp>
        <p:nvSpPr>
          <p:cNvPr id="12" name="TextBox 11">
            <a:hlinkClick r:id="rId3"/>
            <a:extLst>
              <a:ext uri="{FF2B5EF4-FFF2-40B4-BE49-F238E27FC236}">
                <a16:creationId xmlns:a16="http://schemas.microsoft.com/office/drawing/2014/main" id="{8DA8FD5F-9996-8923-4D0B-42BAF854D983}"/>
              </a:ext>
            </a:extLst>
          </p:cNvPr>
          <p:cNvSpPr txBox="1"/>
          <p:nvPr userDrawn="1"/>
        </p:nvSpPr>
        <p:spPr>
          <a:xfrm>
            <a:off x="1091431" y="5622587"/>
            <a:ext cx="5384989" cy="215444"/>
          </a:xfrm>
          <a:prstGeom prst="rect">
            <a:avLst/>
          </a:prstGeom>
          <a:noFill/>
        </p:spPr>
        <p:txBody>
          <a:bodyPr wrap="square" lIns="0" tIns="0" rIns="0" bIns="0" rtlCol="0">
            <a:spAutoFit/>
          </a:bodyPr>
          <a:lstStyle/>
          <a:p>
            <a:pPr algn="l"/>
            <a:r>
              <a:rPr lang="en-US" sz="1400" spc="300">
                <a:solidFill>
                  <a:schemeClr val="tx1"/>
                </a:solidFill>
                <a:latin typeface="+mj-lt"/>
                <a:cs typeface="Poppins" panose="00000500000000000000" pitchFamily="2" charset="0"/>
              </a:rPr>
              <a:t>www.dickerdata.com.au/microsoft</a:t>
            </a:r>
          </a:p>
        </p:txBody>
      </p:sp>
      <p:pic>
        <p:nvPicPr>
          <p:cNvPr id="6" name="Graphic 5">
            <a:extLst>
              <a:ext uri="{FF2B5EF4-FFF2-40B4-BE49-F238E27FC236}">
                <a16:creationId xmlns:a16="http://schemas.microsoft.com/office/drawing/2014/main" id="{31DBE6A5-0AAA-F2BC-3C0A-94E830C8B80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1975" y="1235413"/>
            <a:ext cx="5344218" cy="590159"/>
          </a:xfrm>
          <a:prstGeom prst="rect">
            <a:avLst/>
          </a:prstGeom>
        </p:spPr>
      </p:pic>
      <p:sp>
        <p:nvSpPr>
          <p:cNvPr id="3" name="Heading">
            <a:extLst>
              <a:ext uri="{FF2B5EF4-FFF2-40B4-BE49-F238E27FC236}">
                <a16:creationId xmlns:a16="http://schemas.microsoft.com/office/drawing/2014/main" id="{DAD7FD7A-B8B0-CB71-1E2F-78BAB8729ED9}"/>
              </a:ext>
            </a:extLst>
          </p:cNvPr>
          <p:cNvSpPr>
            <a:spLocks noGrp="1"/>
          </p:cNvSpPr>
          <p:nvPr>
            <p:ph type="body" sz="quarter" idx="15" hasCustomPrompt="1"/>
          </p:nvPr>
        </p:nvSpPr>
        <p:spPr>
          <a:xfrm>
            <a:off x="1071976" y="2330897"/>
            <a:ext cx="6719214" cy="2008416"/>
          </a:xfrm>
          <a:prstGeom prst="rect">
            <a:avLst/>
          </a:prstGeom>
          <a:effectLst/>
        </p:spPr>
        <p:txBody>
          <a:bodyPr lIns="0" tIns="0" rIns="0" bIns="0" anchor="b">
            <a:noAutofit/>
          </a:bodyPr>
          <a:lstStyle>
            <a:lvl1pPr marL="0" indent="0">
              <a:lnSpc>
                <a:spcPts val="7000"/>
              </a:lnSpc>
              <a:spcBef>
                <a:spcPts val="0"/>
              </a:spcBef>
              <a:buFontTx/>
              <a:buNone/>
              <a:defRPr sz="72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dirty="0"/>
              <a:t>Add heading</a:t>
            </a:r>
          </a:p>
          <a:p>
            <a:pPr lvl="0"/>
            <a:r>
              <a:rPr lang="en-US" dirty="0"/>
              <a:t>Here</a:t>
            </a:r>
            <a:endParaRPr lang="en-AU" dirty="0"/>
          </a:p>
        </p:txBody>
      </p:sp>
      <p:sp>
        <p:nvSpPr>
          <p:cNvPr id="4" name="Text Placeholder 2">
            <a:extLst>
              <a:ext uri="{FF2B5EF4-FFF2-40B4-BE49-F238E27FC236}">
                <a16:creationId xmlns:a16="http://schemas.microsoft.com/office/drawing/2014/main" id="{7C65FF96-3744-DB7A-A639-589E694FB355}"/>
              </a:ext>
            </a:extLst>
          </p:cNvPr>
          <p:cNvSpPr>
            <a:spLocks noGrp="1"/>
          </p:cNvSpPr>
          <p:nvPr>
            <p:ph type="body" sz="quarter" idx="16" hasCustomPrompt="1"/>
          </p:nvPr>
        </p:nvSpPr>
        <p:spPr>
          <a:xfrm>
            <a:off x="1066023" y="4588094"/>
            <a:ext cx="8309709" cy="773046"/>
          </a:xfrm>
          <a:prstGeom prst="rect">
            <a:avLst/>
          </a:prstGeom>
        </p:spPr>
        <p:txBody>
          <a:bodyPr lIns="0" tIns="0" rIns="0" bIns="0" anchor="ctr"/>
          <a:lstStyle>
            <a:lvl1pPr marL="0" indent="0">
              <a:buNone/>
              <a:defRPr sz="1800">
                <a:solidFill>
                  <a:schemeClr val="tx1"/>
                </a:solidFill>
              </a:defRPr>
            </a:lvl1pPr>
            <a:lvl2pPr marL="360000" indent="0">
              <a:buNone/>
              <a:defRPr sz="1200">
                <a:solidFill>
                  <a:schemeClr val="bg1"/>
                </a:solidFill>
              </a:defRPr>
            </a:lvl2pPr>
            <a:lvl3pPr marL="722312" indent="0">
              <a:buNone/>
              <a:defRPr sz="1200">
                <a:solidFill>
                  <a:schemeClr val="bg1"/>
                </a:solidFill>
              </a:defRPr>
            </a:lvl3pPr>
            <a:lvl4pPr marL="1071562" indent="0">
              <a:buNone/>
              <a:defRPr sz="1200">
                <a:solidFill>
                  <a:schemeClr val="bg1"/>
                </a:solidFill>
              </a:defRPr>
            </a:lvl4pPr>
            <a:lvl5pPr marL="1431925" indent="0">
              <a:buNone/>
              <a:defRPr sz="1200">
                <a:solidFill>
                  <a:schemeClr val="bg1"/>
                </a:solidFill>
              </a:defRPr>
            </a:lvl5pPr>
          </a:lstStyle>
          <a:p>
            <a:pPr lvl="0"/>
            <a:r>
              <a:rPr lang="en-US" dirty="0"/>
              <a:t>Add subhead here</a:t>
            </a:r>
          </a:p>
        </p:txBody>
      </p:sp>
    </p:spTree>
    <p:extLst>
      <p:ext uri="{BB962C8B-B14F-4D97-AF65-F5344CB8AC3E}">
        <p14:creationId xmlns:p14="http://schemas.microsoft.com/office/powerpoint/2010/main" val="1024694944"/>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5_Text + 2 icon with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B0C6A7-CD49-38DD-F0B9-E565F86A046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2" y="4491998"/>
            <a:ext cx="5400046" cy="2376275"/>
          </a:xfrm>
          <a:prstGeom prst="rect">
            <a:avLst/>
          </a:prstGeom>
        </p:spPr>
      </p:pic>
      <p:sp>
        <p:nvSpPr>
          <p:cNvPr id="2" name="Rectangle: Rounded Corners 1">
            <a:extLst>
              <a:ext uri="{FF2B5EF4-FFF2-40B4-BE49-F238E27FC236}">
                <a16:creationId xmlns:a16="http://schemas.microsoft.com/office/drawing/2014/main" id="{1970F276-EC55-8EF8-85D3-69A88DF4D820}"/>
              </a:ext>
            </a:extLst>
          </p:cNvPr>
          <p:cNvSpPr/>
          <p:nvPr userDrawn="1"/>
        </p:nvSpPr>
        <p:spPr>
          <a:xfrm>
            <a:off x="530349" y="1653149"/>
            <a:ext cx="7645294" cy="191148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a:extLst>
              <a:ext uri="{FF2B5EF4-FFF2-40B4-BE49-F238E27FC236}">
                <a16:creationId xmlns:a16="http://schemas.microsoft.com/office/drawing/2014/main" id="{1E85E140-5973-550C-5203-7E8AAE4C1481}"/>
              </a:ext>
            </a:extLst>
          </p:cNvPr>
          <p:cNvSpPr>
            <a:spLocks noGrp="1"/>
          </p:cNvSpPr>
          <p:nvPr>
            <p:ph type="body" sz="quarter" idx="23" hasCustomPrompt="1"/>
          </p:nvPr>
        </p:nvSpPr>
        <p:spPr>
          <a:xfrm>
            <a:off x="2379998" y="1956712"/>
            <a:ext cx="5460641" cy="1320956"/>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a:extLst>
              <a:ext uri="{FF2B5EF4-FFF2-40B4-BE49-F238E27FC236}">
                <a16:creationId xmlns:a16="http://schemas.microsoft.com/office/drawing/2014/main" id="{55605543-299F-A1F9-C2A1-D8454E661274}"/>
              </a:ext>
            </a:extLst>
          </p:cNvPr>
          <p:cNvSpPr>
            <a:spLocks noGrp="1"/>
          </p:cNvSpPr>
          <p:nvPr>
            <p:ph type="title" hasCustomPrompt="1"/>
          </p:nvPr>
        </p:nvSpPr>
        <p:spPr>
          <a:xfrm>
            <a:off x="580870" y="387048"/>
            <a:ext cx="7645295" cy="507898"/>
          </a:xfrm>
          <a:prstGeom prst="rect">
            <a:avLst/>
          </a:prstGeom>
        </p:spPr>
        <p:txBody>
          <a:bodyPr vert="horz" lIns="0" tIns="0" rIns="0" bIns="0" rtlCol="0" anchor="b">
            <a:noAutofit/>
          </a:bodyPr>
          <a:lstStyle>
            <a:lvl1pPr>
              <a:lnSpc>
                <a:spcPts val="3000"/>
              </a:lnSpc>
              <a:defRPr sz="3000"/>
            </a:lvl1pPr>
          </a:lstStyle>
          <a:p>
            <a:r>
              <a:rPr lang="en-US"/>
              <a:t>Click To Edit Title</a:t>
            </a:r>
            <a:endParaRPr lang="en-AU"/>
          </a:p>
        </p:txBody>
      </p:sp>
      <p:sp>
        <p:nvSpPr>
          <p:cNvPr id="8" name="Rectangle: Rounded Corners 7">
            <a:extLst>
              <a:ext uri="{FF2B5EF4-FFF2-40B4-BE49-F238E27FC236}">
                <a16:creationId xmlns:a16="http://schemas.microsoft.com/office/drawing/2014/main" id="{558F1F6A-26D2-D933-CD22-6B2912F90EFC}"/>
              </a:ext>
            </a:extLst>
          </p:cNvPr>
          <p:cNvSpPr/>
          <p:nvPr userDrawn="1"/>
        </p:nvSpPr>
        <p:spPr>
          <a:xfrm>
            <a:off x="1104783" y="2182680"/>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con1">
            <a:extLst>
              <a:ext uri="{FF2B5EF4-FFF2-40B4-BE49-F238E27FC236}">
                <a16:creationId xmlns:a16="http://schemas.microsoft.com/office/drawing/2014/main" id="{FBB8402D-3E5F-1C49-F3AA-8842C707D451}"/>
              </a:ext>
            </a:extLst>
          </p:cNvPr>
          <p:cNvSpPr>
            <a:spLocks noGrp="1" noChangeAspect="1"/>
          </p:cNvSpPr>
          <p:nvPr>
            <p:ph type="pic" sz="quarter" idx="10" hasCustomPrompt="1"/>
          </p:nvPr>
        </p:nvSpPr>
        <p:spPr>
          <a:xfrm>
            <a:off x="1199780" y="22788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1" name="Rectangle: Rounded Corners 20">
            <a:extLst>
              <a:ext uri="{FF2B5EF4-FFF2-40B4-BE49-F238E27FC236}">
                <a16:creationId xmlns:a16="http://schemas.microsoft.com/office/drawing/2014/main" id="{88A6E887-9BF4-C2CE-0A8E-1695F5B51AB0}"/>
              </a:ext>
            </a:extLst>
          </p:cNvPr>
          <p:cNvSpPr/>
          <p:nvPr userDrawn="1"/>
        </p:nvSpPr>
        <p:spPr>
          <a:xfrm>
            <a:off x="530348" y="4114800"/>
            <a:ext cx="7645295" cy="191148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
            <a:extLst>
              <a:ext uri="{FF2B5EF4-FFF2-40B4-BE49-F238E27FC236}">
                <a16:creationId xmlns:a16="http://schemas.microsoft.com/office/drawing/2014/main" id="{B875E646-A9D7-A755-2391-811862B525AA}"/>
              </a:ext>
            </a:extLst>
          </p:cNvPr>
          <p:cNvSpPr>
            <a:spLocks noGrp="1"/>
          </p:cNvSpPr>
          <p:nvPr>
            <p:ph type="body" sz="quarter" idx="29" hasCustomPrompt="1"/>
          </p:nvPr>
        </p:nvSpPr>
        <p:spPr>
          <a:xfrm>
            <a:off x="2379998" y="4418363"/>
            <a:ext cx="5460641" cy="1320956"/>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Rectangle: Rounded Corners 26">
            <a:extLst>
              <a:ext uri="{FF2B5EF4-FFF2-40B4-BE49-F238E27FC236}">
                <a16:creationId xmlns:a16="http://schemas.microsoft.com/office/drawing/2014/main" id="{857C9CC8-EA65-4B99-06E2-720907B2A6AC}"/>
              </a:ext>
            </a:extLst>
          </p:cNvPr>
          <p:cNvSpPr/>
          <p:nvPr userDrawn="1"/>
        </p:nvSpPr>
        <p:spPr>
          <a:xfrm>
            <a:off x="1104783" y="4644331"/>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Icon1">
            <a:extLst>
              <a:ext uri="{FF2B5EF4-FFF2-40B4-BE49-F238E27FC236}">
                <a16:creationId xmlns:a16="http://schemas.microsoft.com/office/drawing/2014/main" id="{82E0D474-31B2-8437-E287-77A82FB826F2}"/>
              </a:ext>
            </a:extLst>
          </p:cNvPr>
          <p:cNvSpPr>
            <a:spLocks noGrp="1" noChangeAspect="1"/>
          </p:cNvSpPr>
          <p:nvPr>
            <p:ph type="pic" sz="quarter" idx="31" hasCustomPrompt="1"/>
          </p:nvPr>
        </p:nvSpPr>
        <p:spPr>
          <a:xfrm>
            <a:off x="1199780" y="474045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7" name="Rectangle: Rounded Corners 6">
            <a:extLst>
              <a:ext uri="{FF2B5EF4-FFF2-40B4-BE49-F238E27FC236}">
                <a16:creationId xmlns:a16="http://schemas.microsoft.com/office/drawing/2014/main" id="{E1CFECC5-4F6A-4B93-F56A-D994BBD210D7}"/>
              </a:ext>
            </a:extLst>
          </p:cNvPr>
          <p:cNvSpPr/>
          <p:nvPr userDrawn="1"/>
        </p:nvSpPr>
        <p:spPr>
          <a:xfrm>
            <a:off x="9190477" y="600383"/>
            <a:ext cx="2430032" cy="5425902"/>
          </a:xfrm>
          <a:prstGeom prst="roundRect">
            <a:avLst>
              <a:gd name="adj" fmla="val 7256"/>
            </a:avLst>
          </a:pr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Quote Mark - start">
            <a:extLst>
              <a:ext uri="{FF2B5EF4-FFF2-40B4-BE49-F238E27FC236}">
                <a16:creationId xmlns:a16="http://schemas.microsoft.com/office/drawing/2014/main" id="{2F0A3548-F2D5-BD6F-3EE1-5B2845442B6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1905" y="983073"/>
            <a:ext cx="462016" cy="462014"/>
          </a:xfrm>
          <a:prstGeom prst="rect">
            <a:avLst/>
          </a:prstGeom>
        </p:spPr>
      </p:pic>
      <p:pic>
        <p:nvPicPr>
          <p:cNvPr id="10" name="Quote Mark - end">
            <a:extLst>
              <a:ext uri="{FF2B5EF4-FFF2-40B4-BE49-F238E27FC236}">
                <a16:creationId xmlns:a16="http://schemas.microsoft.com/office/drawing/2014/main" id="{84373869-F112-0C6B-0640-549DFD1AEBB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909765" y="4362979"/>
            <a:ext cx="462014" cy="462014"/>
          </a:xfrm>
          <a:prstGeom prst="rect">
            <a:avLst/>
          </a:prstGeom>
        </p:spPr>
      </p:pic>
      <p:sp>
        <p:nvSpPr>
          <p:cNvPr id="11" name="Name">
            <a:extLst>
              <a:ext uri="{FF2B5EF4-FFF2-40B4-BE49-F238E27FC236}">
                <a16:creationId xmlns:a16="http://schemas.microsoft.com/office/drawing/2014/main" id="{A6EEC29A-791E-2CEE-9208-F7A12E23BFDB}"/>
              </a:ext>
            </a:extLst>
          </p:cNvPr>
          <p:cNvSpPr>
            <a:spLocks noGrp="1"/>
          </p:cNvSpPr>
          <p:nvPr>
            <p:ph type="body" sz="quarter" idx="11" hasCustomPrompt="1"/>
          </p:nvPr>
        </p:nvSpPr>
        <p:spPr>
          <a:xfrm>
            <a:off x="9580545" y="5160419"/>
            <a:ext cx="1431561" cy="481623"/>
          </a:xfrm>
          <a:prstGeom prst="rect">
            <a:avLst/>
          </a:prstGeom>
        </p:spPr>
        <p:txBody>
          <a:bodyPr lIns="0" tIns="0" rIns="0" bIns="0"/>
          <a:lstStyle>
            <a:lvl1pPr marL="0" indent="0">
              <a:buNone/>
              <a:defRPr sz="1200">
                <a:latin typeface="+mj-lt"/>
              </a:defRPr>
            </a:lvl1pPr>
          </a:lstStyle>
          <a:p>
            <a:pPr lvl="0"/>
            <a:r>
              <a:rPr lang="en-US"/>
              <a:t>Name</a:t>
            </a:r>
          </a:p>
          <a:p>
            <a:pPr lvl="0"/>
            <a:r>
              <a:rPr lang="en-US"/>
              <a:t>JOB TITLE</a:t>
            </a:r>
          </a:p>
        </p:txBody>
      </p:sp>
      <p:sp>
        <p:nvSpPr>
          <p:cNvPr id="14" name="Text">
            <a:extLst>
              <a:ext uri="{FF2B5EF4-FFF2-40B4-BE49-F238E27FC236}">
                <a16:creationId xmlns:a16="http://schemas.microsoft.com/office/drawing/2014/main" id="{E33BEF50-C89C-0FD2-1B43-E1F8B3A1D30D}"/>
              </a:ext>
            </a:extLst>
          </p:cNvPr>
          <p:cNvSpPr>
            <a:spLocks noGrp="1"/>
          </p:cNvSpPr>
          <p:nvPr>
            <p:ph type="body" sz="quarter" idx="56" hasCustomPrompt="1"/>
          </p:nvPr>
        </p:nvSpPr>
        <p:spPr>
          <a:xfrm>
            <a:off x="9560521" y="1759571"/>
            <a:ext cx="1743019" cy="1518097"/>
          </a:xfrm>
          <a:prstGeom prst="rect">
            <a:avLst/>
          </a:prstGeom>
        </p:spPr>
        <p:txBody>
          <a:bodyPr lIns="0" tIns="0" rIns="0" bIns="0" anchor="ctr"/>
          <a:lstStyle>
            <a:lvl1pPr marL="0" indent="0" algn="l">
              <a:lnSpc>
                <a:spcPct val="100000"/>
              </a:lnSpc>
              <a:buNone/>
              <a:defRPr sz="1600">
                <a:latin typeface="+mn-lt"/>
              </a:defRPr>
            </a:lvl1pPr>
            <a:lvl2pPr marL="176213" indent="0" algn="l">
              <a:lnSpc>
                <a:spcPct val="100000"/>
              </a:lnSpc>
              <a:buNone/>
              <a:tabLst/>
              <a:defRPr sz="1600">
                <a:latin typeface="+mn-lt"/>
              </a:defRPr>
            </a:lvl2pPr>
            <a:lvl3pPr marL="358775" indent="0" algn="l">
              <a:lnSpc>
                <a:spcPct val="100000"/>
              </a:lnSpc>
              <a:buNone/>
              <a:defRPr sz="1600">
                <a:latin typeface="+mn-lt"/>
              </a:defRPr>
            </a:lvl3pPr>
            <a:lvl4pPr marL="534987" indent="0" algn="l" defTabSz="984250">
              <a:lnSpc>
                <a:spcPct val="100000"/>
              </a:lnSpc>
              <a:buNone/>
              <a:tabLst/>
              <a:defRPr sz="1600">
                <a:latin typeface="+mn-lt"/>
              </a:defRPr>
            </a:lvl4pPr>
            <a:lvl5pPr marL="719138" indent="0" algn="l">
              <a:lnSpc>
                <a:spcPct val="100000"/>
              </a:lnSpc>
              <a:buNone/>
              <a:defRPr sz="1600">
                <a:latin typeface="+mn-lt"/>
              </a:defRPr>
            </a:lvl5pPr>
          </a:lstStyle>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a:t>
            </a:r>
            <a:r>
              <a:rPr lang="en-US" err="1"/>
              <a:t>textClick</a:t>
            </a:r>
            <a:r>
              <a:rPr lang="en-US"/>
              <a:t> to edit text Click to edit </a:t>
            </a:r>
          </a:p>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text</a:t>
            </a:r>
          </a:p>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text</a:t>
            </a:r>
          </a:p>
          <a:p>
            <a:pPr lvl="0"/>
            <a:endParaRPr lang="en-US"/>
          </a:p>
        </p:txBody>
      </p:sp>
    </p:spTree>
    <p:extLst>
      <p:ext uri="{BB962C8B-B14F-4D97-AF65-F5344CB8AC3E}">
        <p14:creationId xmlns:p14="http://schemas.microsoft.com/office/powerpoint/2010/main" val="2731186364"/>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3_Text + 2 icon with images">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B2D600-3786-2D8C-817C-708A9050614D}"/>
              </a:ext>
            </a:extLst>
          </p:cNvPr>
          <p:cNvPicPr>
            <a:picLocks noChangeAspect="1"/>
          </p:cNvPicPr>
          <p:nvPr userDrawn="1"/>
        </p:nvPicPr>
        <p:blipFill>
          <a:blip r:embed="rId2"/>
          <a:stretch>
            <a:fillRect/>
          </a:stretch>
        </p:blipFill>
        <p:spPr>
          <a:xfrm>
            <a:off x="7028240" y="0"/>
            <a:ext cx="5163760" cy="2042337"/>
          </a:xfrm>
          <a:prstGeom prst="rect">
            <a:avLst/>
          </a:prstGeom>
        </p:spPr>
      </p:pic>
      <p:sp>
        <p:nvSpPr>
          <p:cNvPr id="2" name="Rectangle: Rounded Corners 1">
            <a:extLst>
              <a:ext uri="{FF2B5EF4-FFF2-40B4-BE49-F238E27FC236}">
                <a16:creationId xmlns:a16="http://schemas.microsoft.com/office/drawing/2014/main" id="{1970F276-EC55-8EF8-85D3-69A88DF4D820}"/>
              </a:ext>
            </a:extLst>
          </p:cNvPr>
          <p:cNvSpPr/>
          <p:nvPr userDrawn="1"/>
        </p:nvSpPr>
        <p:spPr>
          <a:xfrm>
            <a:off x="530348" y="1391055"/>
            <a:ext cx="8020265" cy="191148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a:extLst>
              <a:ext uri="{FF2B5EF4-FFF2-40B4-BE49-F238E27FC236}">
                <a16:creationId xmlns:a16="http://schemas.microsoft.com/office/drawing/2014/main" id="{1E85E140-5973-550C-5203-7E8AAE4C1481}"/>
              </a:ext>
            </a:extLst>
          </p:cNvPr>
          <p:cNvSpPr>
            <a:spLocks noGrp="1"/>
          </p:cNvSpPr>
          <p:nvPr>
            <p:ph type="body" sz="quarter" idx="23" hasCustomPrompt="1"/>
          </p:nvPr>
        </p:nvSpPr>
        <p:spPr>
          <a:xfrm>
            <a:off x="2379998" y="1694618"/>
            <a:ext cx="5348371" cy="1320956"/>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a:extLst>
              <a:ext uri="{FF2B5EF4-FFF2-40B4-BE49-F238E27FC236}">
                <a16:creationId xmlns:a16="http://schemas.microsoft.com/office/drawing/2014/main" id="{55605543-299F-A1F9-C2A1-D8454E661274}"/>
              </a:ext>
            </a:extLst>
          </p:cNvPr>
          <p:cNvSpPr>
            <a:spLocks noGrp="1"/>
          </p:cNvSpPr>
          <p:nvPr>
            <p:ph type="title" hasCustomPrompt="1"/>
          </p:nvPr>
        </p:nvSpPr>
        <p:spPr>
          <a:xfrm>
            <a:off x="580870" y="387048"/>
            <a:ext cx="7645295" cy="507898"/>
          </a:xfrm>
          <a:prstGeom prst="rect">
            <a:avLst/>
          </a:prstGeom>
        </p:spPr>
        <p:txBody>
          <a:bodyPr vert="horz" lIns="0" tIns="0" rIns="0" bIns="0" rtlCol="0" anchor="b">
            <a:noAutofit/>
          </a:bodyPr>
          <a:lstStyle>
            <a:lvl1pPr>
              <a:lnSpc>
                <a:spcPts val="3000"/>
              </a:lnSpc>
              <a:defRPr sz="3000"/>
            </a:lvl1pPr>
          </a:lstStyle>
          <a:p>
            <a:r>
              <a:rPr lang="en-US"/>
              <a:t>Click To Edit Title</a:t>
            </a:r>
            <a:endParaRPr lang="en-AU"/>
          </a:p>
        </p:txBody>
      </p:sp>
      <p:sp>
        <p:nvSpPr>
          <p:cNvPr id="6" name="Iphone Image">
            <a:extLst>
              <a:ext uri="{FF2B5EF4-FFF2-40B4-BE49-F238E27FC236}">
                <a16:creationId xmlns:a16="http://schemas.microsoft.com/office/drawing/2014/main" id="{356623D8-08CD-682B-1A81-0FDC8DB2565B}"/>
              </a:ext>
            </a:extLst>
          </p:cNvPr>
          <p:cNvSpPr>
            <a:spLocks noGrp="1"/>
          </p:cNvSpPr>
          <p:nvPr>
            <p:ph type="pic" sz="quarter" idx="28" hasCustomPrompt="1"/>
          </p:nvPr>
        </p:nvSpPr>
        <p:spPr>
          <a:xfrm>
            <a:off x="7846495" y="1099226"/>
            <a:ext cx="3463047" cy="2490280"/>
          </a:xfrm>
          <a:prstGeom prst="roundRect">
            <a:avLst>
              <a:gd name="adj" fmla="val 76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8" name="Rectangle: Rounded Corners 7">
            <a:extLst>
              <a:ext uri="{FF2B5EF4-FFF2-40B4-BE49-F238E27FC236}">
                <a16:creationId xmlns:a16="http://schemas.microsoft.com/office/drawing/2014/main" id="{558F1F6A-26D2-D933-CD22-6B2912F90EFC}"/>
              </a:ext>
            </a:extLst>
          </p:cNvPr>
          <p:cNvSpPr/>
          <p:nvPr userDrawn="1"/>
        </p:nvSpPr>
        <p:spPr>
          <a:xfrm>
            <a:off x="1104783" y="1920586"/>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con1">
            <a:extLst>
              <a:ext uri="{FF2B5EF4-FFF2-40B4-BE49-F238E27FC236}">
                <a16:creationId xmlns:a16="http://schemas.microsoft.com/office/drawing/2014/main" id="{FBB8402D-3E5F-1C49-F3AA-8842C707D451}"/>
              </a:ext>
            </a:extLst>
          </p:cNvPr>
          <p:cNvSpPr>
            <a:spLocks noGrp="1" noChangeAspect="1"/>
          </p:cNvSpPr>
          <p:nvPr>
            <p:ph type="pic" sz="quarter" idx="10" hasCustomPrompt="1"/>
          </p:nvPr>
        </p:nvSpPr>
        <p:spPr>
          <a:xfrm>
            <a:off x="1199780" y="202353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1" name="Rectangle: Rounded Corners 20">
            <a:extLst>
              <a:ext uri="{FF2B5EF4-FFF2-40B4-BE49-F238E27FC236}">
                <a16:creationId xmlns:a16="http://schemas.microsoft.com/office/drawing/2014/main" id="{88A6E887-9BF4-C2CE-0A8E-1695F5B51AB0}"/>
              </a:ext>
            </a:extLst>
          </p:cNvPr>
          <p:cNvSpPr/>
          <p:nvPr userDrawn="1"/>
        </p:nvSpPr>
        <p:spPr>
          <a:xfrm>
            <a:off x="530348" y="4114800"/>
            <a:ext cx="8020265" cy="191148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
            <a:extLst>
              <a:ext uri="{FF2B5EF4-FFF2-40B4-BE49-F238E27FC236}">
                <a16:creationId xmlns:a16="http://schemas.microsoft.com/office/drawing/2014/main" id="{B875E646-A9D7-A755-2391-811862B525AA}"/>
              </a:ext>
            </a:extLst>
          </p:cNvPr>
          <p:cNvSpPr>
            <a:spLocks noGrp="1"/>
          </p:cNvSpPr>
          <p:nvPr>
            <p:ph type="body" sz="quarter" idx="29" hasCustomPrompt="1"/>
          </p:nvPr>
        </p:nvSpPr>
        <p:spPr>
          <a:xfrm>
            <a:off x="2379998" y="4418363"/>
            <a:ext cx="5348371" cy="1320956"/>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Iphone Image">
            <a:extLst>
              <a:ext uri="{FF2B5EF4-FFF2-40B4-BE49-F238E27FC236}">
                <a16:creationId xmlns:a16="http://schemas.microsoft.com/office/drawing/2014/main" id="{F1C7D3D7-8B59-6912-B520-9C15C7D1EE31}"/>
              </a:ext>
            </a:extLst>
          </p:cNvPr>
          <p:cNvSpPr>
            <a:spLocks noGrp="1"/>
          </p:cNvSpPr>
          <p:nvPr>
            <p:ph type="pic" sz="quarter" idx="30" hasCustomPrompt="1"/>
          </p:nvPr>
        </p:nvSpPr>
        <p:spPr>
          <a:xfrm>
            <a:off x="7846495" y="3822971"/>
            <a:ext cx="3463047" cy="2490280"/>
          </a:xfrm>
          <a:prstGeom prst="roundRect">
            <a:avLst>
              <a:gd name="adj" fmla="val 76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7" name="Rectangle: Rounded Corners 26">
            <a:extLst>
              <a:ext uri="{FF2B5EF4-FFF2-40B4-BE49-F238E27FC236}">
                <a16:creationId xmlns:a16="http://schemas.microsoft.com/office/drawing/2014/main" id="{857C9CC8-EA65-4B99-06E2-720907B2A6AC}"/>
              </a:ext>
            </a:extLst>
          </p:cNvPr>
          <p:cNvSpPr/>
          <p:nvPr userDrawn="1"/>
        </p:nvSpPr>
        <p:spPr>
          <a:xfrm>
            <a:off x="1104783" y="4644331"/>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Icon1">
            <a:extLst>
              <a:ext uri="{FF2B5EF4-FFF2-40B4-BE49-F238E27FC236}">
                <a16:creationId xmlns:a16="http://schemas.microsoft.com/office/drawing/2014/main" id="{82E0D474-31B2-8437-E287-77A82FB826F2}"/>
              </a:ext>
            </a:extLst>
          </p:cNvPr>
          <p:cNvSpPr>
            <a:spLocks noGrp="1" noChangeAspect="1"/>
          </p:cNvSpPr>
          <p:nvPr>
            <p:ph type="pic" sz="quarter" idx="31" hasCustomPrompt="1"/>
          </p:nvPr>
        </p:nvSpPr>
        <p:spPr>
          <a:xfrm>
            <a:off x="1199780" y="4747276"/>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1148320381"/>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_Text + 3 icon with ima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816756-BAF1-C93D-5491-2D86FF84B5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58672" y="3403196"/>
            <a:ext cx="7533328" cy="3472648"/>
          </a:xfrm>
          <a:prstGeom prst="rect">
            <a:avLst/>
          </a:prstGeom>
        </p:spPr>
      </p:pic>
      <p:sp>
        <p:nvSpPr>
          <p:cNvPr id="12" name="Text">
            <a:extLst>
              <a:ext uri="{FF2B5EF4-FFF2-40B4-BE49-F238E27FC236}">
                <a16:creationId xmlns:a16="http://schemas.microsoft.com/office/drawing/2014/main" id="{1E85E140-5973-550C-5203-7E8AAE4C1481}"/>
              </a:ext>
            </a:extLst>
          </p:cNvPr>
          <p:cNvSpPr>
            <a:spLocks noGrp="1"/>
          </p:cNvSpPr>
          <p:nvPr>
            <p:ph type="body" sz="quarter" idx="23" hasCustomPrompt="1"/>
          </p:nvPr>
        </p:nvSpPr>
        <p:spPr>
          <a:xfrm>
            <a:off x="2088169" y="1652852"/>
            <a:ext cx="5348371"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a:extLst>
              <a:ext uri="{FF2B5EF4-FFF2-40B4-BE49-F238E27FC236}">
                <a16:creationId xmlns:a16="http://schemas.microsoft.com/office/drawing/2014/main" id="{55605543-299F-A1F9-C2A1-D8454E661274}"/>
              </a:ext>
            </a:extLst>
          </p:cNvPr>
          <p:cNvSpPr>
            <a:spLocks noGrp="1"/>
          </p:cNvSpPr>
          <p:nvPr>
            <p:ph type="title" hasCustomPrompt="1"/>
          </p:nvPr>
        </p:nvSpPr>
        <p:spPr>
          <a:xfrm>
            <a:off x="58087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3" name="Text">
            <a:extLst>
              <a:ext uri="{FF2B5EF4-FFF2-40B4-BE49-F238E27FC236}">
                <a16:creationId xmlns:a16="http://schemas.microsoft.com/office/drawing/2014/main" id="{84F13D31-21AD-1113-5E4A-36C96A1C88AB}"/>
              </a:ext>
            </a:extLst>
          </p:cNvPr>
          <p:cNvSpPr>
            <a:spLocks noGrp="1"/>
          </p:cNvSpPr>
          <p:nvPr>
            <p:ph type="body" sz="quarter" idx="27" hasCustomPrompt="1"/>
          </p:nvPr>
        </p:nvSpPr>
        <p:spPr>
          <a:xfrm>
            <a:off x="2088169" y="3355887"/>
            <a:ext cx="5348371"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6" name="Iphone Image">
            <a:extLst>
              <a:ext uri="{FF2B5EF4-FFF2-40B4-BE49-F238E27FC236}">
                <a16:creationId xmlns:a16="http://schemas.microsoft.com/office/drawing/2014/main" id="{356623D8-08CD-682B-1A81-0FDC8DB2565B}"/>
              </a:ext>
            </a:extLst>
          </p:cNvPr>
          <p:cNvSpPr>
            <a:spLocks noGrp="1"/>
          </p:cNvSpPr>
          <p:nvPr>
            <p:ph type="pic" sz="quarter" idx="28" hasCustomPrompt="1"/>
          </p:nvPr>
        </p:nvSpPr>
        <p:spPr>
          <a:xfrm>
            <a:off x="7577846" y="525294"/>
            <a:ext cx="4033284" cy="5807412"/>
          </a:xfrm>
          <a:prstGeom prst="roundRect">
            <a:avLst>
              <a:gd name="adj" fmla="val 76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8" name="Rectangle: Rounded Corners 7">
            <a:extLst>
              <a:ext uri="{FF2B5EF4-FFF2-40B4-BE49-F238E27FC236}">
                <a16:creationId xmlns:a16="http://schemas.microsoft.com/office/drawing/2014/main" id="{558F1F6A-26D2-D933-CD22-6B2912F90EFC}"/>
              </a:ext>
            </a:extLst>
          </p:cNvPr>
          <p:cNvSpPr/>
          <p:nvPr userDrawn="1"/>
        </p:nvSpPr>
        <p:spPr>
          <a:xfrm>
            <a:off x="696221" y="1831772"/>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con1">
            <a:extLst>
              <a:ext uri="{FF2B5EF4-FFF2-40B4-BE49-F238E27FC236}">
                <a16:creationId xmlns:a16="http://schemas.microsoft.com/office/drawing/2014/main" id="{FBB8402D-3E5F-1C49-F3AA-8842C707D451}"/>
              </a:ext>
            </a:extLst>
          </p:cNvPr>
          <p:cNvSpPr>
            <a:spLocks noGrp="1" noChangeAspect="1"/>
          </p:cNvSpPr>
          <p:nvPr>
            <p:ph type="pic" sz="quarter" idx="10" hasCustomPrompt="1"/>
          </p:nvPr>
        </p:nvSpPr>
        <p:spPr>
          <a:xfrm>
            <a:off x="791218" y="1934717"/>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4" name="Rectangle: Rounded Corners 13">
            <a:extLst>
              <a:ext uri="{FF2B5EF4-FFF2-40B4-BE49-F238E27FC236}">
                <a16:creationId xmlns:a16="http://schemas.microsoft.com/office/drawing/2014/main" id="{420C09F0-CCD0-0F3A-960E-DC3D197ECF41}"/>
              </a:ext>
            </a:extLst>
          </p:cNvPr>
          <p:cNvSpPr/>
          <p:nvPr userDrawn="1"/>
        </p:nvSpPr>
        <p:spPr>
          <a:xfrm>
            <a:off x="696221" y="3597885"/>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Icon1">
            <a:extLst>
              <a:ext uri="{FF2B5EF4-FFF2-40B4-BE49-F238E27FC236}">
                <a16:creationId xmlns:a16="http://schemas.microsoft.com/office/drawing/2014/main" id="{1A7CDFB5-0CAF-B380-C928-35A4143FB84D}"/>
              </a:ext>
            </a:extLst>
          </p:cNvPr>
          <p:cNvSpPr>
            <a:spLocks noGrp="1" noChangeAspect="1"/>
          </p:cNvSpPr>
          <p:nvPr>
            <p:ph type="pic" sz="quarter" idx="30" hasCustomPrompt="1"/>
          </p:nvPr>
        </p:nvSpPr>
        <p:spPr>
          <a:xfrm>
            <a:off x="791218" y="3700830"/>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8" name="Text">
            <a:extLst>
              <a:ext uri="{FF2B5EF4-FFF2-40B4-BE49-F238E27FC236}">
                <a16:creationId xmlns:a16="http://schemas.microsoft.com/office/drawing/2014/main" id="{3CEA8B38-65C8-8ED9-AD14-493D76E3D359}"/>
              </a:ext>
            </a:extLst>
          </p:cNvPr>
          <p:cNvSpPr>
            <a:spLocks noGrp="1"/>
          </p:cNvSpPr>
          <p:nvPr>
            <p:ph type="body" sz="quarter" idx="31" hasCustomPrompt="1"/>
          </p:nvPr>
        </p:nvSpPr>
        <p:spPr>
          <a:xfrm>
            <a:off x="2088169" y="5082005"/>
            <a:ext cx="5348371"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Rectangle: Rounded Corners 21">
            <a:extLst>
              <a:ext uri="{FF2B5EF4-FFF2-40B4-BE49-F238E27FC236}">
                <a16:creationId xmlns:a16="http://schemas.microsoft.com/office/drawing/2014/main" id="{9A44F4F9-54E8-8FD0-5351-8D234898E54B}"/>
              </a:ext>
            </a:extLst>
          </p:cNvPr>
          <p:cNvSpPr/>
          <p:nvPr userDrawn="1"/>
        </p:nvSpPr>
        <p:spPr>
          <a:xfrm>
            <a:off x="696221" y="5324003"/>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Icon1">
            <a:extLst>
              <a:ext uri="{FF2B5EF4-FFF2-40B4-BE49-F238E27FC236}">
                <a16:creationId xmlns:a16="http://schemas.microsoft.com/office/drawing/2014/main" id="{14FD5F57-9B69-1935-910B-855ED01912F6}"/>
              </a:ext>
            </a:extLst>
          </p:cNvPr>
          <p:cNvSpPr>
            <a:spLocks noGrp="1" noChangeAspect="1"/>
          </p:cNvSpPr>
          <p:nvPr>
            <p:ph type="pic" sz="quarter" idx="32" hasCustomPrompt="1"/>
          </p:nvPr>
        </p:nvSpPr>
        <p:spPr>
          <a:xfrm>
            <a:off x="791218" y="542694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234262511"/>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_2 icons and tex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67C3AB-3BEA-2DD5-3693-C143E123D8B2}"/>
              </a:ext>
            </a:extLst>
          </p:cNvPr>
          <p:cNvPicPr>
            <a:picLocks noChangeAspect="1"/>
          </p:cNvPicPr>
          <p:nvPr userDrawn="1"/>
        </p:nvPicPr>
        <p:blipFill>
          <a:blip r:embed="rId2"/>
          <a:stretch>
            <a:fillRect/>
          </a:stretch>
        </p:blipFill>
        <p:spPr>
          <a:xfrm rot="10800000">
            <a:off x="0" y="0"/>
            <a:ext cx="12192000" cy="6315455"/>
          </a:xfrm>
          <a:prstGeom prst="rect">
            <a:avLst/>
          </a:prstGeom>
        </p:spPr>
      </p:pic>
      <p:sp>
        <p:nvSpPr>
          <p:cNvPr id="11" name="Title">
            <a:extLst>
              <a:ext uri="{FF2B5EF4-FFF2-40B4-BE49-F238E27FC236}">
                <a16:creationId xmlns:a16="http://schemas.microsoft.com/office/drawing/2014/main" id="{11717A17-EC1F-CDE3-84C5-E9B261D82914}"/>
              </a:ext>
            </a:extLst>
          </p:cNvPr>
          <p:cNvSpPr>
            <a:spLocks noGrp="1"/>
          </p:cNvSpPr>
          <p:nvPr>
            <p:ph type="title" hasCustomPrompt="1"/>
          </p:nvPr>
        </p:nvSpPr>
        <p:spPr>
          <a:xfrm>
            <a:off x="57114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4" name="Text">
            <a:extLst>
              <a:ext uri="{FF2B5EF4-FFF2-40B4-BE49-F238E27FC236}">
                <a16:creationId xmlns:a16="http://schemas.microsoft.com/office/drawing/2014/main" id="{54526299-D6F4-2DF3-F9F1-5C33D00874A6}"/>
              </a:ext>
            </a:extLst>
          </p:cNvPr>
          <p:cNvSpPr>
            <a:spLocks noGrp="1"/>
          </p:cNvSpPr>
          <p:nvPr>
            <p:ph type="body" sz="quarter" idx="23" hasCustomPrompt="1"/>
          </p:nvPr>
        </p:nvSpPr>
        <p:spPr>
          <a:xfrm>
            <a:off x="571140" y="3677363"/>
            <a:ext cx="4320000" cy="2052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a:extLst>
              <a:ext uri="{FF2B5EF4-FFF2-40B4-BE49-F238E27FC236}">
                <a16:creationId xmlns:a16="http://schemas.microsoft.com/office/drawing/2014/main" id="{D60BD768-66C8-3D16-7253-8F770E665301}"/>
              </a:ext>
            </a:extLst>
          </p:cNvPr>
          <p:cNvSpPr>
            <a:spLocks noGrp="1"/>
          </p:cNvSpPr>
          <p:nvPr>
            <p:ph type="body" sz="quarter" idx="25" hasCustomPrompt="1"/>
          </p:nvPr>
        </p:nvSpPr>
        <p:spPr>
          <a:xfrm>
            <a:off x="5500461" y="3677363"/>
            <a:ext cx="4320000" cy="2052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 name="Rectangle: Rounded Corners 1">
            <a:extLst>
              <a:ext uri="{FF2B5EF4-FFF2-40B4-BE49-F238E27FC236}">
                <a16:creationId xmlns:a16="http://schemas.microsoft.com/office/drawing/2014/main" id="{CF3C74B3-CF17-FDD5-87E3-8E36B2582BC0}"/>
              </a:ext>
            </a:extLst>
          </p:cNvPr>
          <p:cNvSpPr/>
          <p:nvPr userDrawn="1"/>
        </p:nvSpPr>
        <p:spPr>
          <a:xfrm>
            <a:off x="621845" y="2468999"/>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Icon1">
            <a:extLst>
              <a:ext uri="{FF2B5EF4-FFF2-40B4-BE49-F238E27FC236}">
                <a16:creationId xmlns:a16="http://schemas.microsoft.com/office/drawing/2014/main" id="{AE3388EF-6B1E-E33B-7DF9-6B2CB7F4A927}"/>
              </a:ext>
            </a:extLst>
          </p:cNvPr>
          <p:cNvSpPr>
            <a:spLocks noGrp="1" noChangeAspect="1"/>
          </p:cNvSpPr>
          <p:nvPr>
            <p:ph type="pic" sz="quarter" idx="10" hasCustomPrompt="1"/>
          </p:nvPr>
        </p:nvSpPr>
        <p:spPr>
          <a:xfrm>
            <a:off x="716842" y="257194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 name="Rectangle: Rounded Corners 3">
            <a:extLst>
              <a:ext uri="{FF2B5EF4-FFF2-40B4-BE49-F238E27FC236}">
                <a16:creationId xmlns:a16="http://schemas.microsoft.com/office/drawing/2014/main" id="{D6C9BC55-7507-5851-CB55-1CA9D9EB7EB1}"/>
              </a:ext>
            </a:extLst>
          </p:cNvPr>
          <p:cNvSpPr/>
          <p:nvPr userDrawn="1"/>
        </p:nvSpPr>
        <p:spPr>
          <a:xfrm>
            <a:off x="5475949" y="2468999"/>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con1">
            <a:extLst>
              <a:ext uri="{FF2B5EF4-FFF2-40B4-BE49-F238E27FC236}">
                <a16:creationId xmlns:a16="http://schemas.microsoft.com/office/drawing/2014/main" id="{3ED81D97-3A45-7D40-97B0-676D36A73A09}"/>
              </a:ext>
            </a:extLst>
          </p:cNvPr>
          <p:cNvSpPr>
            <a:spLocks noGrp="1" noChangeAspect="1"/>
          </p:cNvSpPr>
          <p:nvPr>
            <p:ph type="pic" sz="quarter" idx="26" hasCustomPrompt="1"/>
          </p:nvPr>
        </p:nvSpPr>
        <p:spPr>
          <a:xfrm>
            <a:off x="5570946" y="257194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pic>
        <p:nvPicPr>
          <p:cNvPr id="6" name="Picture 5">
            <a:extLst>
              <a:ext uri="{FF2B5EF4-FFF2-40B4-BE49-F238E27FC236}">
                <a16:creationId xmlns:a16="http://schemas.microsoft.com/office/drawing/2014/main" id="{009A40B8-F1E7-F8E3-3A96-667A8F2D1AE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267" y="0"/>
            <a:ext cx="12158225" cy="6857998"/>
          </a:xfrm>
          <a:prstGeom prst="rect">
            <a:avLst/>
          </a:prstGeom>
        </p:spPr>
      </p:pic>
    </p:spTree>
    <p:extLst>
      <p:ext uri="{BB962C8B-B14F-4D97-AF65-F5344CB8AC3E}">
        <p14:creationId xmlns:p14="http://schemas.microsoft.com/office/powerpoint/2010/main" val="523970352"/>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 icons and text V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F7694C-E7A7-635E-3E62-3D812BFBD337}"/>
              </a:ext>
            </a:extLst>
          </p:cNvPr>
          <p:cNvPicPr>
            <a:picLocks noChangeAspect="1"/>
          </p:cNvPicPr>
          <p:nvPr userDrawn="1"/>
        </p:nvPicPr>
        <p:blipFill>
          <a:blip r:embed="rId2"/>
          <a:stretch>
            <a:fillRect/>
          </a:stretch>
        </p:blipFill>
        <p:spPr>
          <a:xfrm>
            <a:off x="0" y="0"/>
            <a:ext cx="12192000" cy="3429000"/>
          </a:xfrm>
          <a:prstGeom prst="rect">
            <a:avLst/>
          </a:prstGeom>
        </p:spPr>
      </p:pic>
      <p:cxnSp>
        <p:nvCxnSpPr>
          <p:cNvPr id="5" name="Line">
            <a:extLst>
              <a:ext uri="{FF2B5EF4-FFF2-40B4-BE49-F238E27FC236}">
                <a16:creationId xmlns:a16="http://schemas.microsoft.com/office/drawing/2014/main" id="{32CF8609-881B-E84D-FC81-A934E59FF966}"/>
              </a:ext>
            </a:extLst>
          </p:cNvPr>
          <p:cNvCxnSpPr>
            <a:cxnSpLocks/>
          </p:cNvCxnSpPr>
          <p:nvPr/>
        </p:nvCxnSpPr>
        <p:spPr>
          <a:xfrm>
            <a:off x="0" y="3914305"/>
            <a:ext cx="9488444" cy="0"/>
          </a:xfrm>
          <a:prstGeom prst="line">
            <a:avLst/>
          </a:prstGeom>
          <a:ln w="444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itle">
            <a:extLst>
              <a:ext uri="{FF2B5EF4-FFF2-40B4-BE49-F238E27FC236}">
                <a16:creationId xmlns:a16="http://schemas.microsoft.com/office/drawing/2014/main" id="{D609D438-10D8-9E72-7740-70844D0A6F1E}"/>
              </a:ext>
            </a:extLst>
          </p:cNvPr>
          <p:cNvSpPr>
            <a:spLocks noGrp="1"/>
          </p:cNvSpPr>
          <p:nvPr>
            <p:ph type="title" hasCustomPrompt="1"/>
          </p:nvPr>
        </p:nvSpPr>
        <p:spPr>
          <a:xfrm>
            <a:off x="58087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7" name="Text">
            <a:extLst>
              <a:ext uri="{FF2B5EF4-FFF2-40B4-BE49-F238E27FC236}">
                <a16:creationId xmlns:a16="http://schemas.microsoft.com/office/drawing/2014/main" id="{DA9272B8-B5A5-BCC1-B3AB-C090500ABF43}"/>
              </a:ext>
            </a:extLst>
          </p:cNvPr>
          <p:cNvSpPr>
            <a:spLocks noGrp="1"/>
          </p:cNvSpPr>
          <p:nvPr>
            <p:ph type="body" sz="quarter" idx="24" hasCustomPrompt="1"/>
          </p:nvPr>
        </p:nvSpPr>
        <p:spPr>
          <a:xfrm>
            <a:off x="1878044" y="2261995"/>
            <a:ext cx="7610400" cy="1188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a:extLst>
              <a:ext uri="{FF2B5EF4-FFF2-40B4-BE49-F238E27FC236}">
                <a16:creationId xmlns:a16="http://schemas.microsoft.com/office/drawing/2014/main" id="{2CCDAC5F-A254-9A00-6329-7C6B3339D750}"/>
              </a:ext>
            </a:extLst>
          </p:cNvPr>
          <p:cNvSpPr>
            <a:spLocks noGrp="1"/>
          </p:cNvSpPr>
          <p:nvPr>
            <p:ph type="body" sz="quarter" idx="27" hasCustomPrompt="1"/>
          </p:nvPr>
        </p:nvSpPr>
        <p:spPr>
          <a:xfrm>
            <a:off x="1878044" y="4368790"/>
            <a:ext cx="7610400" cy="1188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3" name="Rectangle: Rounded Corners 2">
            <a:extLst>
              <a:ext uri="{FF2B5EF4-FFF2-40B4-BE49-F238E27FC236}">
                <a16:creationId xmlns:a16="http://schemas.microsoft.com/office/drawing/2014/main" id="{420B7AF9-DB56-FBD7-3E01-2C842A8FDAF4}"/>
              </a:ext>
            </a:extLst>
          </p:cNvPr>
          <p:cNvSpPr/>
          <p:nvPr userDrawn="1"/>
        </p:nvSpPr>
        <p:spPr>
          <a:xfrm>
            <a:off x="580870" y="2380304"/>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Icon1">
            <a:extLst>
              <a:ext uri="{FF2B5EF4-FFF2-40B4-BE49-F238E27FC236}">
                <a16:creationId xmlns:a16="http://schemas.microsoft.com/office/drawing/2014/main" id="{FF621E13-0D1E-5CD1-1E99-E466DB315A0F}"/>
              </a:ext>
            </a:extLst>
          </p:cNvPr>
          <p:cNvSpPr>
            <a:spLocks noGrp="1" noChangeAspect="1"/>
          </p:cNvSpPr>
          <p:nvPr>
            <p:ph type="pic" sz="quarter" idx="10" hasCustomPrompt="1"/>
          </p:nvPr>
        </p:nvSpPr>
        <p:spPr>
          <a:xfrm>
            <a:off x="675867" y="248324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6" name="Rectangle: Rounded Corners 5">
            <a:extLst>
              <a:ext uri="{FF2B5EF4-FFF2-40B4-BE49-F238E27FC236}">
                <a16:creationId xmlns:a16="http://schemas.microsoft.com/office/drawing/2014/main" id="{28820B2F-B277-556F-2743-F970E3D12C10}"/>
              </a:ext>
            </a:extLst>
          </p:cNvPr>
          <p:cNvSpPr/>
          <p:nvPr userDrawn="1"/>
        </p:nvSpPr>
        <p:spPr>
          <a:xfrm>
            <a:off x="580870" y="4549572"/>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Icon1">
            <a:extLst>
              <a:ext uri="{FF2B5EF4-FFF2-40B4-BE49-F238E27FC236}">
                <a16:creationId xmlns:a16="http://schemas.microsoft.com/office/drawing/2014/main" id="{034FE8C9-C30A-888B-E4E1-59F8785CA330}"/>
              </a:ext>
            </a:extLst>
          </p:cNvPr>
          <p:cNvSpPr>
            <a:spLocks noGrp="1" noChangeAspect="1"/>
          </p:cNvSpPr>
          <p:nvPr>
            <p:ph type="pic" sz="quarter" idx="28" hasCustomPrompt="1"/>
          </p:nvPr>
        </p:nvSpPr>
        <p:spPr>
          <a:xfrm>
            <a:off x="675867" y="4652517"/>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pic>
        <p:nvPicPr>
          <p:cNvPr id="2" name="Picture 1">
            <a:extLst>
              <a:ext uri="{FF2B5EF4-FFF2-40B4-BE49-F238E27FC236}">
                <a16:creationId xmlns:a16="http://schemas.microsoft.com/office/drawing/2014/main" id="{8F7AE194-7786-33DF-20CF-9A2739D6A07C}"/>
              </a:ext>
            </a:extLst>
          </p:cNvPr>
          <p:cNvPicPr>
            <a:picLocks noChangeAspect="1"/>
          </p:cNvPicPr>
          <p:nvPr userDrawn="1"/>
        </p:nvPicPr>
        <p:blipFill>
          <a:blip r:embed="rId3"/>
          <a:stretch>
            <a:fillRect/>
          </a:stretch>
        </p:blipFill>
        <p:spPr>
          <a:xfrm>
            <a:off x="496588" y="0"/>
            <a:ext cx="12155425" cy="6858000"/>
          </a:xfrm>
          <a:prstGeom prst="rect">
            <a:avLst/>
          </a:prstGeom>
        </p:spPr>
      </p:pic>
    </p:spTree>
    <p:extLst>
      <p:ext uri="{BB962C8B-B14F-4D97-AF65-F5344CB8AC3E}">
        <p14:creationId xmlns:p14="http://schemas.microsoft.com/office/powerpoint/2010/main" val="267788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_4 icons and Tex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5EFFF-9498-6BCF-75CE-E02090A4D427}"/>
              </a:ext>
            </a:extLst>
          </p:cNvPr>
          <p:cNvPicPr>
            <a:picLocks noChangeAspect="1"/>
          </p:cNvPicPr>
          <p:nvPr userDrawn="1"/>
        </p:nvPicPr>
        <p:blipFill>
          <a:blip r:embed="rId2"/>
          <a:stretch>
            <a:fillRect/>
          </a:stretch>
        </p:blipFill>
        <p:spPr>
          <a:xfrm>
            <a:off x="7028240" y="0"/>
            <a:ext cx="5163760" cy="2042337"/>
          </a:xfrm>
          <a:prstGeom prst="rect">
            <a:avLst/>
          </a:prstGeom>
        </p:spPr>
      </p:pic>
      <p:sp>
        <p:nvSpPr>
          <p:cNvPr id="2" name="Rectangle: Rounded Corners 1">
            <a:extLst>
              <a:ext uri="{FF2B5EF4-FFF2-40B4-BE49-F238E27FC236}">
                <a16:creationId xmlns:a16="http://schemas.microsoft.com/office/drawing/2014/main" id="{600D579E-F852-F6A2-166B-8C43C6F7BD8F}"/>
              </a:ext>
            </a:extLst>
          </p:cNvPr>
          <p:cNvSpPr/>
          <p:nvPr userDrawn="1"/>
        </p:nvSpPr>
        <p:spPr>
          <a:xfrm>
            <a:off x="610955" y="1787612"/>
            <a:ext cx="2469995"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a:extLst>
              <a:ext uri="{FF2B5EF4-FFF2-40B4-BE49-F238E27FC236}">
                <a16:creationId xmlns:a16="http://schemas.microsoft.com/office/drawing/2014/main" id="{8BBFEE60-416C-8B94-E663-B8E6580511DD}"/>
              </a:ext>
            </a:extLst>
          </p:cNvPr>
          <p:cNvSpPr>
            <a:spLocks noGrp="1"/>
          </p:cNvSpPr>
          <p:nvPr>
            <p:ph type="title" hasCustomPrompt="1"/>
          </p:nvPr>
        </p:nvSpPr>
        <p:spPr>
          <a:xfrm>
            <a:off x="597872"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2" name="Text">
            <a:extLst>
              <a:ext uri="{FF2B5EF4-FFF2-40B4-BE49-F238E27FC236}">
                <a16:creationId xmlns:a16="http://schemas.microsoft.com/office/drawing/2014/main" id="{7F1FC339-DC75-9AED-615C-D181E389928D}"/>
              </a:ext>
            </a:extLst>
          </p:cNvPr>
          <p:cNvSpPr>
            <a:spLocks noGrp="1"/>
          </p:cNvSpPr>
          <p:nvPr>
            <p:ph type="body" sz="quarter" idx="30" hasCustomPrompt="1"/>
          </p:nvPr>
        </p:nvSpPr>
        <p:spPr>
          <a:xfrm>
            <a:off x="876919" y="3318216"/>
            <a:ext cx="1938066"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Rounded Corners 3">
            <a:extLst>
              <a:ext uri="{FF2B5EF4-FFF2-40B4-BE49-F238E27FC236}">
                <a16:creationId xmlns:a16="http://schemas.microsoft.com/office/drawing/2014/main" id="{16864FB1-847D-F350-69BC-76D06C211D36}"/>
              </a:ext>
            </a:extLst>
          </p:cNvPr>
          <p:cNvSpPr/>
          <p:nvPr userDrawn="1"/>
        </p:nvSpPr>
        <p:spPr>
          <a:xfrm>
            <a:off x="1420821" y="2188356"/>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Icon1">
            <a:extLst>
              <a:ext uri="{FF2B5EF4-FFF2-40B4-BE49-F238E27FC236}">
                <a16:creationId xmlns:a16="http://schemas.microsoft.com/office/drawing/2014/main" id="{1FB2C826-848F-8072-6E30-6A7054A124D3}"/>
              </a:ext>
            </a:extLst>
          </p:cNvPr>
          <p:cNvSpPr>
            <a:spLocks noGrp="1" noChangeAspect="1"/>
          </p:cNvSpPr>
          <p:nvPr>
            <p:ph type="pic" sz="quarter" idx="10" hasCustomPrompt="1"/>
          </p:nvPr>
        </p:nvSpPr>
        <p:spPr>
          <a:xfrm>
            <a:off x="1515818"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3" name="Rectangle: Rounded Corners 22">
            <a:extLst>
              <a:ext uri="{FF2B5EF4-FFF2-40B4-BE49-F238E27FC236}">
                <a16:creationId xmlns:a16="http://schemas.microsoft.com/office/drawing/2014/main" id="{79D4AA33-1BBE-A9CC-4D30-10FBC19B0A19}"/>
              </a:ext>
            </a:extLst>
          </p:cNvPr>
          <p:cNvSpPr/>
          <p:nvPr userDrawn="1"/>
        </p:nvSpPr>
        <p:spPr>
          <a:xfrm>
            <a:off x="3428296" y="1787612"/>
            <a:ext cx="2469995"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
            <a:extLst>
              <a:ext uri="{FF2B5EF4-FFF2-40B4-BE49-F238E27FC236}">
                <a16:creationId xmlns:a16="http://schemas.microsoft.com/office/drawing/2014/main" id="{F5E748FA-F129-E220-4DBB-95D3D918B97B}"/>
              </a:ext>
            </a:extLst>
          </p:cNvPr>
          <p:cNvSpPr>
            <a:spLocks noGrp="1"/>
          </p:cNvSpPr>
          <p:nvPr>
            <p:ph type="body" sz="quarter" idx="31" hasCustomPrompt="1"/>
          </p:nvPr>
        </p:nvSpPr>
        <p:spPr>
          <a:xfrm>
            <a:off x="3694260" y="3318216"/>
            <a:ext cx="1938066"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25" name="Rectangle: Rounded Corners 24">
            <a:extLst>
              <a:ext uri="{FF2B5EF4-FFF2-40B4-BE49-F238E27FC236}">
                <a16:creationId xmlns:a16="http://schemas.microsoft.com/office/drawing/2014/main" id="{76EA1EC1-1467-8A51-5DED-D34C94F4F92C}"/>
              </a:ext>
            </a:extLst>
          </p:cNvPr>
          <p:cNvSpPr/>
          <p:nvPr userDrawn="1"/>
        </p:nvSpPr>
        <p:spPr>
          <a:xfrm>
            <a:off x="4238162" y="2188356"/>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Icon1">
            <a:extLst>
              <a:ext uri="{FF2B5EF4-FFF2-40B4-BE49-F238E27FC236}">
                <a16:creationId xmlns:a16="http://schemas.microsoft.com/office/drawing/2014/main" id="{8F74EDFF-69C2-7A96-B7F2-FCD341FFBA32}"/>
              </a:ext>
            </a:extLst>
          </p:cNvPr>
          <p:cNvSpPr>
            <a:spLocks noGrp="1" noChangeAspect="1"/>
          </p:cNvSpPr>
          <p:nvPr>
            <p:ph type="pic" sz="quarter" idx="32" hasCustomPrompt="1"/>
          </p:nvPr>
        </p:nvSpPr>
        <p:spPr>
          <a:xfrm>
            <a:off x="4333159"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9" name="Rectangle: Rounded Corners 28">
            <a:extLst>
              <a:ext uri="{FF2B5EF4-FFF2-40B4-BE49-F238E27FC236}">
                <a16:creationId xmlns:a16="http://schemas.microsoft.com/office/drawing/2014/main" id="{65C9115C-CFBF-BE08-08E2-16A8C8B43DC6}"/>
              </a:ext>
            </a:extLst>
          </p:cNvPr>
          <p:cNvSpPr/>
          <p:nvPr userDrawn="1"/>
        </p:nvSpPr>
        <p:spPr>
          <a:xfrm>
            <a:off x="6245635" y="1787612"/>
            <a:ext cx="2469995"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
            <a:extLst>
              <a:ext uri="{FF2B5EF4-FFF2-40B4-BE49-F238E27FC236}">
                <a16:creationId xmlns:a16="http://schemas.microsoft.com/office/drawing/2014/main" id="{0CB4A73F-ADDC-D6DD-DE0C-AC271CE7F0ED}"/>
              </a:ext>
            </a:extLst>
          </p:cNvPr>
          <p:cNvSpPr>
            <a:spLocks noGrp="1"/>
          </p:cNvSpPr>
          <p:nvPr>
            <p:ph type="body" sz="quarter" idx="33" hasCustomPrompt="1"/>
          </p:nvPr>
        </p:nvSpPr>
        <p:spPr>
          <a:xfrm>
            <a:off x="6511599" y="3318216"/>
            <a:ext cx="1938066"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31" name="Rectangle: Rounded Corners 30">
            <a:extLst>
              <a:ext uri="{FF2B5EF4-FFF2-40B4-BE49-F238E27FC236}">
                <a16:creationId xmlns:a16="http://schemas.microsoft.com/office/drawing/2014/main" id="{F6FC0E7F-03FF-E8EE-27AF-AFF56A16CE2B}"/>
              </a:ext>
            </a:extLst>
          </p:cNvPr>
          <p:cNvSpPr/>
          <p:nvPr userDrawn="1"/>
        </p:nvSpPr>
        <p:spPr>
          <a:xfrm>
            <a:off x="7055501" y="2188356"/>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con1">
            <a:extLst>
              <a:ext uri="{FF2B5EF4-FFF2-40B4-BE49-F238E27FC236}">
                <a16:creationId xmlns:a16="http://schemas.microsoft.com/office/drawing/2014/main" id="{95631A3C-5315-86C7-9148-282D0398B89E}"/>
              </a:ext>
            </a:extLst>
          </p:cNvPr>
          <p:cNvSpPr>
            <a:spLocks noGrp="1" noChangeAspect="1"/>
          </p:cNvSpPr>
          <p:nvPr>
            <p:ph type="pic" sz="quarter" idx="34" hasCustomPrompt="1"/>
          </p:nvPr>
        </p:nvSpPr>
        <p:spPr>
          <a:xfrm>
            <a:off x="7150498"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7" name="Rectangle: Rounded Corners 36">
            <a:extLst>
              <a:ext uri="{FF2B5EF4-FFF2-40B4-BE49-F238E27FC236}">
                <a16:creationId xmlns:a16="http://schemas.microsoft.com/office/drawing/2014/main" id="{02C3EC5E-51B8-BEDA-D955-0618E0694A28}"/>
              </a:ext>
            </a:extLst>
          </p:cNvPr>
          <p:cNvSpPr/>
          <p:nvPr userDrawn="1"/>
        </p:nvSpPr>
        <p:spPr>
          <a:xfrm>
            <a:off x="9079451" y="1787612"/>
            <a:ext cx="2469995"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a:extLst>
              <a:ext uri="{FF2B5EF4-FFF2-40B4-BE49-F238E27FC236}">
                <a16:creationId xmlns:a16="http://schemas.microsoft.com/office/drawing/2014/main" id="{2004DB77-B247-8E20-FF89-825DC6EEB450}"/>
              </a:ext>
            </a:extLst>
          </p:cNvPr>
          <p:cNvSpPr>
            <a:spLocks noGrp="1"/>
          </p:cNvSpPr>
          <p:nvPr>
            <p:ph type="body" sz="quarter" idx="35" hasCustomPrompt="1"/>
          </p:nvPr>
        </p:nvSpPr>
        <p:spPr>
          <a:xfrm>
            <a:off x="9345415" y="3318216"/>
            <a:ext cx="1938066"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39" name="Rectangle: Rounded Corners 38">
            <a:extLst>
              <a:ext uri="{FF2B5EF4-FFF2-40B4-BE49-F238E27FC236}">
                <a16:creationId xmlns:a16="http://schemas.microsoft.com/office/drawing/2014/main" id="{C941BB79-3CC2-7E89-2596-A5667B2EE9F8}"/>
              </a:ext>
            </a:extLst>
          </p:cNvPr>
          <p:cNvSpPr/>
          <p:nvPr userDrawn="1"/>
        </p:nvSpPr>
        <p:spPr>
          <a:xfrm>
            <a:off x="9889317" y="2188356"/>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Icon1">
            <a:extLst>
              <a:ext uri="{FF2B5EF4-FFF2-40B4-BE49-F238E27FC236}">
                <a16:creationId xmlns:a16="http://schemas.microsoft.com/office/drawing/2014/main" id="{610A4781-7EAF-83CA-A891-A1D38798FCD6}"/>
              </a:ext>
            </a:extLst>
          </p:cNvPr>
          <p:cNvSpPr>
            <a:spLocks noGrp="1" noChangeAspect="1"/>
          </p:cNvSpPr>
          <p:nvPr>
            <p:ph type="pic" sz="quarter" idx="36" hasCustomPrompt="1"/>
          </p:nvPr>
        </p:nvSpPr>
        <p:spPr>
          <a:xfrm>
            <a:off x="9984314"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2888542175"/>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5_5 icons and Tex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E7CFEA-DAF5-5971-6BF4-C26E7A09B9E0}"/>
              </a:ext>
            </a:extLst>
          </p:cNvPr>
          <p:cNvPicPr>
            <a:picLocks noChangeAspect="1"/>
          </p:cNvPicPr>
          <p:nvPr userDrawn="1"/>
        </p:nvPicPr>
        <p:blipFill>
          <a:blip r:embed="rId2"/>
          <a:stretch>
            <a:fillRect/>
          </a:stretch>
        </p:blipFill>
        <p:spPr>
          <a:xfrm>
            <a:off x="7028240" y="0"/>
            <a:ext cx="5163760" cy="2042337"/>
          </a:xfrm>
          <a:prstGeom prst="rect">
            <a:avLst/>
          </a:prstGeom>
        </p:spPr>
      </p:pic>
      <p:sp>
        <p:nvSpPr>
          <p:cNvPr id="2" name="Rectangle: Rounded Corners 1">
            <a:extLst>
              <a:ext uri="{FF2B5EF4-FFF2-40B4-BE49-F238E27FC236}">
                <a16:creationId xmlns:a16="http://schemas.microsoft.com/office/drawing/2014/main" id="{600D579E-F852-F6A2-166B-8C43C6F7BD8F}"/>
              </a:ext>
            </a:extLst>
          </p:cNvPr>
          <p:cNvSpPr/>
          <p:nvPr userDrawn="1"/>
        </p:nvSpPr>
        <p:spPr>
          <a:xfrm>
            <a:off x="610957" y="1787612"/>
            <a:ext cx="1942774"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a:extLst>
              <a:ext uri="{FF2B5EF4-FFF2-40B4-BE49-F238E27FC236}">
                <a16:creationId xmlns:a16="http://schemas.microsoft.com/office/drawing/2014/main" id="{8BBFEE60-416C-8B94-E663-B8E6580511DD}"/>
              </a:ext>
            </a:extLst>
          </p:cNvPr>
          <p:cNvSpPr>
            <a:spLocks noGrp="1"/>
          </p:cNvSpPr>
          <p:nvPr>
            <p:ph type="title" hasCustomPrompt="1"/>
          </p:nvPr>
        </p:nvSpPr>
        <p:spPr>
          <a:xfrm>
            <a:off x="597872"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2" name="Text">
            <a:extLst>
              <a:ext uri="{FF2B5EF4-FFF2-40B4-BE49-F238E27FC236}">
                <a16:creationId xmlns:a16="http://schemas.microsoft.com/office/drawing/2014/main" id="{7F1FC339-DC75-9AED-615C-D181E389928D}"/>
              </a:ext>
            </a:extLst>
          </p:cNvPr>
          <p:cNvSpPr>
            <a:spLocks noGrp="1"/>
          </p:cNvSpPr>
          <p:nvPr>
            <p:ph type="body" sz="quarter" idx="30" hasCustomPrompt="1"/>
          </p:nvPr>
        </p:nvSpPr>
        <p:spPr>
          <a:xfrm>
            <a:off x="840259" y="3318216"/>
            <a:ext cx="1539691"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Rounded Corners 3">
            <a:extLst>
              <a:ext uri="{FF2B5EF4-FFF2-40B4-BE49-F238E27FC236}">
                <a16:creationId xmlns:a16="http://schemas.microsoft.com/office/drawing/2014/main" id="{16864FB1-847D-F350-69BC-76D06C211D36}"/>
              </a:ext>
            </a:extLst>
          </p:cNvPr>
          <p:cNvSpPr/>
          <p:nvPr userDrawn="1"/>
        </p:nvSpPr>
        <p:spPr>
          <a:xfrm>
            <a:off x="1206636" y="2188356"/>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Icon1">
            <a:extLst>
              <a:ext uri="{FF2B5EF4-FFF2-40B4-BE49-F238E27FC236}">
                <a16:creationId xmlns:a16="http://schemas.microsoft.com/office/drawing/2014/main" id="{1FB2C826-848F-8072-6E30-6A7054A124D3}"/>
              </a:ext>
            </a:extLst>
          </p:cNvPr>
          <p:cNvSpPr>
            <a:spLocks noGrp="1" noChangeAspect="1"/>
          </p:cNvSpPr>
          <p:nvPr>
            <p:ph type="pic" sz="quarter" idx="10" hasCustomPrompt="1"/>
          </p:nvPr>
        </p:nvSpPr>
        <p:spPr>
          <a:xfrm>
            <a:off x="1301633"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7" name="Rectangle: Rounded Corners 26">
            <a:extLst>
              <a:ext uri="{FF2B5EF4-FFF2-40B4-BE49-F238E27FC236}">
                <a16:creationId xmlns:a16="http://schemas.microsoft.com/office/drawing/2014/main" id="{551BF502-E1EB-2B56-29F3-6EAD1CE4BBD1}"/>
              </a:ext>
            </a:extLst>
          </p:cNvPr>
          <p:cNvSpPr/>
          <p:nvPr userDrawn="1"/>
        </p:nvSpPr>
        <p:spPr>
          <a:xfrm>
            <a:off x="2858529" y="1787612"/>
            <a:ext cx="1942774"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
            <a:extLst>
              <a:ext uri="{FF2B5EF4-FFF2-40B4-BE49-F238E27FC236}">
                <a16:creationId xmlns:a16="http://schemas.microsoft.com/office/drawing/2014/main" id="{7E307DDA-4AFA-837B-10A8-AE17E531C65F}"/>
              </a:ext>
            </a:extLst>
          </p:cNvPr>
          <p:cNvSpPr>
            <a:spLocks noGrp="1"/>
          </p:cNvSpPr>
          <p:nvPr>
            <p:ph type="body" sz="quarter" idx="31" hasCustomPrompt="1"/>
          </p:nvPr>
        </p:nvSpPr>
        <p:spPr>
          <a:xfrm>
            <a:off x="3087831" y="3318216"/>
            <a:ext cx="1539691"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33" name="Rectangle: Rounded Corners 32">
            <a:extLst>
              <a:ext uri="{FF2B5EF4-FFF2-40B4-BE49-F238E27FC236}">
                <a16:creationId xmlns:a16="http://schemas.microsoft.com/office/drawing/2014/main" id="{0EA89FAC-C97F-2113-4C70-E7CD7ABD33AD}"/>
              </a:ext>
            </a:extLst>
          </p:cNvPr>
          <p:cNvSpPr/>
          <p:nvPr userDrawn="1"/>
        </p:nvSpPr>
        <p:spPr>
          <a:xfrm>
            <a:off x="3454208" y="2188356"/>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Icon1">
            <a:extLst>
              <a:ext uri="{FF2B5EF4-FFF2-40B4-BE49-F238E27FC236}">
                <a16:creationId xmlns:a16="http://schemas.microsoft.com/office/drawing/2014/main" id="{DEDE8FB5-FD69-8AAF-77EF-3E2E2CF57F67}"/>
              </a:ext>
            </a:extLst>
          </p:cNvPr>
          <p:cNvSpPr>
            <a:spLocks noGrp="1" noChangeAspect="1"/>
          </p:cNvSpPr>
          <p:nvPr>
            <p:ph type="pic" sz="quarter" idx="32" hasCustomPrompt="1"/>
          </p:nvPr>
        </p:nvSpPr>
        <p:spPr>
          <a:xfrm>
            <a:off x="3549205"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5" name="Rectangle: Rounded Corners 34">
            <a:extLst>
              <a:ext uri="{FF2B5EF4-FFF2-40B4-BE49-F238E27FC236}">
                <a16:creationId xmlns:a16="http://schemas.microsoft.com/office/drawing/2014/main" id="{12FA01F8-5F44-9798-C250-56BD32355AF2}"/>
              </a:ext>
            </a:extLst>
          </p:cNvPr>
          <p:cNvSpPr/>
          <p:nvPr userDrawn="1"/>
        </p:nvSpPr>
        <p:spPr>
          <a:xfrm>
            <a:off x="5086657" y="1787612"/>
            <a:ext cx="1942774"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
            <a:extLst>
              <a:ext uri="{FF2B5EF4-FFF2-40B4-BE49-F238E27FC236}">
                <a16:creationId xmlns:a16="http://schemas.microsoft.com/office/drawing/2014/main" id="{DA49F38B-2260-A3F9-C9F6-C533F754CE44}"/>
              </a:ext>
            </a:extLst>
          </p:cNvPr>
          <p:cNvSpPr>
            <a:spLocks noGrp="1"/>
          </p:cNvSpPr>
          <p:nvPr>
            <p:ph type="body" sz="quarter" idx="33" hasCustomPrompt="1"/>
          </p:nvPr>
        </p:nvSpPr>
        <p:spPr>
          <a:xfrm>
            <a:off x="5315959" y="3318216"/>
            <a:ext cx="1539691"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42" name="Rectangle: Rounded Corners 41">
            <a:extLst>
              <a:ext uri="{FF2B5EF4-FFF2-40B4-BE49-F238E27FC236}">
                <a16:creationId xmlns:a16="http://schemas.microsoft.com/office/drawing/2014/main" id="{92218166-431B-1F0E-9E76-444B5A305AE7}"/>
              </a:ext>
            </a:extLst>
          </p:cNvPr>
          <p:cNvSpPr/>
          <p:nvPr userDrawn="1"/>
        </p:nvSpPr>
        <p:spPr>
          <a:xfrm>
            <a:off x="5682336" y="2188356"/>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Icon1">
            <a:extLst>
              <a:ext uri="{FF2B5EF4-FFF2-40B4-BE49-F238E27FC236}">
                <a16:creationId xmlns:a16="http://schemas.microsoft.com/office/drawing/2014/main" id="{68F29241-8614-2DA0-DC2D-B57B47F913EC}"/>
              </a:ext>
            </a:extLst>
          </p:cNvPr>
          <p:cNvSpPr>
            <a:spLocks noGrp="1" noChangeAspect="1"/>
          </p:cNvSpPr>
          <p:nvPr>
            <p:ph type="pic" sz="quarter" idx="34" hasCustomPrompt="1"/>
          </p:nvPr>
        </p:nvSpPr>
        <p:spPr>
          <a:xfrm>
            <a:off x="5777333"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4" name="Rectangle: Rounded Corners 43">
            <a:extLst>
              <a:ext uri="{FF2B5EF4-FFF2-40B4-BE49-F238E27FC236}">
                <a16:creationId xmlns:a16="http://schemas.microsoft.com/office/drawing/2014/main" id="{8A6FE77F-56D1-1778-00AF-4EC5AA75E49E}"/>
              </a:ext>
            </a:extLst>
          </p:cNvPr>
          <p:cNvSpPr/>
          <p:nvPr userDrawn="1"/>
        </p:nvSpPr>
        <p:spPr>
          <a:xfrm>
            <a:off x="7365983" y="1787612"/>
            <a:ext cx="1942774"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Text">
            <a:extLst>
              <a:ext uri="{FF2B5EF4-FFF2-40B4-BE49-F238E27FC236}">
                <a16:creationId xmlns:a16="http://schemas.microsoft.com/office/drawing/2014/main" id="{8FC36E72-95B4-129D-344F-12586CA19FA4}"/>
              </a:ext>
            </a:extLst>
          </p:cNvPr>
          <p:cNvSpPr>
            <a:spLocks noGrp="1"/>
          </p:cNvSpPr>
          <p:nvPr>
            <p:ph type="body" sz="quarter" idx="35" hasCustomPrompt="1"/>
          </p:nvPr>
        </p:nvSpPr>
        <p:spPr>
          <a:xfrm>
            <a:off x="7595285" y="3318216"/>
            <a:ext cx="1539691"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46" name="Rectangle: Rounded Corners 45">
            <a:extLst>
              <a:ext uri="{FF2B5EF4-FFF2-40B4-BE49-F238E27FC236}">
                <a16:creationId xmlns:a16="http://schemas.microsoft.com/office/drawing/2014/main" id="{D9482339-659C-A3BF-3E85-7BAB5248B316}"/>
              </a:ext>
            </a:extLst>
          </p:cNvPr>
          <p:cNvSpPr/>
          <p:nvPr userDrawn="1"/>
        </p:nvSpPr>
        <p:spPr>
          <a:xfrm>
            <a:off x="7961662" y="2188356"/>
            <a:ext cx="813951" cy="80663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Icon1">
            <a:extLst>
              <a:ext uri="{FF2B5EF4-FFF2-40B4-BE49-F238E27FC236}">
                <a16:creationId xmlns:a16="http://schemas.microsoft.com/office/drawing/2014/main" id="{A227B5DA-CF17-3627-B2D3-B79763BE5FE7}"/>
              </a:ext>
            </a:extLst>
          </p:cNvPr>
          <p:cNvSpPr>
            <a:spLocks noGrp="1" noChangeAspect="1"/>
          </p:cNvSpPr>
          <p:nvPr>
            <p:ph type="pic" sz="quarter" idx="36" hasCustomPrompt="1"/>
          </p:nvPr>
        </p:nvSpPr>
        <p:spPr>
          <a:xfrm>
            <a:off x="8056659"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8" name="Rectangle: Rounded Corners 47">
            <a:extLst>
              <a:ext uri="{FF2B5EF4-FFF2-40B4-BE49-F238E27FC236}">
                <a16:creationId xmlns:a16="http://schemas.microsoft.com/office/drawing/2014/main" id="{FF8CEEF5-0F80-7DEB-A9A2-B7098A696615}"/>
              </a:ext>
            </a:extLst>
          </p:cNvPr>
          <p:cNvSpPr/>
          <p:nvPr userDrawn="1"/>
        </p:nvSpPr>
        <p:spPr>
          <a:xfrm>
            <a:off x="9672578" y="1787612"/>
            <a:ext cx="1942774"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Text">
            <a:extLst>
              <a:ext uri="{FF2B5EF4-FFF2-40B4-BE49-F238E27FC236}">
                <a16:creationId xmlns:a16="http://schemas.microsoft.com/office/drawing/2014/main" id="{BDE68395-7428-0430-C690-6BAA75755607}"/>
              </a:ext>
            </a:extLst>
          </p:cNvPr>
          <p:cNvSpPr>
            <a:spLocks noGrp="1"/>
          </p:cNvSpPr>
          <p:nvPr>
            <p:ph type="body" sz="quarter" idx="37" hasCustomPrompt="1"/>
          </p:nvPr>
        </p:nvSpPr>
        <p:spPr>
          <a:xfrm>
            <a:off x="9901880" y="3318216"/>
            <a:ext cx="1539691"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50" name="Rectangle: Rounded Corners 49">
            <a:extLst>
              <a:ext uri="{FF2B5EF4-FFF2-40B4-BE49-F238E27FC236}">
                <a16:creationId xmlns:a16="http://schemas.microsoft.com/office/drawing/2014/main" id="{39DEC67C-3A1F-B8FD-0A6C-E29910C7AC5C}"/>
              </a:ext>
            </a:extLst>
          </p:cNvPr>
          <p:cNvSpPr/>
          <p:nvPr userDrawn="1"/>
        </p:nvSpPr>
        <p:spPr>
          <a:xfrm>
            <a:off x="10268257" y="2188356"/>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Icon1">
            <a:extLst>
              <a:ext uri="{FF2B5EF4-FFF2-40B4-BE49-F238E27FC236}">
                <a16:creationId xmlns:a16="http://schemas.microsoft.com/office/drawing/2014/main" id="{D820856B-6903-2715-6F77-2E2518637AC5}"/>
              </a:ext>
            </a:extLst>
          </p:cNvPr>
          <p:cNvSpPr>
            <a:spLocks noGrp="1" noChangeAspect="1"/>
          </p:cNvSpPr>
          <p:nvPr>
            <p:ph type="pic" sz="quarter" idx="38" hasCustomPrompt="1"/>
          </p:nvPr>
        </p:nvSpPr>
        <p:spPr>
          <a:xfrm>
            <a:off x="10363254"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787821879"/>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_4 icons and text-V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57F811-1B8E-CF4A-1F9D-030D280664D3}"/>
              </a:ext>
            </a:extLst>
          </p:cNvPr>
          <p:cNvPicPr>
            <a:picLocks noChangeAspect="1"/>
          </p:cNvPicPr>
          <p:nvPr userDrawn="1"/>
        </p:nvPicPr>
        <p:blipFill>
          <a:blip r:embed="rId2"/>
          <a:stretch>
            <a:fillRect/>
          </a:stretch>
        </p:blipFill>
        <p:spPr>
          <a:xfrm>
            <a:off x="7028240" y="0"/>
            <a:ext cx="5163760" cy="2042337"/>
          </a:xfrm>
          <a:prstGeom prst="rect">
            <a:avLst/>
          </a:prstGeom>
        </p:spPr>
      </p:pic>
      <p:sp>
        <p:nvSpPr>
          <p:cNvPr id="7" name="Rectangle: Rounded Corners 6">
            <a:extLst>
              <a:ext uri="{FF2B5EF4-FFF2-40B4-BE49-F238E27FC236}">
                <a16:creationId xmlns:a16="http://schemas.microsoft.com/office/drawing/2014/main" id="{EE34FC8E-D153-620B-C881-F283466EBEA8}"/>
              </a:ext>
            </a:extLst>
          </p:cNvPr>
          <p:cNvSpPr/>
          <p:nvPr userDrawn="1"/>
        </p:nvSpPr>
        <p:spPr>
          <a:xfrm>
            <a:off x="515938" y="1681170"/>
            <a:ext cx="4846894" cy="213443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itle">
            <a:extLst>
              <a:ext uri="{FF2B5EF4-FFF2-40B4-BE49-F238E27FC236}">
                <a16:creationId xmlns:a16="http://schemas.microsoft.com/office/drawing/2014/main" id="{3FAD04BD-B61D-2225-F3E0-1C02E1E56D75}"/>
              </a:ext>
            </a:extLst>
          </p:cNvPr>
          <p:cNvSpPr>
            <a:spLocks noGrp="1"/>
          </p:cNvSpPr>
          <p:nvPr>
            <p:ph type="title" hasCustomPrompt="1"/>
          </p:nvPr>
        </p:nvSpPr>
        <p:spPr>
          <a:xfrm>
            <a:off x="515938" y="387047"/>
            <a:ext cx="5580062"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7" name="Text">
            <a:extLst>
              <a:ext uri="{FF2B5EF4-FFF2-40B4-BE49-F238E27FC236}">
                <a16:creationId xmlns:a16="http://schemas.microsoft.com/office/drawing/2014/main" id="{943C342B-AE98-CE4F-D84D-61352932AE58}"/>
              </a:ext>
            </a:extLst>
          </p:cNvPr>
          <p:cNvSpPr>
            <a:spLocks noGrp="1"/>
          </p:cNvSpPr>
          <p:nvPr>
            <p:ph type="body" sz="quarter" idx="35" hasCustomPrompt="1"/>
          </p:nvPr>
        </p:nvSpPr>
        <p:spPr>
          <a:xfrm>
            <a:off x="2407229" y="2084122"/>
            <a:ext cx="2520000"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8" name="Rectangle: Rounded Corners 7">
            <a:extLst>
              <a:ext uri="{FF2B5EF4-FFF2-40B4-BE49-F238E27FC236}">
                <a16:creationId xmlns:a16="http://schemas.microsoft.com/office/drawing/2014/main" id="{4A3881EF-3AF3-6A83-1890-5D9FC7DD6844}"/>
              </a:ext>
            </a:extLst>
          </p:cNvPr>
          <p:cNvSpPr/>
          <p:nvPr userDrawn="1"/>
        </p:nvSpPr>
        <p:spPr>
          <a:xfrm>
            <a:off x="1031752" y="2291415"/>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Icon1">
            <a:extLst>
              <a:ext uri="{FF2B5EF4-FFF2-40B4-BE49-F238E27FC236}">
                <a16:creationId xmlns:a16="http://schemas.microsoft.com/office/drawing/2014/main" id="{9EB851F3-86C7-7E72-2CFE-62566C7C0305}"/>
              </a:ext>
            </a:extLst>
          </p:cNvPr>
          <p:cNvSpPr>
            <a:spLocks noGrp="1" noChangeAspect="1"/>
          </p:cNvSpPr>
          <p:nvPr>
            <p:ph type="pic" sz="quarter" idx="10" hasCustomPrompt="1"/>
          </p:nvPr>
        </p:nvSpPr>
        <p:spPr>
          <a:xfrm>
            <a:off x="1136477" y="2394360"/>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3" name="Rectangle: Rounded Corners 12">
            <a:extLst>
              <a:ext uri="{FF2B5EF4-FFF2-40B4-BE49-F238E27FC236}">
                <a16:creationId xmlns:a16="http://schemas.microsoft.com/office/drawing/2014/main" id="{25C5E2ED-E59B-453F-7BC6-D66DCA49AC3E}"/>
              </a:ext>
            </a:extLst>
          </p:cNvPr>
          <p:cNvSpPr/>
          <p:nvPr userDrawn="1"/>
        </p:nvSpPr>
        <p:spPr>
          <a:xfrm>
            <a:off x="5878646" y="1681170"/>
            <a:ext cx="4846894" cy="213443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
            <a:extLst>
              <a:ext uri="{FF2B5EF4-FFF2-40B4-BE49-F238E27FC236}">
                <a16:creationId xmlns:a16="http://schemas.microsoft.com/office/drawing/2014/main" id="{E1BC2B53-80B1-4801-5FFD-006A3A80B2EC}"/>
              </a:ext>
            </a:extLst>
          </p:cNvPr>
          <p:cNvSpPr>
            <a:spLocks noGrp="1"/>
          </p:cNvSpPr>
          <p:nvPr>
            <p:ph type="body" sz="quarter" idx="36" hasCustomPrompt="1"/>
          </p:nvPr>
        </p:nvSpPr>
        <p:spPr>
          <a:xfrm>
            <a:off x="7769937" y="2084122"/>
            <a:ext cx="2520000"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Rectangle: Rounded Corners 15">
            <a:extLst>
              <a:ext uri="{FF2B5EF4-FFF2-40B4-BE49-F238E27FC236}">
                <a16:creationId xmlns:a16="http://schemas.microsoft.com/office/drawing/2014/main" id="{A8FB47C1-EB8B-61B8-1DC8-D9FB0187F40F}"/>
              </a:ext>
            </a:extLst>
          </p:cNvPr>
          <p:cNvSpPr/>
          <p:nvPr userDrawn="1"/>
        </p:nvSpPr>
        <p:spPr>
          <a:xfrm>
            <a:off x="6394460" y="2291415"/>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Icon1">
            <a:extLst>
              <a:ext uri="{FF2B5EF4-FFF2-40B4-BE49-F238E27FC236}">
                <a16:creationId xmlns:a16="http://schemas.microsoft.com/office/drawing/2014/main" id="{65C1D7D5-894D-3604-6430-BF14DD50A822}"/>
              </a:ext>
            </a:extLst>
          </p:cNvPr>
          <p:cNvSpPr>
            <a:spLocks noGrp="1" noChangeAspect="1"/>
          </p:cNvSpPr>
          <p:nvPr>
            <p:ph type="pic" sz="quarter" idx="37" hasCustomPrompt="1"/>
          </p:nvPr>
        </p:nvSpPr>
        <p:spPr>
          <a:xfrm>
            <a:off x="6499185" y="2394360"/>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8" name="Rectangle: Rounded Corners 17">
            <a:extLst>
              <a:ext uri="{FF2B5EF4-FFF2-40B4-BE49-F238E27FC236}">
                <a16:creationId xmlns:a16="http://schemas.microsoft.com/office/drawing/2014/main" id="{66C71B97-2321-42BC-7F32-CBD578CDCB9C}"/>
              </a:ext>
            </a:extLst>
          </p:cNvPr>
          <p:cNvSpPr/>
          <p:nvPr userDrawn="1"/>
        </p:nvSpPr>
        <p:spPr>
          <a:xfrm>
            <a:off x="515938" y="4151997"/>
            <a:ext cx="4846894" cy="213443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a:extLst>
              <a:ext uri="{FF2B5EF4-FFF2-40B4-BE49-F238E27FC236}">
                <a16:creationId xmlns:a16="http://schemas.microsoft.com/office/drawing/2014/main" id="{EAEFE9B9-DF37-CCF6-3DEE-5F321C67BFE4}"/>
              </a:ext>
            </a:extLst>
          </p:cNvPr>
          <p:cNvSpPr>
            <a:spLocks noGrp="1"/>
          </p:cNvSpPr>
          <p:nvPr>
            <p:ph type="body" sz="quarter" idx="38" hasCustomPrompt="1"/>
          </p:nvPr>
        </p:nvSpPr>
        <p:spPr>
          <a:xfrm>
            <a:off x="2407229" y="4554949"/>
            <a:ext cx="2520000"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Rectangle: Rounded Corners 20">
            <a:extLst>
              <a:ext uri="{FF2B5EF4-FFF2-40B4-BE49-F238E27FC236}">
                <a16:creationId xmlns:a16="http://schemas.microsoft.com/office/drawing/2014/main" id="{557DB198-816E-65C7-9828-139C534A7ED9}"/>
              </a:ext>
            </a:extLst>
          </p:cNvPr>
          <p:cNvSpPr/>
          <p:nvPr userDrawn="1"/>
        </p:nvSpPr>
        <p:spPr>
          <a:xfrm>
            <a:off x="1031752" y="4762242"/>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Icon1">
            <a:extLst>
              <a:ext uri="{FF2B5EF4-FFF2-40B4-BE49-F238E27FC236}">
                <a16:creationId xmlns:a16="http://schemas.microsoft.com/office/drawing/2014/main" id="{8612C324-286D-278F-75EF-23EE73945E52}"/>
              </a:ext>
            </a:extLst>
          </p:cNvPr>
          <p:cNvSpPr>
            <a:spLocks noGrp="1" noChangeAspect="1"/>
          </p:cNvSpPr>
          <p:nvPr>
            <p:ph type="pic" sz="quarter" idx="39" hasCustomPrompt="1"/>
          </p:nvPr>
        </p:nvSpPr>
        <p:spPr>
          <a:xfrm>
            <a:off x="1136477" y="4865187"/>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3" name="Rectangle: Rounded Corners 22">
            <a:extLst>
              <a:ext uri="{FF2B5EF4-FFF2-40B4-BE49-F238E27FC236}">
                <a16:creationId xmlns:a16="http://schemas.microsoft.com/office/drawing/2014/main" id="{975C5323-B4C8-C141-86EA-4000D9E0E3D6}"/>
              </a:ext>
            </a:extLst>
          </p:cNvPr>
          <p:cNvSpPr/>
          <p:nvPr userDrawn="1"/>
        </p:nvSpPr>
        <p:spPr>
          <a:xfrm>
            <a:off x="5878646" y="4151997"/>
            <a:ext cx="4846894" cy="213443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
            <a:extLst>
              <a:ext uri="{FF2B5EF4-FFF2-40B4-BE49-F238E27FC236}">
                <a16:creationId xmlns:a16="http://schemas.microsoft.com/office/drawing/2014/main" id="{54386635-B087-6F39-A995-C1FFCCAB652A}"/>
              </a:ext>
            </a:extLst>
          </p:cNvPr>
          <p:cNvSpPr>
            <a:spLocks noGrp="1"/>
          </p:cNvSpPr>
          <p:nvPr>
            <p:ph type="body" sz="quarter" idx="40" hasCustomPrompt="1"/>
          </p:nvPr>
        </p:nvSpPr>
        <p:spPr>
          <a:xfrm>
            <a:off x="7769937" y="4554949"/>
            <a:ext cx="2520000"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31" name="Rectangle: Rounded Corners 30">
            <a:extLst>
              <a:ext uri="{FF2B5EF4-FFF2-40B4-BE49-F238E27FC236}">
                <a16:creationId xmlns:a16="http://schemas.microsoft.com/office/drawing/2014/main" id="{64F53032-A9BC-1559-0830-7718FFDA4C5C}"/>
              </a:ext>
            </a:extLst>
          </p:cNvPr>
          <p:cNvSpPr/>
          <p:nvPr userDrawn="1"/>
        </p:nvSpPr>
        <p:spPr>
          <a:xfrm>
            <a:off x="6394460" y="4762242"/>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con1">
            <a:extLst>
              <a:ext uri="{FF2B5EF4-FFF2-40B4-BE49-F238E27FC236}">
                <a16:creationId xmlns:a16="http://schemas.microsoft.com/office/drawing/2014/main" id="{F9364599-8E99-5B38-A1ED-698F08ECC339}"/>
              </a:ext>
            </a:extLst>
          </p:cNvPr>
          <p:cNvSpPr>
            <a:spLocks noGrp="1" noChangeAspect="1"/>
          </p:cNvSpPr>
          <p:nvPr>
            <p:ph type="pic" sz="quarter" idx="41" hasCustomPrompt="1"/>
          </p:nvPr>
        </p:nvSpPr>
        <p:spPr>
          <a:xfrm>
            <a:off x="6499185" y="4865187"/>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3432479029"/>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_6 icons + text">
    <p:bg>
      <p:bgPr>
        <a:solidFill>
          <a:schemeClr val="bg1"/>
        </a:solidFill>
        <a:effectLst/>
      </p:bgPr>
    </p:bg>
    <p:spTree>
      <p:nvGrpSpPr>
        <p:cNvPr id="1" name=""/>
        <p:cNvGrpSpPr/>
        <p:nvPr/>
      </p:nvGrpSpPr>
      <p:grpSpPr>
        <a:xfrm>
          <a:off x="0" y="0"/>
          <a:ext cx="0" cy="0"/>
          <a:chOff x="0" y="0"/>
          <a:chExt cx="0" cy="0"/>
        </a:xfrm>
      </p:grpSpPr>
      <p:sp>
        <p:nvSpPr>
          <p:cNvPr id="42" name="Text">
            <a:extLst>
              <a:ext uri="{FF2B5EF4-FFF2-40B4-BE49-F238E27FC236}">
                <a16:creationId xmlns:a16="http://schemas.microsoft.com/office/drawing/2014/main" id="{6B02BA62-5853-040B-01F4-2E1B26060B08}"/>
              </a:ext>
            </a:extLst>
          </p:cNvPr>
          <p:cNvSpPr>
            <a:spLocks noGrp="1"/>
          </p:cNvSpPr>
          <p:nvPr>
            <p:ph type="body" sz="quarter" idx="35" hasCustomPrompt="1"/>
          </p:nvPr>
        </p:nvSpPr>
        <p:spPr>
          <a:xfrm>
            <a:off x="515938"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3" name="Text">
            <a:extLst>
              <a:ext uri="{FF2B5EF4-FFF2-40B4-BE49-F238E27FC236}">
                <a16:creationId xmlns:a16="http://schemas.microsoft.com/office/drawing/2014/main" id="{144586CE-984B-432A-4866-1A6161688ED2}"/>
              </a:ext>
            </a:extLst>
          </p:cNvPr>
          <p:cNvSpPr>
            <a:spLocks noGrp="1"/>
          </p:cNvSpPr>
          <p:nvPr>
            <p:ph type="body" sz="quarter" idx="36" hasCustomPrompt="1"/>
          </p:nvPr>
        </p:nvSpPr>
        <p:spPr>
          <a:xfrm>
            <a:off x="2448443"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4" name="Text">
            <a:extLst>
              <a:ext uri="{FF2B5EF4-FFF2-40B4-BE49-F238E27FC236}">
                <a16:creationId xmlns:a16="http://schemas.microsoft.com/office/drawing/2014/main" id="{741B2943-ECF2-0826-65C2-42FBE268692F}"/>
              </a:ext>
            </a:extLst>
          </p:cNvPr>
          <p:cNvSpPr>
            <a:spLocks noGrp="1"/>
          </p:cNvSpPr>
          <p:nvPr>
            <p:ph type="body" sz="quarter" idx="37" hasCustomPrompt="1"/>
          </p:nvPr>
        </p:nvSpPr>
        <p:spPr>
          <a:xfrm>
            <a:off x="4380948"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5" name="Text">
            <a:extLst>
              <a:ext uri="{FF2B5EF4-FFF2-40B4-BE49-F238E27FC236}">
                <a16:creationId xmlns:a16="http://schemas.microsoft.com/office/drawing/2014/main" id="{817E8013-BFDC-982A-1663-E13289028D8A}"/>
              </a:ext>
            </a:extLst>
          </p:cNvPr>
          <p:cNvSpPr>
            <a:spLocks noGrp="1"/>
          </p:cNvSpPr>
          <p:nvPr>
            <p:ph type="body" sz="quarter" idx="38" hasCustomPrompt="1"/>
          </p:nvPr>
        </p:nvSpPr>
        <p:spPr>
          <a:xfrm>
            <a:off x="6313453"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6" name="Text">
            <a:extLst>
              <a:ext uri="{FF2B5EF4-FFF2-40B4-BE49-F238E27FC236}">
                <a16:creationId xmlns:a16="http://schemas.microsoft.com/office/drawing/2014/main" id="{D180AC05-A40F-D180-9E7E-810F226E52CC}"/>
              </a:ext>
            </a:extLst>
          </p:cNvPr>
          <p:cNvSpPr>
            <a:spLocks noGrp="1"/>
          </p:cNvSpPr>
          <p:nvPr>
            <p:ph type="body" sz="quarter" idx="39" hasCustomPrompt="1"/>
          </p:nvPr>
        </p:nvSpPr>
        <p:spPr>
          <a:xfrm>
            <a:off x="8245958"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a:extLst>
              <a:ext uri="{FF2B5EF4-FFF2-40B4-BE49-F238E27FC236}">
                <a16:creationId xmlns:a16="http://schemas.microsoft.com/office/drawing/2014/main" id="{E74CC8A3-31B8-118A-1CB4-B540FE91F78B}"/>
              </a:ext>
            </a:extLst>
          </p:cNvPr>
          <p:cNvSpPr>
            <a:spLocks noGrp="1"/>
          </p:cNvSpPr>
          <p:nvPr>
            <p:ph type="title" hasCustomPrompt="1"/>
          </p:nvPr>
        </p:nvSpPr>
        <p:spPr>
          <a:xfrm>
            <a:off x="515938" y="387047"/>
            <a:ext cx="5580062"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1" name="Text">
            <a:extLst>
              <a:ext uri="{FF2B5EF4-FFF2-40B4-BE49-F238E27FC236}">
                <a16:creationId xmlns:a16="http://schemas.microsoft.com/office/drawing/2014/main" id="{45AEDDE9-097B-61D3-E555-5399943B834A}"/>
              </a:ext>
            </a:extLst>
          </p:cNvPr>
          <p:cNvSpPr>
            <a:spLocks noGrp="1"/>
          </p:cNvSpPr>
          <p:nvPr>
            <p:ph type="body" sz="quarter" idx="41" hasCustomPrompt="1"/>
          </p:nvPr>
        </p:nvSpPr>
        <p:spPr>
          <a:xfrm>
            <a:off x="10178463"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 name="Rectangle: Rounded Corners 1">
            <a:extLst>
              <a:ext uri="{FF2B5EF4-FFF2-40B4-BE49-F238E27FC236}">
                <a16:creationId xmlns:a16="http://schemas.microsoft.com/office/drawing/2014/main" id="{86612E53-9092-879D-9C07-30F4B2FB3A5A}"/>
              </a:ext>
            </a:extLst>
          </p:cNvPr>
          <p:cNvSpPr/>
          <p:nvPr userDrawn="1"/>
        </p:nvSpPr>
        <p:spPr>
          <a:xfrm>
            <a:off x="847337" y="2413649"/>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Icon1">
            <a:extLst>
              <a:ext uri="{FF2B5EF4-FFF2-40B4-BE49-F238E27FC236}">
                <a16:creationId xmlns:a16="http://schemas.microsoft.com/office/drawing/2014/main" id="{5E8C4A85-6238-DD7C-348F-FAF5DCC7537C}"/>
              </a:ext>
            </a:extLst>
          </p:cNvPr>
          <p:cNvSpPr>
            <a:spLocks noGrp="1" noChangeAspect="1"/>
          </p:cNvSpPr>
          <p:nvPr>
            <p:ph type="pic" sz="quarter" idx="10" hasCustomPrompt="1"/>
          </p:nvPr>
        </p:nvSpPr>
        <p:spPr>
          <a:xfrm>
            <a:off x="942334"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5" name="Rectangle: Rounded Corners 4">
            <a:extLst>
              <a:ext uri="{FF2B5EF4-FFF2-40B4-BE49-F238E27FC236}">
                <a16:creationId xmlns:a16="http://schemas.microsoft.com/office/drawing/2014/main" id="{4603D66C-6C5E-DE3A-36D2-301643157E25}"/>
              </a:ext>
            </a:extLst>
          </p:cNvPr>
          <p:cNvSpPr/>
          <p:nvPr userDrawn="1"/>
        </p:nvSpPr>
        <p:spPr>
          <a:xfrm>
            <a:off x="2812325" y="2413649"/>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con1">
            <a:extLst>
              <a:ext uri="{FF2B5EF4-FFF2-40B4-BE49-F238E27FC236}">
                <a16:creationId xmlns:a16="http://schemas.microsoft.com/office/drawing/2014/main" id="{336191D2-79D2-A1C7-4EB8-4922CCB9CEF6}"/>
              </a:ext>
            </a:extLst>
          </p:cNvPr>
          <p:cNvSpPr>
            <a:spLocks noGrp="1" noChangeAspect="1"/>
          </p:cNvSpPr>
          <p:nvPr>
            <p:ph type="pic" sz="quarter" idx="42" hasCustomPrompt="1"/>
          </p:nvPr>
        </p:nvSpPr>
        <p:spPr>
          <a:xfrm>
            <a:off x="2907322"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7" name="Rectangle: Rounded Corners 6">
            <a:extLst>
              <a:ext uri="{FF2B5EF4-FFF2-40B4-BE49-F238E27FC236}">
                <a16:creationId xmlns:a16="http://schemas.microsoft.com/office/drawing/2014/main" id="{5334A0E3-C2DA-C7E5-CADE-AFBC39749D82}"/>
              </a:ext>
            </a:extLst>
          </p:cNvPr>
          <p:cNvSpPr/>
          <p:nvPr userDrawn="1"/>
        </p:nvSpPr>
        <p:spPr>
          <a:xfrm>
            <a:off x="4709219" y="2413649"/>
            <a:ext cx="813951" cy="80663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Icon1">
            <a:extLst>
              <a:ext uri="{FF2B5EF4-FFF2-40B4-BE49-F238E27FC236}">
                <a16:creationId xmlns:a16="http://schemas.microsoft.com/office/drawing/2014/main" id="{1A8DECBF-E0FA-6BF9-3FB4-3E015701E115}"/>
              </a:ext>
            </a:extLst>
          </p:cNvPr>
          <p:cNvSpPr>
            <a:spLocks noGrp="1" noChangeAspect="1"/>
          </p:cNvSpPr>
          <p:nvPr>
            <p:ph type="pic" sz="quarter" idx="43" hasCustomPrompt="1"/>
          </p:nvPr>
        </p:nvSpPr>
        <p:spPr>
          <a:xfrm>
            <a:off x="4804216"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3" name="Rectangle: Rounded Corners 12">
            <a:extLst>
              <a:ext uri="{FF2B5EF4-FFF2-40B4-BE49-F238E27FC236}">
                <a16:creationId xmlns:a16="http://schemas.microsoft.com/office/drawing/2014/main" id="{8ED889BB-CA18-4C49-3EE7-D9BE91FF74E3}"/>
              </a:ext>
            </a:extLst>
          </p:cNvPr>
          <p:cNvSpPr/>
          <p:nvPr userDrawn="1"/>
        </p:nvSpPr>
        <p:spPr>
          <a:xfrm>
            <a:off x="6654751" y="2413649"/>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Icon1">
            <a:extLst>
              <a:ext uri="{FF2B5EF4-FFF2-40B4-BE49-F238E27FC236}">
                <a16:creationId xmlns:a16="http://schemas.microsoft.com/office/drawing/2014/main" id="{6AAA495E-F260-3AB6-56B9-99A03468BA38}"/>
              </a:ext>
            </a:extLst>
          </p:cNvPr>
          <p:cNvSpPr>
            <a:spLocks noGrp="1" noChangeAspect="1"/>
          </p:cNvSpPr>
          <p:nvPr>
            <p:ph type="pic" sz="quarter" idx="44" hasCustomPrompt="1"/>
          </p:nvPr>
        </p:nvSpPr>
        <p:spPr>
          <a:xfrm>
            <a:off x="6749748"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5" name="Rectangle: Rounded Corners 14">
            <a:extLst>
              <a:ext uri="{FF2B5EF4-FFF2-40B4-BE49-F238E27FC236}">
                <a16:creationId xmlns:a16="http://schemas.microsoft.com/office/drawing/2014/main" id="{98FD6C38-775A-5454-41B7-1A9A2BF4CD15}"/>
              </a:ext>
            </a:extLst>
          </p:cNvPr>
          <p:cNvSpPr/>
          <p:nvPr userDrawn="1"/>
        </p:nvSpPr>
        <p:spPr>
          <a:xfrm>
            <a:off x="8561372" y="2413649"/>
            <a:ext cx="813951" cy="80663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Icon1">
            <a:extLst>
              <a:ext uri="{FF2B5EF4-FFF2-40B4-BE49-F238E27FC236}">
                <a16:creationId xmlns:a16="http://schemas.microsoft.com/office/drawing/2014/main" id="{ACA4FB6B-752A-8A97-5F71-B1816AC35FD1}"/>
              </a:ext>
            </a:extLst>
          </p:cNvPr>
          <p:cNvSpPr>
            <a:spLocks noGrp="1" noChangeAspect="1"/>
          </p:cNvSpPr>
          <p:nvPr>
            <p:ph type="pic" sz="quarter" idx="45" hasCustomPrompt="1"/>
          </p:nvPr>
        </p:nvSpPr>
        <p:spPr>
          <a:xfrm>
            <a:off x="8656369"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7" name="Rectangle: Rounded Corners 16">
            <a:extLst>
              <a:ext uri="{FF2B5EF4-FFF2-40B4-BE49-F238E27FC236}">
                <a16:creationId xmlns:a16="http://schemas.microsoft.com/office/drawing/2014/main" id="{C0CFC641-0114-CF54-0985-F427143B30BF}"/>
              </a:ext>
            </a:extLst>
          </p:cNvPr>
          <p:cNvSpPr/>
          <p:nvPr userDrawn="1"/>
        </p:nvSpPr>
        <p:spPr>
          <a:xfrm>
            <a:off x="10458266" y="2413649"/>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Icon1">
            <a:extLst>
              <a:ext uri="{FF2B5EF4-FFF2-40B4-BE49-F238E27FC236}">
                <a16:creationId xmlns:a16="http://schemas.microsoft.com/office/drawing/2014/main" id="{1387AFE2-6562-BFC7-00BB-892143CEFF5C}"/>
              </a:ext>
            </a:extLst>
          </p:cNvPr>
          <p:cNvSpPr>
            <a:spLocks noGrp="1" noChangeAspect="1"/>
          </p:cNvSpPr>
          <p:nvPr>
            <p:ph type="pic" sz="quarter" idx="46" hasCustomPrompt="1"/>
          </p:nvPr>
        </p:nvSpPr>
        <p:spPr>
          <a:xfrm>
            <a:off x="10553263"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pic>
        <p:nvPicPr>
          <p:cNvPr id="8" name="Picture 7">
            <a:extLst>
              <a:ext uri="{FF2B5EF4-FFF2-40B4-BE49-F238E27FC236}">
                <a16:creationId xmlns:a16="http://schemas.microsoft.com/office/drawing/2014/main" id="{CD60066A-AE4A-4C02-AEDC-735D3AE2B3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457" y="520"/>
            <a:ext cx="12156381" cy="6856959"/>
          </a:xfrm>
          <a:prstGeom prst="rect">
            <a:avLst/>
          </a:prstGeom>
        </p:spPr>
      </p:pic>
    </p:spTree>
    <p:extLst>
      <p:ext uri="{BB962C8B-B14F-4D97-AF65-F5344CB8AC3E}">
        <p14:creationId xmlns:p14="http://schemas.microsoft.com/office/powerpoint/2010/main" val="3674071331"/>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6 icons and text + breakou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34CC10-E94A-B202-3B5A-5971CDA6AD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505449" y="3335963"/>
            <a:ext cx="7686551" cy="3543280"/>
          </a:xfrm>
          <a:prstGeom prst="rect">
            <a:avLst/>
          </a:prstGeom>
        </p:spPr>
      </p:pic>
      <p:sp>
        <p:nvSpPr>
          <p:cNvPr id="5" name="Title">
            <a:extLst>
              <a:ext uri="{FF2B5EF4-FFF2-40B4-BE49-F238E27FC236}">
                <a16:creationId xmlns:a16="http://schemas.microsoft.com/office/drawing/2014/main" id="{5272E0F6-8E41-B64B-E64A-981FA43023C0}"/>
              </a:ext>
            </a:extLst>
          </p:cNvPr>
          <p:cNvSpPr>
            <a:spLocks noGrp="1"/>
          </p:cNvSpPr>
          <p:nvPr>
            <p:ph type="title" hasCustomPrompt="1"/>
          </p:nvPr>
        </p:nvSpPr>
        <p:spPr>
          <a:xfrm>
            <a:off x="515937" y="387047"/>
            <a:ext cx="8254351"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9" name="Text">
            <a:extLst>
              <a:ext uri="{FF2B5EF4-FFF2-40B4-BE49-F238E27FC236}">
                <a16:creationId xmlns:a16="http://schemas.microsoft.com/office/drawing/2014/main" id="{1D5C53D3-A8D0-B0B5-C507-08EF917CF60D}"/>
              </a:ext>
            </a:extLst>
          </p:cNvPr>
          <p:cNvSpPr>
            <a:spLocks noGrp="1"/>
          </p:cNvSpPr>
          <p:nvPr>
            <p:ph type="body" sz="quarter" idx="30" hasCustomPrompt="1"/>
          </p:nvPr>
        </p:nvSpPr>
        <p:spPr>
          <a:xfrm>
            <a:off x="1613901" y="2271818"/>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a:extLst>
              <a:ext uri="{FF2B5EF4-FFF2-40B4-BE49-F238E27FC236}">
                <a16:creationId xmlns:a16="http://schemas.microsoft.com/office/drawing/2014/main" id="{03B64E88-EE6C-448E-C65A-CEA99A3CE12D}"/>
              </a:ext>
            </a:extLst>
          </p:cNvPr>
          <p:cNvSpPr>
            <a:spLocks noGrp="1"/>
          </p:cNvSpPr>
          <p:nvPr>
            <p:ph type="body" sz="quarter" idx="32" hasCustomPrompt="1"/>
          </p:nvPr>
        </p:nvSpPr>
        <p:spPr>
          <a:xfrm>
            <a:off x="1613901" y="3632786"/>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a:extLst>
              <a:ext uri="{FF2B5EF4-FFF2-40B4-BE49-F238E27FC236}">
                <a16:creationId xmlns:a16="http://schemas.microsoft.com/office/drawing/2014/main" id="{07265832-52DF-5409-8D34-814E04757105}"/>
              </a:ext>
            </a:extLst>
          </p:cNvPr>
          <p:cNvSpPr>
            <a:spLocks noGrp="1"/>
          </p:cNvSpPr>
          <p:nvPr>
            <p:ph type="body" sz="quarter" idx="42" hasCustomPrompt="1"/>
          </p:nvPr>
        </p:nvSpPr>
        <p:spPr>
          <a:xfrm>
            <a:off x="1613901" y="4993753"/>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a:extLst>
              <a:ext uri="{FF2B5EF4-FFF2-40B4-BE49-F238E27FC236}">
                <a16:creationId xmlns:a16="http://schemas.microsoft.com/office/drawing/2014/main" id="{544F80E3-7ADA-8925-47F9-3F9A232AF463}"/>
              </a:ext>
            </a:extLst>
          </p:cNvPr>
          <p:cNvSpPr>
            <a:spLocks noGrp="1"/>
          </p:cNvSpPr>
          <p:nvPr>
            <p:ph type="body" sz="quarter" idx="44" hasCustomPrompt="1"/>
          </p:nvPr>
        </p:nvSpPr>
        <p:spPr>
          <a:xfrm>
            <a:off x="5971014" y="3632786"/>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a:extLst>
              <a:ext uri="{FF2B5EF4-FFF2-40B4-BE49-F238E27FC236}">
                <a16:creationId xmlns:a16="http://schemas.microsoft.com/office/drawing/2014/main" id="{86225B36-67B0-8116-511F-7EBB1C66F13F}"/>
              </a:ext>
            </a:extLst>
          </p:cNvPr>
          <p:cNvSpPr>
            <a:spLocks noGrp="1"/>
          </p:cNvSpPr>
          <p:nvPr>
            <p:ph type="body" sz="quarter" idx="46" hasCustomPrompt="1"/>
          </p:nvPr>
        </p:nvSpPr>
        <p:spPr>
          <a:xfrm>
            <a:off x="5971014" y="4993753"/>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38" name="Text">
            <a:extLst>
              <a:ext uri="{FF2B5EF4-FFF2-40B4-BE49-F238E27FC236}">
                <a16:creationId xmlns:a16="http://schemas.microsoft.com/office/drawing/2014/main" id="{9E0D211F-400A-64AC-111B-52526ED48CA0}"/>
              </a:ext>
            </a:extLst>
          </p:cNvPr>
          <p:cNvSpPr>
            <a:spLocks noGrp="1"/>
          </p:cNvSpPr>
          <p:nvPr>
            <p:ph type="body" sz="quarter" idx="51" hasCustomPrompt="1"/>
          </p:nvPr>
        </p:nvSpPr>
        <p:spPr>
          <a:xfrm>
            <a:off x="5971014" y="2271818"/>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Rectangle: Rounded Corners 13">
            <a:extLst>
              <a:ext uri="{FF2B5EF4-FFF2-40B4-BE49-F238E27FC236}">
                <a16:creationId xmlns:a16="http://schemas.microsoft.com/office/drawing/2014/main" id="{FA271BFC-BF2D-03B6-F651-17EA505C7512}"/>
              </a:ext>
            </a:extLst>
          </p:cNvPr>
          <p:cNvSpPr/>
          <p:nvPr userDrawn="1"/>
        </p:nvSpPr>
        <p:spPr>
          <a:xfrm>
            <a:off x="476494" y="2290347"/>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Icon1">
            <a:extLst>
              <a:ext uri="{FF2B5EF4-FFF2-40B4-BE49-F238E27FC236}">
                <a16:creationId xmlns:a16="http://schemas.microsoft.com/office/drawing/2014/main" id="{BB6E8508-8F3F-BD91-6FB0-189E73EEF529}"/>
              </a:ext>
            </a:extLst>
          </p:cNvPr>
          <p:cNvSpPr>
            <a:spLocks noGrp="1" noChangeAspect="1"/>
          </p:cNvSpPr>
          <p:nvPr>
            <p:ph type="pic" sz="quarter" idx="10" hasCustomPrompt="1"/>
          </p:nvPr>
        </p:nvSpPr>
        <p:spPr>
          <a:xfrm>
            <a:off x="571491" y="239329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1" name="Rectangle: Rounded Corners 20">
            <a:extLst>
              <a:ext uri="{FF2B5EF4-FFF2-40B4-BE49-F238E27FC236}">
                <a16:creationId xmlns:a16="http://schemas.microsoft.com/office/drawing/2014/main" id="{F6CC71E8-F554-41A5-2E1F-351BE1380DA2}"/>
              </a:ext>
            </a:extLst>
          </p:cNvPr>
          <p:cNvSpPr/>
          <p:nvPr userDrawn="1"/>
        </p:nvSpPr>
        <p:spPr>
          <a:xfrm>
            <a:off x="476494" y="3700857"/>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Icon1">
            <a:extLst>
              <a:ext uri="{FF2B5EF4-FFF2-40B4-BE49-F238E27FC236}">
                <a16:creationId xmlns:a16="http://schemas.microsoft.com/office/drawing/2014/main" id="{938F444C-D0CE-75B7-CFCF-3F60D68985BB}"/>
              </a:ext>
            </a:extLst>
          </p:cNvPr>
          <p:cNvSpPr>
            <a:spLocks noGrp="1" noChangeAspect="1"/>
          </p:cNvSpPr>
          <p:nvPr>
            <p:ph type="pic" sz="quarter" idx="52" hasCustomPrompt="1"/>
          </p:nvPr>
        </p:nvSpPr>
        <p:spPr>
          <a:xfrm>
            <a:off x="571491" y="380380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5" name="Rectangle: Rounded Corners 24">
            <a:extLst>
              <a:ext uri="{FF2B5EF4-FFF2-40B4-BE49-F238E27FC236}">
                <a16:creationId xmlns:a16="http://schemas.microsoft.com/office/drawing/2014/main" id="{AD811AB0-5CC4-752A-2536-BA9285057C2C}"/>
              </a:ext>
            </a:extLst>
          </p:cNvPr>
          <p:cNvSpPr/>
          <p:nvPr userDrawn="1"/>
        </p:nvSpPr>
        <p:spPr>
          <a:xfrm>
            <a:off x="476494" y="5072457"/>
            <a:ext cx="813951" cy="80663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Icon1">
            <a:extLst>
              <a:ext uri="{FF2B5EF4-FFF2-40B4-BE49-F238E27FC236}">
                <a16:creationId xmlns:a16="http://schemas.microsoft.com/office/drawing/2014/main" id="{64ABD9A6-778E-AD27-85A8-E34EEB5A83AE}"/>
              </a:ext>
            </a:extLst>
          </p:cNvPr>
          <p:cNvSpPr>
            <a:spLocks noGrp="1" noChangeAspect="1"/>
          </p:cNvSpPr>
          <p:nvPr>
            <p:ph type="pic" sz="quarter" idx="53" hasCustomPrompt="1"/>
          </p:nvPr>
        </p:nvSpPr>
        <p:spPr>
          <a:xfrm>
            <a:off x="571491" y="517540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7" name="Rectangle: Rounded Corners 26">
            <a:extLst>
              <a:ext uri="{FF2B5EF4-FFF2-40B4-BE49-F238E27FC236}">
                <a16:creationId xmlns:a16="http://schemas.microsoft.com/office/drawing/2014/main" id="{E1A63B0E-A5B7-21B3-F0C5-95173C45CC5D}"/>
              </a:ext>
            </a:extLst>
          </p:cNvPr>
          <p:cNvSpPr/>
          <p:nvPr userDrawn="1"/>
        </p:nvSpPr>
        <p:spPr>
          <a:xfrm>
            <a:off x="4853936" y="2290347"/>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Icon1">
            <a:extLst>
              <a:ext uri="{FF2B5EF4-FFF2-40B4-BE49-F238E27FC236}">
                <a16:creationId xmlns:a16="http://schemas.microsoft.com/office/drawing/2014/main" id="{B456AB6A-A369-B403-56BF-78285EAE793C}"/>
              </a:ext>
            </a:extLst>
          </p:cNvPr>
          <p:cNvSpPr>
            <a:spLocks noGrp="1" noChangeAspect="1"/>
          </p:cNvSpPr>
          <p:nvPr>
            <p:ph type="pic" sz="quarter" idx="54" hasCustomPrompt="1"/>
          </p:nvPr>
        </p:nvSpPr>
        <p:spPr>
          <a:xfrm>
            <a:off x="4948933" y="239329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9" name="Rectangle: Rounded Corners 28">
            <a:extLst>
              <a:ext uri="{FF2B5EF4-FFF2-40B4-BE49-F238E27FC236}">
                <a16:creationId xmlns:a16="http://schemas.microsoft.com/office/drawing/2014/main" id="{F26D923E-89A9-D833-AC49-D299B046D3C5}"/>
              </a:ext>
            </a:extLst>
          </p:cNvPr>
          <p:cNvSpPr/>
          <p:nvPr userDrawn="1"/>
        </p:nvSpPr>
        <p:spPr>
          <a:xfrm>
            <a:off x="4853936" y="3700857"/>
            <a:ext cx="813951" cy="80663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Icon1">
            <a:extLst>
              <a:ext uri="{FF2B5EF4-FFF2-40B4-BE49-F238E27FC236}">
                <a16:creationId xmlns:a16="http://schemas.microsoft.com/office/drawing/2014/main" id="{23C3BF23-C3FF-CD36-1020-F1FFEE349A9B}"/>
              </a:ext>
            </a:extLst>
          </p:cNvPr>
          <p:cNvSpPr>
            <a:spLocks noGrp="1" noChangeAspect="1"/>
          </p:cNvSpPr>
          <p:nvPr>
            <p:ph type="pic" sz="quarter" idx="55" hasCustomPrompt="1"/>
          </p:nvPr>
        </p:nvSpPr>
        <p:spPr>
          <a:xfrm>
            <a:off x="4948933" y="380380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1" name="Rectangle: Rounded Corners 30">
            <a:extLst>
              <a:ext uri="{FF2B5EF4-FFF2-40B4-BE49-F238E27FC236}">
                <a16:creationId xmlns:a16="http://schemas.microsoft.com/office/drawing/2014/main" id="{191FD36D-6BAB-DD19-F422-25EE94216D51}"/>
              </a:ext>
            </a:extLst>
          </p:cNvPr>
          <p:cNvSpPr/>
          <p:nvPr userDrawn="1"/>
        </p:nvSpPr>
        <p:spPr>
          <a:xfrm>
            <a:off x="4853936" y="5072457"/>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con1">
            <a:extLst>
              <a:ext uri="{FF2B5EF4-FFF2-40B4-BE49-F238E27FC236}">
                <a16:creationId xmlns:a16="http://schemas.microsoft.com/office/drawing/2014/main" id="{1260FC07-17A2-C0D6-487A-A88D04C3C397}"/>
              </a:ext>
            </a:extLst>
          </p:cNvPr>
          <p:cNvSpPr>
            <a:spLocks noGrp="1" noChangeAspect="1"/>
          </p:cNvSpPr>
          <p:nvPr>
            <p:ph type="pic" sz="quarter" idx="56" hasCustomPrompt="1"/>
          </p:nvPr>
        </p:nvSpPr>
        <p:spPr>
          <a:xfrm>
            <a:off x="4948933" y="517540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3" name="Rectangle: Rounded Corners 32">
            <a:extLst>
              <a:ext uri="{FF2B5EF4-FFF2-40B4-BE49-F238E27FC236}">
                <a16:creationId xmlns:a16="http://schemas.microsoft.com/office/drawing/2014/main" id="{65681A04-3E27-C462-6D8F-4ED43DB56C2E}"/>
              </a:ext>
            </a:extLst>
          </p:cNvPr>
          <p:cNvSpPr/>
          <p:nvPr userDrawn="1"/>
        </p:nvSpPr>
        <p:spPr>
          <a:xfrm>
            <a:off x="9190477" y="600383"/>
            <a:ext cx="2430032" cy="5354570"/>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1">
            <a:extLst>
              <a:ext uri="{FF2B5EF4-FFF2-40B4-BE49-F238E27FC236}">
                <a16:creationId xmlns:a16="http://schemas.microsoft.com/office/drawing/2014/main" id="{0ED44588-EF82-0E40-910A-078B4D98FE81}"/>
              </a:ext>
            </a:extLst>
          </p:cNvPr>
          <p:cNvSpPr>
            <a:spLocks noGrp="1"/>
          </p:cNvSpPr>
          <p:nvPr>
            <p:ph type="body" sz="quarter" idx="28" hasCustomPrompt="1"/>
          </p:nvPr>
        </p:nvSpPr>
        <p:spPr>
          <a:xfrm>
            <a:off x="9542943" y="990309"/>
            <a:ext cx="1780053" cy="528638"/>
          </a:xfrm>
          <a:prstGeom prst="rect">
            <a:avLst/>
          </a:prstGeom>
        </p:spPr>
        <p:txBody>
          <a:bodyPr lIns="0" tIns="0" rIns="0" bIns="0"/>
          <a:lstStyle>
            <a:lvl1pPr marL="0" indent="0" algn="l">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35" name="Text">
            <a:extLst>
              <a:ext uri="{FF2B5EF4-FFF2-40B4-BE49-F238E27FC236}">
                <a16:creationId xmlns:a16="http://schemas.microsoft.com/office/drawing/2014/main" id="{F396E381-C631-669B-0D32-0E436AF1886E}"/>
              </a:ext>
            </a:extLst>
          </p:cNvPr>
          <p:cNvSpPr>
            <a:spLocks noGrp="1"/>
          </p:cNvSpPr>
          <p:nvPr>
            <p:ph type="body" sz="quarter" idx="19" hasCustomPrompt="1"/>
          </p:nvPr>
        </p:nvSpPr>
        <p:spPr>
          <a:xfrm>
            <a:off x="9542942" y="1839106"/>
            <a:ext cx="1780054" cy="3754298"/>
          </a:xfrm>
          <a:prstGeom prst="rect">
            <a:avLst/>
          </a:prstGeom>
        </p:spPr>
        <p:txBody>
          <a:bodyPr lIns="0" tIns="0" rIns="0" bIns="0"/>
          <a:lstStyle>
            <a:lvl1pPr marL="179388" indent="-179388" algn="l">
              <a:lnSpc>
                <a:spcPct val="100000"/>
              </a:lnSpc>
              <a:defRPr sz="1600">
                <a:solidFill>
                  <a:schemeClr val="tx1"/>
                </a:solidFill>
                <a:latin typeface="+mn-lt"/>
              </a:defRPr>
            </a:lvl1pPr>
            <a:lvl2pPr marL="363538" indent="-187325" algn="l">
              <a:lnSpc>
                <a:spcPct val="100000"/>
              </a:lnSpc>
              <a:tabLst/>
              <a:defRPr sz="1600">
                <a:solidFill>
                  <a:schemeClr val="tx1"/>
                </a:solidFill>
                <a:latin typeface="+mn-lt"/>
              </a:defRPr>
            </a:lvl2pPr>
            <a:lvl3pPr marL="539750" indent="-180975" algn="l">
              <a:lnSpc>
                <a:spcPct val="100000"/>
              </a:lnSpc>
              <a:defRPr sz="1600">
                <a:solidFill>
                  <a:schemeClr val="tx1"/>
                </a:solidFill>
                <a:latin typeface="+mn-lt"/>
              </a:defRPr>
            </a:lvl3pPr>
            <a:lvl4pPr marL="720725" indent="-185738" algn="l" defTabSz="984250">
              <a:lnSpc>
                <a:spcPct val="100000"/>
              </a:lnSpc>
              <a:tabLst/>
              <a:defRPr sz="1600">
                <a:solidFill>
                  <a:schemeClr val="tx1"/>
                </a:solidFill>
                <a:latin typeface="+mn-lt"/>
              </a:defRPr>
            </a:lvl4pPr>
            <a:lvl5pPr marL="893763" indent="-174625" algn="l">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6663845"/>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6"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943DAA-EBE5-8995-D9FB-B01B4A617E28}"/>
              </a:ext>
            </a:extLst>
          </p:cNvPr>
          <p:cNvPicPr>
            <a:picLocks noChangeAspect="1"/>
          </p:cNvPicPr>
          <p:nvPr userDrawn="1"/>
        </p:nvPicPr>
        <p:blipFill>
          <a:blip r:embed="rId2"/>
          <a:stretch>
            <a:fillRect/>
          </a:stretch>
        </p:blipFill>
        <p:spPr>
          <a:xfrm rot="10800000">
            <a:off x="0" y="542545"/>
            <a:ext cx="12192000" cy="6315455"/>
          </a:xfrm>
          <a:prstGeom prst="rect">
            <a:avLst/>
          </a:prstGeom>
        </p:spPr>
      </p:pic>
      <p:pic>
        <p:nvPicPr>
          <p:cNvPr id="7" name="Picture 6">
            <a:extLst>
              <a:ext uri="{FF2B5EF4-FFF2-40B4-BE49-F238E27FC236}">
                <a16:creationId xmlns:a16="http://schemas.microsoft.com/office/drawing/2014/main" id="{4245090A-C52C-74EE-D46E-246573C05C3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8155" y="0"/>
            <a:ext cx="12158227" cy="6858000"/>
          </a:xfrm>
          <a:prstGeom prst="rect">
            <a:avLst/>
          </a:prstGeom>
        </p:spPr>
      </p:pic>
      <p:pic>
        <p:nvPicPr>
          <p:cNvPr id="6" name="Graphic 5">
            <a:extLst>
              <a:ext uri="{FF2B5EF4-FFF2-40B4-BE49-F238E27FC236}">
                <a16:creationId xmlns:a16="http://schemas.microsoft.com/office/drawing/2014/main" id="{31DBE6A5-0AAA-F2BC-3C0A-94E830C8B80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1975" y="982978"/>
            <a:ext cx="5344218" cy="590159"/>
          </a:xfrm>
          <a:prstGeom prst="rect">
            <a:avLst/>
          </a:prstGeom>
        </p:spPr>
      </p:pic>
      <p:sp>
        <p:nvSpPr>
          <p:cNvPr id="2" name="Text Placeholder 2">
            <a:extLst>
              <a:ext uri="{FF2B5EF4-FFF2-40B4-BE49-F238E27FC236}">
                <a16:creationId xmlns:a16="http://schemas.microsoft.com/office/drawing/2014/main" id="{648301FB-1353-44FA-1711-CB0861F507B3}"/>
              </a:ext>
            </a:extLst>
          </p:cNvPr>
          <p:cNvSpPr>
            <a:spLocks noGrp="1"/>
          </p:cNvSpPr>
          <p:nvPr>
            <p:ph type="body" sz="quarter" idx="16" hasCustomPrompt="1"/>
          </p:nvPr>
        </p:nvSpPr>
        <p:spPr>
          <a:xfrm>
            <a:off x="1066023" y="5622587"/>
            <a:ext cx="4129087" cy="492125"/>
          </a:xfrm>
          <a:prstGeom prst="rect">
            <a:avLst/>
          </a:prstGeom>
        </p:spPr>
        <p:txBody>
          <a:bodyPr lIns="0" tIns="0" rIns="0" bIns="0" anchor="ctr"/>
          <a:lstStyle>
            <a:lvl1pPr marL="0" indent="0">
              <a:buNone/>
              <a:defRPr sz="1200">
                <a:solidFill>
                  <a:schemeClr val="tx1"/>
                </a:solidFill>
              </a:defRPr>
            </a:lvl1pPr>
            <a:lvl2pPr marL="360000" indent="0">
              <a:buNone/>
              <a:defRPr sz="1200">
                <a:solidFill>
                  <a:schemeClr val="bg1"/>
                </a:solidFill>
              </a:defRPr>
            </a:lvl2pPr>
            <a:lvl3pPr marL="722312" indent="0">
              <a:buNone/>
              <a:defRPr sz="1200">
                <a:solidFill>
                  <a:schemeClr val="bg1"/>
                </a:solidFill>
              </a:defRPr>
            </a:lvl3pPr>
            <a:lvl4pPr marL="1071562" indent="0">
              <a:buNone/>
              <a:defRPr sz="1200">
                <a:solidFill>
                  <a:schemeClr val="bg1"/>
                </a:solidFill>
              </a:defRPr>
            </a:lvl4pPr>
            <a:lvl5pPr marL="1431925" indent="0">
              <a:buNone/>
              <a:defRPr sz="1200">
                <a:solidFill>
                  <a:schemeClr val="bg1"/>
                </a:solidFill>
              </a:defRPr>
            </a:lvl5pPr>
          </a:lstStyle>
          <a:p>
            <a:pPr lvl="0"/>
            <a:r>
              <a:rPr lang="en-US" dirty="0"/>
              <a:t>PRESENTED BY:  Add presenters name here</a:t>
            </a:r>
          </a:p>
        </p:txBody>
      </p:sp>
      <p:sp>
        <p:nvSpPr>
          <p:cNvPr id="5" name="Heading">
            <a:extLst>
              <a:ext uri="{FF2B5EF4-FFF2-40B4-BE49-F238E27FC236}">
                <a16:creationId xmlns:a16="http://schemas.microsoft.com/office/drawing/2014/main" id="{7FEC07F6-EC19-828B-26B5-F06A7B645931}"/>
              </a:ext>
            </a:extLst>
          </p:cNvPr>
          <p:cNvSpPr>
            <a:spLocks noGrp="1"/>
          </p:cNvSpPr>
          <p:nvPr>
            <p:ph type="body" sz="quarter" idx="15" hasCustomPrompt="1"/>
          </p:nvPr>
        </p:nvSpPr>
        <p:spPr>
          <a:xfrm>
            <a:off x="1071976" y="2330897"/>
            <a:ext cx="6719214" cy="2008416"/>
          </a:xfrm>
          <a:prstGeom prst="rect">
            <a:avLst/>
          </a:prstGeom>
          <a:effectLst/>
        </p:spPr>
        <p:txBody>
          <a:bodyPr lIns="0" tIns="0" rIns="0" bIns="0" anchor="b">
            <a:noAutofit/>
          </a:bodyPr>
          <a:lstStyle>
            <a:lvl1pPr marL="0" indent="0">
              <a:lnSpc>
                <a:spcPts val="7000"/>
              </a:lnSpc>
              <a:spcBef>
                <a:spcPts val="0"/>
              </a:spcBef>
              <a:buFontTx/>
              <a:buNone/>
              <a:defRPr sz="72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dirty="0"/>
              <a:t>Add heading</a:t>
            </a:r>
          </a:p>
          <a:p>
            <a:pPr lvl="0"/>
            <a:r>
              <a:rPr lang="en-US" dirty="0"/>
              <a:t>Here</a:t>
            </a:r>
            <a:endParaRPr lang="en-AU" dirty="0"/>
          </a:p>
        </p:txBody>
      </p:sp>
      <p:sp>
        <p:nvSpPr>
          <p:cNvPr id="8" name="Text Placeholder 2">
            <a:extLst>
              <a:ext uri="{FF2B5EF4-FFF2-40B4-BE49-F238E27FC236}">
                <a16:creationId xmlns:a16="http://schemas.microsoft.com/office/drawing/2014/main" id="{185379A1-C346-7DFD-718E-E1B014982A7B}"/>
              </a:ext>
            </a:extLst>
          </p:cNvPr>
          <p:cNvSpPr>
            <a:spLocks noGrp="1"/>
          </p:cNvSpPr>
          <p:nvPr>
            <p:ph type="body" sz="quarter" idx="17" hasCustomPrompt="1"/>
          </p:nvPr>
        </p:nvSpPr>
        <p:spPr>
          <a:xfrm>
            <a:off x="1066023" y="4588094"/>
            <a:ext cx="8309709" cy="773046"/>
          </a:xfrm>
          <a:prstGeom prst="rect">
            <a:avLst/>
          </a:prstGeom>
        </p:spPr>
        <p:txBody>
          <a:bodyPr lIns="0" tIns="0" rIns="0" bIns="0" anchor="ctr"/>
          <a:lstStyle>
            <a:lvl1pPr marL="0" indent="0">
              <a:buNone/>
              <a:defRPr sz="1800">
                <a:solidFill>
                  <a:schemeClr val="tx1"/>
                </a:solidFill>
              </a:defRPr>
            </a:lvl1pPr>
            <a:lvl2pPr marL="360000" indent="0">
              <a:buNone/>
              <a:defRPr sz="1200">
                <a:solidFill>
                  <a:schemeClr val="bg1"/>
                </a:solidFill>
              </a:defRPr>
            </a:lvl2pPr>
            <a:lvl3pPr marL="722312" indent="0">
              <a:buNone/>
              <a:defRPr sz="1200">
                <a:solidFill>
                  <a:schemeClr val="bg1"/>
                </a:solidFill>
              </a:defRPr>
            </a:lvl3pPr>
            <a:lvl4pPr marL="1071562" indent="0">
              <a:buNone/>
              <a:defRPr sz="1200">
                <a:solidFill>
                  <a:schemeClr val="bg1"/>
                </a:solidFill>
              </a:defRPr>
            </a:lvl4pPr>
            <a:lvl5pPr marL="1431925" indent="0">
              <a:buNone/>
              <a:defRPr sz="1200">
                <a:solidFill>
                  <a:schemeClr val="bg1"/>
                </a:solidFill>
              </a:defRPr>
            </a:lvl5pPr>
          </a:lstStyle>
          <a:p>
            <a:pPr lvl="0"/>
            <a:r>
              <a:rPr lang="en-US" dirty="0"/>
              <a:t>Add subhead here</a:t>
            </a:r>
          </a:p>
        </p:txBody>
      </p:sp>
    </p:spTree>
    <p:extLst>
      <p:ext uri="{BB962C8B-B14F-4D97-AF65-F5344CB8AC3E}">
        <p14:creationId xmlns:p14="http://schemas.microsoft.com/office/powerpoint/2010/main" val="3402996716"/>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 icons and quot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C5479B1-21AA-D191-D880-3D454DF349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534" y="0"/>
            <a:ext cx="12158227" cy="6857999"/>
          </a:xfrm>
          <a:prstGeom prst="rect">
            <a:avLst/>
          </a:prstGeom>
        </p:spPr>
      </p:pic>
      <p:sp>
        <p:nvSpPr>
          <p:cNvPr id="25" name="Title">
            <a:extLst>
              <a:ext uri="{FF2B5EF4-FFF2-40B4-BE49-F238E27FC236}">
                <a16:creationId xmlns:a16="http://schemas.microsoft.com/office/drawing/2014/main" id="{9EB7DE5A-E121-8AA9-0456-6E3E15374A45}"/>
              </a:ext>
            </a:extLst>
          </p:cNvPr>
          <p:cNvSpPr>
            <a:spLocks noGrp="1"/>
          </p:cNvSpPr>
          <p:nvPr>
            <p:ph type="title" hasCustomPrompt="1"/>
          </p:nvPr>
        </p:nvSpPr>
        <p:spPr>
          <a:xfrm>
            <a:off x="515938" y="387047"/>
            <a:ext cx="8238448"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26" name="Text">
            <a:extLst>
              <a:ext uri="{FF2B5EF4-FFF2-40B4-BE49-F238E27FC236}">
                <a16:creationId xmlns:a16="http://schemas.microsoft.com/office/drawing/2014/main" id="{9E5B6606-9F86-DD82-C2EE-28F3C56F76EE}"/>
              </a:ext>
            </a:extLst>
          </p:cNvPr>
          <p:cNvSpPr>
            <a:spLocks noGrp="1"/>
          </p:cNvSpPr>
          <p:nvPr>
            <p:ph type="body" sz="quarter" idx="30" hasCustomPrompt="1"/>
          </p:nvPr>
        </p:nvSpPr>
        <p:spPr>
          <a:xfrm>
            <a:off x="1613901" y="1956631"/>
            <a:ext cx="2811600" cy="1662873"/>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a:extLst>
              <a:ext uri="{FF2B5EF4-FFF2-40B4-BE49-F238E27FC236}">
                <a16:creationId xmlns:a16="http://schemas.microsoft.com/office/drawing/2014/main" id="{CAAFAE21-0123-05F0-C82D-5E7312CC143E}"/>
              </a:ext>
            </a:extLst>
          </p:cNvPr>
          <p:cNvSpPr>
            <a:spLocks noGrp="1"/>
          </p:cNvSpPr>
          <p:nvPr>
            <p:ph type="body" sz="quarter" idx="32" hasCustomPrompt="1"/>
          </p:nvPr>
        </p:nvSpPr>
        <p:spPr>
          <a:xfrm>
            <a:off x="1613901" y="4223346"/>
            <a:ext cx="2811600" cy="1662872"/>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a:extLst>
              <a:ext uri="{FF2B5EF4-FFF2-40B4-BE49-F238E27FC236}">
                <a16:creationId xmlns:a16="http://schemas.microsoft.com/office/drawing/2014/main" id="{E27C41B4-9154-BA1E-EC3B-13BB6C87CBF6}"/>
              </a:ext>
            </a:extLst>
          </p:cNvPr>
          <p:cNvSpPr>
            <a:spLocks noGrp="1"/>
          </p:cNvSpPr>
          <p:nvPr>
            <p:ph type="body" sz="quarter" idx="44" hasCustomPrompt="1"/>
          </p:nvPr>
        </p:nvSpPr>
        <p:spPr>
          <a:xfrm>
            <a:off x="5971014" y="4223345"/>
            <a:ext cx="2811600" cy="1662871"/>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a:extLst>
              <a:ext uri="{FF2B5EF4-FFF2-40B4-BE49-F238E27FC236}">
                <a16:creationId xmlns:a16="http://schemas.microsoft.com/office/drawing/2014/main" id="{9BE178EE-7F12-0F73-AA81-ED34D2C5F22D}"/>
              </a:ext>
            </a:extLst>
          </p:cNvPr>
          <p:cNvSpPr>
            <a:spLocks noGrp="1"/>
          </p:cNvSpPr>
          <p:nvPr>
            <p:ph type="body" sz="quarter" idx="51" hasCustomPrompt="1"/>
          </p:nvPr>
        </p:nvSpPr>
        <p:spPr>
          <a:xfrm>
            <a:off x="5971014" y="1956632"/>
            <a:ext cx="2811600" cy="1662872"/>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Rectangle: Rounded Corners 29">
            <a:extLst>
              <a:ext uri="{FF2B5EF4-FFF2-40B4-BE49-F238E27FC236}">
                <a16:creationId xmlns:a16="http://schemas.microsoft.com/office/drawing/2014/main" id="{3DE4D539-999B-2E7F-1476-7F0A0DF983AE}"/>
              </a:ext>
            </a:extLst>
          </p:cNvPr>
          <p:cNvSpPr/>
          <p:nvPr userDrawn="1"/>
        </p:nvSpPr>
        <p:spPr>
          <a:xfrm>
            <a:off x="476494" y="1975161"/>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Icon1">
            <a:extLst>
              <a:ext uri="{FF2B5EF4-FFF2-40B4-BE49-F238E27FC236}">
                <a16:creationId xmlns:a16="http://schemas.microsoft.com/office/drawing/2014/main" id="{30939EFF-DB91-E4F9-D92C-35F2E9E01077}"/>
              </a:ext>
            </a:extLst>
          </p:cNvPr>
          <p:cNvSpPr>
            <a:spLocks noGrp="1" noChangeAspect="1"/>
          </p:cNvSpPr>
          <p:nvPr>
            <p:ph type="pic" sz="quarter" idx="10" hasCustomPrompt="1"/>
          </p:nvPr>
        </p:nvSpPr>
        <p:spPr>
          <a:xfrm>
            <a:off x="571491" y="2078106"/>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2" name="Rectangle: Rounded Corners 31">
            <a:extLst>
              <a:ext uri="{FF2B5EF4-FFF2-40B4-BE49-F238E27FC236}">
                <a16:creationId xmlns:a16="http://schemas.microsoft.com/office/drawing/2014/main" id="{309E1D0F-B3DB-AF60-BCA3-6C6C39710C7B}"/>
              </a:ext>
            </a:extLst>
          </p:cNvPr>
          <p:cNvSpPr/>
          <p:nvPr userDrawn="1"/>
        </p:nvSpPr>
        <p:spPr>
          <a:xfrm>
            <a:off x="476494" y="4291417"/>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Icon1">
            <a:extLst>
              <a:ext uri="{FF2B5EF4-FFF2-40B4-BE49-F238E27FC236}">
                <a16:creationId xmlns:a16="http://schemas.microsoft.com/office/drawing/2014/main" id="{F60550CF-4B60-19A4-924B-AC11DEE4C1FF}"/>
              </a:ext>
            </a:extLst>
          </p:cNvPr>
          <p:cNvSpPr>
            <a:spLocks noGrp="1" noChangeAspect="1"/>
          </p:cNvSpPr>
          <p:nvPr>
            <p:ph type="pic" sz="quarter" idx="52" hasCustomPrompt="1"/>
          </p:nvPr>
        </p:nvSpPr>
        <p:spPr>
          <a:xfrm>
            <a:off x="571491" y="439436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4" name="Rectangle: Rounded Corners 33">
            <a:extLst>
              <a:ext uri="{FF2B5EF4-FFF2-40B4-BE49-F238E27FC236}">
                <a16:creationId xmlns:a16="http://schemas.microsoft.com/office/drawing/2014/main" id="{F6AE0C65-22F4-EB02-5D50-D4E29EAA6220}"/>
              </a:ext>
            </a:extLst>
          </p:cNvPr>
          <p:cNvSpPr/>
          <p:nvPr userDrawn="1"/>
        </p:nvSpPr>
        <p:spPr>
          <a:xfrm>
            <a:off x="4853936" y="1975161"/>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Icon1">
            <a:extLst>
              <a:ext uri="{FF2B5EF4-FFF2-40B4-BE49-F238E27FC236}">
                <a16:creationId xmlns:a16="http://schemas.microsoft.com/office/drawing/2014/main" id="{78CC2A07-1CE0-43AD-55DC-AB0415B1FB82}"/>
              </a:ext>
            </a:extLst>
          </p:cNvPr>
          <p:cNvSpPr>
            <a:spLocks noGrp="1" noChangeAspect="1"/>
          </p:cNvSpPr>
          <p:nvPr>
            <p:ph type="pic" sz="quarter" idx="54" hasCustomPrompt="1"/>
          </p:nvPr>
        </p:nvSpPr>
        <p:spPr>
          <a:xfrm>
            <a:off x="4948933" y="2078106"/>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6" name="Rectangle: Rounded Corners 35">
            <a:extLst>
              <a:ext uri="{FF2B5EF4-FFF2-40B4-BE49-F238E27FC236}">
                <a16:creationId xmlns:a16="http://schemas.microsoft.com/office/drawing/2014/main" id="{F745E23C-109B-6774-9A0D-705FA210F4C4}"/>
              </a:ext>
            </a:extLst>
          </p:cNvPr>
          <p:cNvSpPr/>
          <p:nvPr userDrawn="1"/>
        </p:nvSpPr>
        <p:spPr>
          <a:xfrm>
            <a:off x="4853936" y="4291417"/>
            <a:ext cx="813951" cy="80663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Icon1">
            <a:extLst>
              <a:ext uri="{FF2B5EF4-FFF2-40B4-BE49-F238E27FC236}">
                <a16:creationId xmlns:a16="http://schemas.microsoft.com/office/drawing/2014/main" id="{5D799FBE-FA68-45B0-6DAE-E88EEF390633}"/>
              </a:ext>
            </a:extLst>
          </p:cNvPr>
          <p:cNvSpPr>
            <a:spLocks noGrp="1" noChangeAspect="1"/>
          </p:cNvSpPr>
          <p:nvPr>
            <p:ph type="pic" sz="quarter" idx="55" hasCustomPrompt="1"/>
          </p:nvPr>
        </p:nvSpPr>
        <p:spPr>
          <a:xfrm>
            <a:off x="4948933" y="439436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8" name="Rectangle: Rounded Corners 37">
            <a:extLst>
              <a:ext uri="{FF2B5EF4-FFF2-40B4-BE49-F238E27FC236}">
                <a16:creationId xmlns:a16="http://schemas.microsoft.com/office/drawing/2014/main" id="{64D2C658-86DA-4B75-647E-D1635F1A8CAB}"/>
              </a:ext>
            </a:extLst>
          </p:cNvPr>
          <p:cNvSpPr/>
          <p:nvPr userDrawn="1"/>
        </p:nvSpPr>
        <p:spPr>
          <a:xfrm>
            <a:off x="9190477" y="600383"/>
            <a:ext cx="2430032" cy="5354570"/>
          </a:xfrm>
          <a:prstGeom prst="roundRect">
            <a:avLst>
              <a:gd name="adj" fmla="val 7256"/>
            </a:avLst>
          </a:pr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9" name="Quote Mark - start">
            <a:extLst>
              <a:ext uri="{FF2B5EF4-FFF2-40B4-BE49-F238E27FC236}">
                <a16:creationId xmlns:a16="http://schemas.microsoft.com/office/drawing/2014/main" id="{E33C5E3E-9D86-8A52-9F7A-3AFCE297E23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1905" y="983073"/>
            <a:ext cx="462016" cy="462014"/>
          </a:xfrm>
          <a:prstGeom prst="rect">
            <a:avLst/>
          </a:prstGeom>
        </p:spPr>
      </p:pic>
      <p:pic>
        <p:nvPicPr>
          <p:cNvPr id="40" name="Quote Mark - end">
            <a:extLst>
              <a:ext uri="{FF2B5EF4-FFF2-40B4-BE49-F238E27FC236}">
                <a16:creationId xmlns:a16="http://schemas.microsoft.com/office/drawing/2014/main" id="{D4E46888-3E0A-81EE-B175-F890A536651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909765" y="4362979"/>
            <a:ext cx="462014" cy="462014"/>
          </a:xfrm>
          <a:prstGeom prst="rect">
            <a:avLst/>
          </a:prstGeom>
        </p:spPr>
      </p:pic>
      <p:sp>
        <p:nvSpPr>
          <p:cNvPr id="41" name="Name">
            <a:extLst>
              <a:ext uri="{FF2B5EF4-FFF2-40B4-BE49-F238E27FC236}">
                <a16:creationId xmlns:a16="http://schemas.microsoft.com/office/drawing/2014/main" id="{C9B86005-E41B-AAC4-E906-C7B190BAD1B1}"/>
              </a:ext>
            </a:extLst>
          </p:cNvPr>
          <p:cNvSpPr>
            <a:spLocks noGrp="1"/>
          </p:cNvSpPr>
          <p:nvPr>
            <p:ph type="body" sz="quarter" idx="11" hasCustomPrompt="1"/>
          </p:nvPr>
        </p:nvSpPr>
        <p:spPr>
          <a:xfrm>
            <a:off x="9580545" y="5160419"/>
            <a:ext cx="1431561" cy="481623"/>
          </a:xfrm>
          <a:prstGeom prst="rect">
            <a:avLst/>
          </a:prstGeom>
        </p:spPr>
        <p:txBody>
          <a:bodyPr lIns="0" tIns="0" rIns="0" bIns="0"/>
          <a:lstStyle>
            <a:lvl1pPr marL="0" indent="0">
              <a:buNone/>
              <a:defRPr sz="1200">
                <a:latin typeface="+mj-lt"/>
              </a:defRPr>
            </a:lvl1pPr>
          </a:lstStyle>
          <a:p>
            <a:pPr lvl="0"/>
            <a:r>
              <a:rPr lang="en-US"/>
              <a:t>Name</a:t>
            </a:r>
          </a:p>
          <a:p>
            <a:pPr lvl="0"/>
            <a:r>
              <a:rPr lang="en-US"/>
              <a:t>JOB TITLE</a:t>
            </a:r>
          </a:p>
        </p:txBody>
      </p:sp>
      <p:sp>
        <p:nvSpPr>
          <p:cNvPr id="42" name="Text">
            <a:extLst>
              <a:ext uri="{FF2B5EF4-FFF2-40B4-BE49-F238E27FC236}">
                <a16:creationId xmlns:a16="http://schemas.microsoft.com/office/drawing/2014/main" id="{1A06CA21-C8D0-6C99-BE01-ECA5BB38A4AB}"/>
              </a:ext>
            </a:extLst>
          </p:cNvPr>
          <p:cNvSpPr>
            <a:spLocks noGrp="1"/>
          </p:cNvSpPr>
          <p:nvPr>
            <p:ph type="body" sz="quarter" idx="56" hasCustomPrompt="1"/>
          </p:nvPr>
        </p:nvSpPr>
        <p:spPr>
          <a:xfrm>
            <a:off x="9560521" y="1759571"/>
            <a:ext cx="1743019" cy="1518097"/>
          </a:xfrm>
          <a:prstGeom prst="rect">
            <a:avLst/>
          </a:prstGeom>
        </p:spPr>
        <p:txBody>
          <a:bodyPr lIns="0" tIns="0" rIns="0" bIns="0" anchor="ctr"/>
          <a:lstStyle>
            <a:lvl1pPr marL="0" indent="0" algn="l">
              <a:lnSpc>
                <a:spcPct val="100000"/>
              </a:lnSpc>
              <a:buNone/>
              <a:defRPr sz="1600">
                <a:latin typeface="+mn-lt"/>
              </a:defRPr>
            </a:lvl1pPr>
            <a:lvl2pPr marL="176213" indent="0" algn="l">
              <a:lnSpc>
                <a:spcPct val="100000"/>
              </a:lnSpc>
              <a:buNone/>
              <a:tabLst/>
              <a:defRPr sz="1600">
                <a:latin typeface="+mn-lt"/>
              </a:defRPr>
            </a:lvl2pPr>
            <a:lvl3pPr marL="358775" indent="0" algn="l">
              <a:lnSpc>
                <a:spcPct val="100000"/>
              </a:lnSpc>
              <a:buNone/>
              <a:defRPr sz="1600">
                <a:latin typeface="+mn-lt"/>
              </a:defRPr>
            </a:lvl3pPr>
            <a:lvl4pPr marL="534987" indent="0" algn="l" defTabSz="984250">
              <a:lnSpc>
                <a:spcPct val="100000"/>
              </a:lnSpc>
              <a:buNone/>
              <a:tabLst/>
              <a:defRPr sz="1600">
                <a:latin typeface="+mn-lt"/>
              </a:defRPr>
            </a:lvl4pPr>
            <a:lvl5pPr marL="719138" indent="0" algn="l">
              <a:lnSpc>
                <a:spcPct val="100000"/>
              </a:lnSpc>
              <a:buNone/>
              <a:defRPr sz="1600">
                <a:latin typeface="+mn-lt"/>
              </a:defRPr>
            </a:lvl5pPr>
          </a:lstStyle>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a:t>
            </a:r>
            <a:r>
              <a:rPr lang="en-US" err="1"/>
              <a:t>textClick</a:t>
            </a:r>
            <a:r>
              <a:rPr lang="en-US"/>
              <a:t> to edit text Click to edit </a:t>
            </a:r>
          </a:p>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text</a:t>
            </a:r>
          </a:p>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text</a:t>
            </a:r>
          </a:p>
          <a:p>
            <a:pPr lvl="0"/>
            <a:endParaRPr lang="en-US"/>
          </a:p>
        </p:txBody>
      </p:sp>
    </p:spTree>
    <p:extLst>
      <p:ext uri="{BB962C8B-B14F-4D97-AF65-F5344CB8AC3E}">
        <p14:creationId xmlns:p14="http://schemas.microsoft.com/office/powerpoint/2010/main" val="345975972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_8 icons and headings + breakou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48FFFF-55B3-EB8E-ACAB-56C51FABD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505449" y="3335963"/>
            <a:ext cx="7686551" cy="3543280"/>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743707"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3" name="Text2">
            <a:extLst>
              <a:ext uri="{FF2B5EF4-FFF2-40B4-BE49-F238E27FC236}">
                <a16:creationId xmlns:a16="http://schemas.microsoft.com/office/drawing/2014/main" id="{6D91584B-7E97-C586-5864-31F4ED3923EB}"/>
              </a:ext>
            </a:extLst>
          </p:cNvPr>
          <p:cNvSpPr>
            <a:spLocks noGrp="1"/>
          </p:cNvSpPr>
          <p:nvPr>
            <p:ph type="body" sz="quarter" idx="13" hasCustomPrompt="1"/>
          </p:nvPr>
        </p:nvSpPr>
        <p:spPr>
          <a:xfrm>
            <a:off x="2426274"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6" name="Text3">
            <a:extLst>
              <a:ext uri="{FF2B5EF4-FFF2-40B4-BE49-F238E27FC236}">
                <a16:creationId xmlns:a16="http://schemas.microsoft.com/office/drawing/2014/main" id="{1A247C8C-4132-5D0C-F564-385A8CBF4D07}"/>
              </a:ext>
            </a:extLst>
          </p:cNvPr>
          <p:cNvSpPr>
            <a:spLocks noGrp="1"/>
          </p:cNvSpPr>
          <p:nvPr>
            <p:ph type="body" sz="quarter" idx="15" hasCustomPrompt="1"/>
          </p:nvPr>
        </p:nvSpPr>
        <p:spPr>
          <a:xfrm>
            <a:off x="4108841"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9" name="Text4">
            <a:extLst>
              <a:ext uri="{FF2B5EF4-FFF2-40B4-BE49-F238E27FC236}">
                <a16:creationId xmlns:a16="http://schemas.microsoft.com/office/drawing/2014/main" id="{0C39238E-5920-0D4B-82AC-C737AF086CF8}"/>
              </a:ext>
            </a:extLst>
          </p:cNvPr>
          <p:cNvSpPr>
            <a:spLocks noGrp="1"/>
          </p:cNvSpPr>
          <p:nvPr>
            <p:ph type="body" sz="quarter" idx="17" hasCustomPrompt="1"/>
          </p:nvPr>
        </p:nvSpPr>
        <p:spPr>
          <a:xfrm>
            <a:off x="5791408"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5" name="Text5">
            <a:extLst>
              <a:ext uri="{FF2B5EF4-FFF2-40B4-BE49-F238E27FC236}">
                <a16:creationId xmlns:a16="http://schemas.microsoft.com/office/drawing/2014/main" id="{5C28FF88-B305-B8CA-3B0B-FB09F001746C}"/>
              </a:ext>
            </a:extLst>
          </p:cNvPr>
          <p:cNvSpPr>
            <a:spLocks noGrp="1"/>
          </p:cNvSpPr>
          <p:nvPr>
            <p:ph type="body" sz="quarter" idx="21" hasCustomPrompt="1"/>
          </p:nvPr>
        </p:nvSpPr>
        <p:spPr>
          <a:xfrm>
            <a:off x="743707"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8" name="Text6">
            <a:extLst>
              <a:ext uri="{FF2B5EF4-FFF2-40B4-BE49-F238E27FC236}">
                <a16:creationId xmlns:a16="http://schemas.microsoft.com/office/drawing/2014/main" id="{7F11F1EB-CE1E-7D38-4772-4B89CDD0834C}"/>
              </a:ext>
            </a:extLst>
          </p:cNvPr>
          <p:cNvSpPr>
            <a:spLocks noGrp="1"/>
          </p:cNvSpPr>
          <p:nvPr>
            <p:ph type="body" sz="quarter" idx="23" hasCustomPrompt="1"/>
          </p:nvPr>
        </p:nvSpPr>
        <p:spPr>
          <a:xfrm>
            <a:off x="2426274"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41" name="Text7">
            <a:extLst>
              <a:ext uri="{FF2B5EF4-FFF2-40B4-BE49-F238E27FC236}">
                <a16:creationId xmlns:a16="http://schemas.microsoft.com/office/drawing/2014/main" id="{C23CEE69-B77C-8367-78C7-A21A936B8586}"/>
              </a:ext>
            </a:extLst>
          </p:cNvPr>
          <p:cNvSpPr>
            <a:spLocks noGrp="1"/>
          </p:cNvSpPr>
          <p:nvPr>
            <p:ph type="body" sz="quarter" idx="25" hasCustomPrompt="1"/>
          </p:nvPr>
        </p:nvSpPr>
        <p:spPr>
          <a:xfrm>
            <a:off x="4108841"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44" name="Text8">
            <a:extLst>
              <a:ext uri="{FF2B5EF4-FFF2-40B4-BE49-F238E27FC236}">
                <a16:creationId xmlns:a16="http://schemas.microsoft.com/office/drawing/2014/main" id="{0311E58B-9F3E-76BD-DF78-E0C4087BC428}"/>
              </a:ext>
            </a:extLst>
          </p:cNvPr>
          <p:cNvSpPr>
            <a:spLocks noGrp="1"/>
          </p:cNvSpPr>
          <p:nvPr>
            <p:ph type="body" sz="quarter" idx="27" hasCustomPrompt="1"/>
          </p:nvPr>
        </p:nvSpPr>
        <p:spPr>
          <a:xfrm>
            <a:off x="5791408"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 name="Title">
            <a:extLst>
              <a:ext uri="{FF2B5EF4-FFF2-40B4-BE49-F238E27FC236}">
                <a16:creationId xmlns:a16="http://schemas.microsoft.com/office/drawing/2014/main" id="{364B8E74-7446-9E60-2876-B5640D0A0587}"/>
              </a:ext>
            </a:extLst>
          </p:cNvPr>
          <p:cNvSpPr>
            <a:spLocks noGrp="1"/>
          </p:cNvSpPr>
          <p:nvPr>
            <p:ph type="title" hasCustomPrompt="1"/>
          </p:nvPr>
        </p:nvSpPr>
        <p:spPr>
          <a:xfrm>
            <a:off x="515938" y="387047"/>
            <a:ext cx="5580062"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Rectangle: Rounded Corners 1">
            <a:extLst>
              <a:ext uri="{FF2B5EF4-FFF2-40B4-BE49-F238E27FC236}">
                <a16:creationId xmlns:a16="http://schemas.microsoft.com/office/drawing/2014/main" id="{CCB16659-CE86-B008-359F-CB9891CC38A0}"/>
              </a:ext>
            </a:extLst>
          </p:cNvPr>
          <p:cNvSpPr/>
          <p:nvPr userDrawn="1"/>
        </p:nvSpPr>
        <p:spPr>
          <a:xfrm>
            <a:off x="1038218" y="2253844"/>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con1">
            <a:extLst>
              <a:ext uri="{FF2B5EF4-FFF2-40B4-BE49-F238E27FC236}">
                <a16:creationId xmlns:a16="http://schemas.microsoft.com/office/drawing/2014/main" id="{4355EFC2-0094-B552-18E1-E33547854470}"/>
              </a:ext>
            </a:extLst>
          </p:cNvPr>
          <p:cNvSpPr>
            <a:spLocks noGrp="1" noChangeAspect="1"/>
          </p:cNvSpPr>
          <p:nvPr>
            <p:ph type="pic" sz="quarter" idx="10" hasCustomPrompt="1"/>
          </p:nvPr>
        </p:nvSpPr>
        <p:spPr>
          <a:xfrm>
            <a:off x="1133215"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6" name="Rectangle: Rounded Corners 5">
            <a:extLst>
              <a:ext uri="{FF2B5EF4-FFF2-40B4-BE49-F238E27FC236}">
                <a16:creationId xmlns:a16="http://schemas.microsoft.com/office/drawing/2014/main" id="{8EF154DD-1C22-F7AA-720A-4B999F03AA5C}"/>
              </a:ext>
            </a:extLst>
          </p:cNvPr>
          <p:cNvSpPr/>
          <p:nvPr userDrawn="1"/>
        </p:nvSpPr>
        <p:spPr>
          <a:xfrm>
            <a:off x="2682193" y="2253844"/>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Icon1">
            <a:extLst>
              <a:ext uri="{FF2B5EF4-FFF2-40B4-BE49-F238E27FC236}">
                <a16:creationId xmlns:a16="http://schemas.microsoft.com/office/drawing/2014/main" id="{4E602FE7-CA34-59D6-6BA9-D356D5C7DD7C}"/>
              </a:ext>
            </a:extLst>
          </p:cNvPr>
          <p:cNvSpPr>
            <a:spLocks noGrp="1" noChangeAspect="1"/>
          </p:cNvSpPr>
          <p:nvPr>
            <p:ph type="pic" sz="quarter" idx="28" hasCustomPrompt="1"/>
          </p:nvPr>
        </p:nvSpPr>
        <p:spPr>
          <a:xfrm>
            <a:off x="277719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8" name="Rectangle: Rounded Corners 7">
            <a:extLst>
              <a:ext uri="{FF2B5EF4-FFF2-40B4-BE49-F238E27FC236}">
                <a16:creationId xmlns:a16="http://schemas.microsoft.com/office/drawing/2014/main" id="{0B6E3A8B-FD5B-7D86-0D3C-98BB6C6E63F3}"/>
              </a:ext>
            </a:extLst>
          </p:cNvPr>
          <p:cNvSpPr/>
          <p:nvPr userDrawn="1"/>
        </p:nvSpPr>
        <p:spPr>
          <a:xfrm>
            <a:off x="4345623" y="2253844"/>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con1">
            <a:extLst>
              <a:ext uri="{FF2B5EF4-FFF2-40B4-BE49-F238E27FC236}">
                <a16:creationId xmlns:a16="http://schemas.microsoft.com/office/drawing/2014/main" id="{8383A80A-56E2-2528-2DD7-3EF23F1A05CD}"/>
              </a:ext>
            </a:extLst>
          </p:cNvPr>
          <p:cNvSpPr>
            <a:spLocks noGrp="1" noChangeAspect="1"/>
          </p:cNvSpPr>
          <p:nvPr>
            <p:ph type="pic" sz="quarter" idx="29" hasCustomPrompt="1"/>
          </p:nvPr>
        </p:nvSpPr>
        <p:spPr>
          <a:xfrm>
            <a:off x="444062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4" name="Rectangle: Rounded Corners 13">
            <a:extLst>
              <a:ext uri="{FF2B5EF4-FFF2-40B4-BE49-F238E27FC236}">
                <a16:creationId xmlns:a16="http://schemas.microsoft.com/office/drawing/2014/main" id="{A0F9C3FD-488C-7F8D-0F30-272462D618D3}"/>
              </a:ext>
            </a:extLst>
          </p:cNvPr>
          <p:cNvSpPr/>
          <p:nvPr userDrawn="1"/>
        </p:nvSpPr>
        <p:spPr>
          <a:xfrm>
            <a:off x="6047963" y="2253844"/>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Icon1">
            <a:extLst>
              <a:ext uri="{FF2B5EF4-FFF2-40B4-BE49-F238E27FC236}">
                <a16:creationId xmlns:a16="http://schemas.microsoft.com/office/drawing/2014/main" id="{3296A039-721D-6B53-D613-87E208543611}"/>
              </a:ext>
            </a:extLst>
          </p:cNvPr>
          <p:cNvSpPr>
            <a:spLocks noGrp="1" noChangeAspect="1"/>
          </p:cNvSpPr>
          <p:nvPr>
            <p:ph type="pic" sz="quarter" idx="30" hasCustomPrompt="1"/>
          </p:nvPr>
        </p:nvSpPr>
        <p:spPr>
          <a:xfrm>
            <a:off x="614296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6" name="Rectangle: Rounded Corners 15">
            <a:extLst>
              <a:ext uri="{FF2B5EF4-FFF2-40B4-BE49-F238E27FC236}">
                <a16:creationId xmlns:a16="http://schemas.microsoft.com/office/drawing/2014/main" id="{5E055BF2-534E-5028-821F-89567E3ACEB3}"/>
              </a:ext>
            </a:extLst>
          </p:cNvPr>
          <p:cNvSpPr/>
          <p:nvPr userDrawn="1"/>
        </p:nvSpPr>
        <p:spPr>
          <a:xfrm>
            <a:off x="1038218" y="4500933"/>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Icon1">
            <a:extLst>
              <a:ext uri="{FF2B5EF4-FFF2-40B4-BE49-F238E27FC236}">
                <a16:creationId xmlns:a16="http://schemas.microsoft.com/office/drawing/2014/main" id="{AFF60E1F-230F-15DE-86AD-AF061D785C48}"/>
              </a:ext>
            </a:extLst>
          </p:cNvPr>
          <p:cNvSpPr>
            <a:spLocks noGrp="1" noChangeAspect="1"/>
          </p:cNvSpPr>
          <p:nvPr>
            <p:ph type="pic" sz="quarter" idx="31" hasCustomPrompt="1"/>
          </p:nvPr>
        </p:nvSpPr>
        <p:spPr>
          <a:xfrm>
            <a:off x="1133215"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9" name="Rectangle: Rounded Corners 18">
            <a:extLst>
              <a:ext uri="{FF2B5EF4-FFF2-40B4-BE49-F238E27FC236}">
                <a16:creationId xmlns:a16="http://schemas.microsoft.com/office/drawing/2014/main" id="{05E8F59B-49DC-DF17-50FF-F935A50F80F1}"/>
              </a:ext>
            </a:extLst>
          </p:cNvPr>
          <p:cNvSpPr/>
          <p:nvPr userDrawn="1"/>
        </p:nvSpPr>
        <p:spPr>
          <a:xfrm>
            <a:off x="2682193" y="4500933"/>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Icon1">
            <a:extLst>
              <a:ext uri="{FF2B5EF4-FFF2-40B4-BE49-F238E27FC236}">
                <a16:creationId xmlns:a16="http://schemas.microsoft.com/office/drawing/2014/main" id="{16825B27-283C-0904-4280-27B7F5A5EC17}"/>
              </a:ext>
            </a:extLst>
          </p:cNvPr>
          <p:cNvSpPr>
            <a:spLocks noGrp="1" noChangeAspect="1"/>
          </p:cNvSpPr>
          <p:nvPr>
            <p:ph type="pic" sz="quarter" idx="32" hasCustomPrompt="1"/>
          </p:nvPr>
        </p:nvSpPr>
        <p:spPr>
          <a:xfrm>
            <a:off x="277719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1" name="Rectangle: Rounded Corners 30">
            <a:extLst>
              <a:ext uri="{FF2B5EF4-FFF2-40B4-BE49-F238E27FC236}">
                <a16:creationId xmlns:a16="http://schemas.microsoft.com/office/drawing/2014/main" id="{5151F1C3-3901-9DBD-E3FA-3283463CF0A0}"/>
              </a:ext>
            </a:extLst>
          </p:cNvPr>
          <p:cNvSpPr/>
          <p:nvPr userDrawn="1"/>
        </p:nvSpPr>
        <p:spPr>
          <a:xfrm>
            <a:off x="4345623" y="4500933"/>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con1">
            <a:extLst>
              <a:ext uri="{FF2B5EF4-FFF2-40B4-BE49-F238E27FC236}">
                <a16:creationId xmlns:a16="http://schemas.microsoft.com/office/drawing/2014/main" id="{81634427-8744-9652-597F-A8B63111EAC2}"/>
              </a:ext>
            </a:extLst>
          </p:cNvPr>
          <p:cNvSpPr>
            <a:spLocks noGrp="1" noChangeAspect="1"/>
          </p:cNvSpPr>
          <p:nvPr>
            <p:ph type="pic" sz="quarter" idx="33" hasCustomPrompt="1"/>
          </p:nvPr>
        </p:nvSpPr>
        <p:spPr>
          <a:xfrm>
            <a:off x="444062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5" name="Rectangle: Rounded Corners 44">
            <a:extLst>
              <a:ext uri="{FF2B5EF4-FFF2-40B4-BE49-F238E27FC236}">
                <a16:creationId xmlns:a16="http://schemas.microsoft.com/office/drawing/2014/main" id="{3F991241-CC14-5292-5D7D-633C3233A624}"/>
              </a:ext>
            </a:extLst>
          </p:cNvPr>
          <p:cNvSpPr/>
          <p:nvPr userDrawn="1"/>
        </p:nvSpPr>
        <p:spPr>
          <a:xfrm>
            <a:off x="6047963" y="4500933"/>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Icon1">
            <a:extLst>
              <a:ext uri="{FF2B5EF4-FFF2-40B4-BE49-F238E27FC236}">
                <a16:creationId xmlns:a16="http://schemas.microsoft.com/office/drawing/2014/main" id="{F0556450-6D20-F4EC-BF59-EBE009CFE7D3}"/>
              </a:ext>
            </a:extLst>
          </p:cNvPr>
          <p:cNvSpPr>
            <a:spLocks noGrp="1" noChangeAspect="1"/>
          </p:cNvSpPr>
          <p:nvPr>
            <p:ph type="pic" sz="quarter" idx="34" hasCustomPrompt="1"/>
          </p:nvPr>
        </p:nvSpPr>
        <p:spPr>
          <a:xfrm>
            <a:off x="614296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7" name="Rectangle: Rounded Corners 46">
            <a:extLst>
              <a:ext uri="{FF2B5EF4-FFF2-40B4-BE49-F238E27FC236}">
                <a16:creationId xmlns:a16="http://schemas.microsoft.com/office/drawing/2014/main" id="{287A2AB9-0A38-C7C4-6AEE-AFBDC961447A}"/>
              </a:ext>
            </a:extLst>
          </p:cNvPr>
          <p:cNvSpPr/>
          <p:nvPr userDrawn="1"/>
        </p:nvSpPr>
        <p:spPr>
          <a:xfrm>
            <a:off x="8011798" y="600383"/>
            <a:ext cx="3576716" cy="5664230"/>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Text1">
            <a:extLst>
              <a:ext uri="{FF2B5EF4-FFF2-40B4-BE49-F238E27FC236}">
                <a16:creationId xmlns:a16="http://schemas.microsoft.com/office/drawing/2014/main" id="{46F6F4C0-5348-5FDB-C495-1E866A8869ED}"/>
              </a:ext>
            </a:extLst>
          </p:cNvPr>
          <p:cNvSpPr>
            <a:spLocks noGrp="1"/>
          </p:cNvSpPr>
          <p:nvPr>
            <p:ph type="body" sz="quarter" idx="35" hasCustomPrompt="1"/>
          </p:nvPr>
        </p:nvSpPr>
        <p:spPr>
          <a:xfrm>
            <a:off x="8424152" y="1068129"/>
            <a:ext cx="2791839" cy="528638"/>
          </a:xfrm>
          <a:prstGeom prst="rect">
            <a:avLst/>
          </a:prstGeom>
        </p:spPr>
        <p:txBody>
          <a:bodyPr lIns="0" tIns="0" rIns="0" bIns="0"/>
          <a:lstStyle>
            <a:lvl1pPr marL="0" indent="0" algn="l">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49" name="Text">
            <a:extLst>
              <a:ext uri="{FF2B5EF4-FFF2-40B4-BE49-F238E27FC236}">
                <a16:creationId xmlns:a16="http://schemas.microsoft.com/office/drawing/2014/main" id="{6E65ACB9-82BB-14A9-A67E-1B559F0B6F14}"/>
              </a:ext>
            </a:extLst>
          </p:cNvPr>
          <p:cNvSpPr>
            <a:spLocks noGrp="1"/>
          </p:cNvSpPr>
          <p:nvPr>
            <p:ph type="body" sz="quarter" idx="19" hasCustomPrompt="1"/>
          </p:nvPr>
        </p:nvSpPr>
        <p:spPr>
          <a:xfrm>
            <a:off x="8424152" y="1941897"/>
            <a:ext cx="2791838" cy="4079524"/>
          </a:xfrm>
          <a:prstGeom prst="rect">
            <a:avLst/>
          </a:prstGeom>
        </p:spPr>
        <p:txBody>
          <a:bodyPr lIns="0" tIns="0" rIns="0" bIns="0"/>
          <a:lstStyle>
            <a:lvl1pPr marL="179388" indent="-179388" algn="l">
              <a:lnSpc>
                <a:spcPct val="100000"/>
              </a:lnSpc>
              <a:defRPr sz="1600">
                <a:solidFill>
                  <a:schemeClr val="tx1"/>
                </a:solidFill>
                <a:latin typeface="+mn-lt"/>
              </a:defRPr>
            </a:lvl1pPr>
            <a:lvl2pPr marL="363538" indent="-187325" algn="l">
              <a:lnSpc>
                <a:spcPct val="100000"/>
              </a:lnSpc>
              <a:tabLst/>
              <a:defRPr sz="1600">
                <a:solidFill>
                  <a:schemeClr val="tx1"/>
                </a:solidFill>
                <a:latin typeface="+mn-lt"/>
              </a:defRPr>
            </a:lvl2pPr>
            <a:lvl3pPr marL="539750" indent="-180975" algn="l">
              <a:lnSpc>
                <a:spcPct val="100000"/>
              </a:lnSpc>
              <a:defRPr sz="1600">
                <a:solidFill>
                  <a:schemeClr val="tx1"/>
                </a:solidFill>
                <a:latin typeface="+mn-lt"/>
              </a:defRPr>
            </a:lvl3pPr>
            <a:lvl4pPr marL="720725" indent="-185738" algn="l" defTabSz="984250">
              <a:lnSpc>
                <a:spcPct val="100000"/>
              </a:lnSpc>
              <a:tabLst/>
              <a:defRPr sz="1600">
                <a:solidFill>
                  <a:schemeClr val="tx1"/>
                </a:solidFill>
                <a:latin typeface="+mn-lt"/>
              </a:defRPr>
            </a:lvl4pPr>
            <a:lvl5pPr marL="893763" indent="-174625" algn="l">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91098492"/>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5_10 icons and headings">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31F28C4-A04B-3BD6-2BC3-C100BF5A2C65}"/>
              </a:ext>
            </a:extLst>
          </p:cNvPr>
          <p:cNvPicPr>
            <a:picLocks noChangeAspect="1"/>
          </p:cNvPicPr>
          <p:nvPr userDrawn="1"/>
        </p:nvPicPr>
        <p:blipFill>
          <a:blip r:embed="rId2"/>
          <a:stretch>
            <a:fillRect/>
          </a:stretch>
        </p:blipFill>
        <p:spPr>
          <a:xfrm>
            <a:off x="0" y="0"/>
            <a:ext cx="12192000" cy="3589361"/>
          </a:xfrm>
          <a:prstGeom prst="rect">
            <a:avLst/>
          </a:prstGeom>
        </p:spPr>
      </p:pic>
      <p:pic>
        <p:nvPicPr>
          <p:cNvPr id="22" name="Picture 21">
            <a:extLst>
              <a:ext uri="{FF2B5EF4-FFF2-40B4-BE49-F238E27FC236}">
                <a16:creationId xmlns:a16="http://schemas.microsoft.com/office/drawing/2014/main" id="{DD5B985C-B1E5-2E4C-977F-B9FAA37321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7296" y="0"/>
            <a:ext cx="12158227" cy="6858000"/>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743707"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3" name="Text2">
            <a:extLst>
              <a:ext uri="{FF2B5EF4-FFF2-40B4-BE49-F238E27FC236}">
                <a16:creationId xmlns:a16="http://schemas.microsoft.com/office/drawing/2014/main" id="{6D91584B-7E97-C586-5864-31F4ED3923EB}"/>
              </a:ext>
            </a:extLst>
          </p:cNvPr>
          <p:cNvSpPr>
            <a:spLocks noGrp="1"/>
          </p:cNvSpPr>
          <p:nvPr>
            <p:ph type="body" sz="quarter" idx="13" hasCustomPrompt="1"/>
          </p:nvPr>
        </p:nvSpPr>
        <p:spPr>
          <a:xfrm>
            <a:off x="2426274"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6" name="Text3">
            <a:extLst>
              <a:ext uri="{FF2B5EF4-FFF2-40B4-BE49-F238E27FC236}">
                <a16:creationId xmlns:a16="http://schemas.microsoft.com/office/drawing/2014/main" id="{1A247C8C-4132-5D0C-F564-385A8CBF4D07}"/>
              </a:ext>
            </a:extLst>
          </p:cNvPr>
          <p:cNvSpPr>
            <a:spLocks noGrp="1"/>
          </p:cNvSpPr>
          <p:nvPr>
            <p:ph type="body" sz="quarter" idx="15" hasCustomPrompt="1"/>
          </p:nvPr>
        </p:nvSpPr>
        <p:spPr>
          <a:xfrm>
            <a:off x="4108841"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9" name="Text4">
            <a:extLst>
              <a:ext uri="{FF2B5EF4-FFF2-40B4-BE49-F238E27FC236}">
                <a16:creationId xmlns:a16="http://schemas.microsoft.com/office/drawing/2014/main" id="{0C39238E-5920-0D4B-82AC-C737AF086CF8}"/>
              </a:ext>
            </a:extLst>
          </p:cNvPr>
          <p:cNvSpPr>
            <a:spLocks noGrp="1"/>
          </p:cNvSpPr>
          <p:nvPr>
            <p:ph type="body" sz="quarter" idx="17" hasCustomPrompt="1"/>
          </p:nvPr>
        </p:nvSpPr>
        <p:spPr>
          <a:xfrm>
            <a:off x="5791408"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5" name="Text5">
            <a:extLst>
              <a:ext uri="{FF2B5EF4-FFF2-40B4-BE49-F238E27FC236}">
                <a16:creationId xmlns:a16="http://schemas.microsoft.com/office/drawing/2014/main" id="{5C28FF88-B305-B8CA-3B0B-FB09F001746C}"/>
              </a:ext>
            </a:extLst>
          </p:cNvPr>
          <p:cNvSpPr>
            <a:spLocks noGrp="1"/>
          </p:cNvSpPr>
          <p:nvPr>
            <p:ph type="body" sz="quarter" idx="21" hasCustomPrompt="1"/>
          </p:nvPr>
        </p:nvSpPr>
        <p:spPr>
          <a:xfrm>
            <a:off x="743707"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8" name="Text6">
            <a:extLst>
              <a:ext uri="{FF2B5EF4-FFF2-40B4-BE49-F238E27FC236}">
                <a16:creationId xmlns:a16="http://schemas.microsoft.com/office/drawing/2014/main" id="{7F11F1EB-CE1E-7D38-4772-4B89CDD0834C}"/>
              </a:ext>
            </a:extLst>
          </p:cNvPr>
          <p:cNvSpPr>
            <a:spLocks noGrp="1"/>
          </p:cNvSpPr>
          <p:nvPr>
            <p:ph type="body" sz="quarter" idx="23" hasCustomPrompt="1"/>
          </p:nvPr>
        </p:nvSpPr>
        <p:spPr>
          <a:xfrm>
            <a:off x="2426274"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41" name="Text7">
            <a:extLst>
              <a:ext uri="{FF2B5EF4-FFF2-40B4-BE49-F238E27FC236}">
                <a16:creationId xmlns:a16="http://schemas.microsoft.com/office/drawing/2014/main" id="{C23CEE69-B77C-8367-78C7-A21A936B8586}"/>
              </a:ext>
            </a:extLst>
          </p:cNvPr>
          <p:cNvSpPr>
            <a:spLocks noGrp="1"/>
          </p:cNvSpPr>
          <p:nvPr>
            <p:ph type="body" sz="quarter" idx="25" hasCustomPrompt="1"/>
          </p:nvPr>
        </p:nvSpPr>
        <p:spPr>
          <a:xfrm>
            <a:off x="4108841"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44" name="Text8">
            <a:extLst>
              <a:ext uri="{FF2B5EF4-FFF2-40B4-BE49-F238E27FC236}">
                <a16:creationId xmlns:a16="http://schemas.microsoft.com/office/drawing/2014/main" id="{0311E58B-9F3E-76BD-DF78-E0C4087BC428}"/>
              </a:ext>
            </a:extLst>
          </p:cNvPr>
          <p:cNvSpPr>
            <a:spLocks noGrp="1"/>
          </p:cNvSpPr>
          <p:nvPr>
            <p:ph type="body" sz="quarter" idx="27" hasCustomPrompt="1"/>
          </p:nvPr>
        </p:nvSpPr>
        <p:spPr>
          <a:xfrm>
            <a:off x="5791408"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 name="Title">
            <a:extLst>
              <a:ext uri="{FF2B5EF4-FFF2-40B4-BE49-F238E27FC236}">
                <a16:creationId xmlns:a16="http://schemas.microsoft.com/office/drawing/2014/main" id="{364B8E74-7446-9E60-2876-B5640D0A0587}"/>
              </a:ext>
            </a:extLst>
          </p:cNvPr>
          <p:cNvSpPr>
            <a:spLocks noGrp="1"/>
          </p:cNvSpPr>
          <p:nvPr>
            <p:ph type="title" hasCustomPrompt="1"/>
          </p:nvPr>
        </p:nvSpPr>
        <p:spPr>
          <a:xfrm>
            <a:off x="515938" y="387047"/>
            <a:ext cx="5580062"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Rectangle: Rounded Corners 1">
            <a:extLst>
              <a:ext uri="{FF2B5EF4-FFF2-40B4-BE49-F238E27FC236}">
                <a16:creationId xmlns:a16="http://schemas.microsoft.com/office/drawing/2014/main" id="{CCB16659-CE86-B008-359F-CB9891CC38A0}"/>
              </a:ext>
            </a:extLst>
          </p:cNvPr>
          <p:cNvSpPr/>
          <p:nvPr userDrawn="1"/>
        </p:nvSpPr>
        <p:spPr>
          <a:xfrm>
            <a:off x="1038218" y="2253844"/>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con1">
            <a:extLst>
              <a:ext uri="{FF2B5EF4-FFF2-40B4-BE49-F238E27FC236}">
                <a16:creationId xmlns:a16="http://schemas.microsoft.com/office/drawing/2014/main" id="{4355EFC2-0094-B552-18E1-E33547854470}"/>
              </a:ext>
            </a:extLst>
          </p:cNvPr>
          <p:cNvSpPr>
            <a:spLocks noGrp="1" noChangeAspect="1"/>
          </p:cNvSpPr>
          <p:nvPr>
            <p:ph type="pic" sz="quarter" idx="10" hasCustomPrompt="1"/>
          </p:nvPr>
        </p:nvSpPr>
        <p:spPr>
          <a:xfrm>
            <a:off x="1133215"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6" name="Rectangle: Rounded Corners 5">
            <a:extLst>
              <a:ext uri="{FF2B5EF4-FFF2-40B4-BE49-F238E27FC236}">
                <a16:creationId xmlns:a16="http://schemas.microsoft.com/office/drawing/2014/main" id="{8EF154DD-1C22-F7AA-720A-4B999F03AA5C}"/>
              </a:ext>
            </a:extLst>
          </p:cNvPr>
          <p:cNvSpPr/>
          <p:nvPr userDrawn="1"/>
        </p:nvSpPr>
        <p:spPr>
          <a:xfrm>
            <a:off x="2682193" y="2253844"/>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Icon1">
            <a:extLst>
              <a:ext uri="{FF2B5EF4-FFF2-40B4-BE49-F238E27FC236}">
                <a16:creationId xmlns:a16="http://schemas.microsoft.com/office/drawing/2014/main" id="{4E602FE7-CA34-59D6-6BA9-D356D5C7DD7C}"/>
              </a:ext>
            </a:extLst>
          </p:cNvPr>
          <p:cNvSpPr>
            <a:spLocks noGrp="1" noChangeAspect="1"/>
          </p:cNvSpPr>
          <p:nvPr>
            <p:ph type="pic" sz="quarter" idx="28" hasCustomPrompt="1"/>
          </p:nvPr>
        </p:nvSpPr>
        <p:spPr>
          <a:xfrm>
            <a:off x="277719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8" name="Rectangle: Rounded Corners 7">
            <a:extLst>
              <a:ext uri="{FF2B5EF4-FFF2-40B4-BE49-F238E27FC236}">
                <a16:creationId xmlns:a16="http://schemas.microsoft.com/office/drawing/2014/main" id="{0B6E3A8B-FD5B-7D86-0D3C-98BB6C6E63F3}"/>
              </a:ext>
            </a:extLst>
          </p:cNvPr>
          <p:cNvSpPr/>
          <p:nvPr userDrawn="1"/>
        </p:nvSpPr>
        <p:spPr>
          <a:xfrm>
            <a:off x="4345623" y="2253844"/>
            <a:ext cx="813951" cy="80663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con1">
            <a:extLst>
              <a:ext uri="{FF2B5EF4-FFF2-40B4-BE49-F238E27FC236}">
                <a16:creationId xmlns:a16="http://schemas.microsoft.com/office/drawing/2014/main" id="{8383A80A-56E2-2528-2DD7-3EF23F1A05CD}"/>
              </a:ext>
            </a:extLst>
          </p:cNvPr>
          <p:cNvSpPr>
            <a:spLocks noGrp="1" noChangeAspect="1"/>
          </p:cNvSpPr>
          <p:nvPr>
            <p:ph type="pic" sz="quarter" idx="29" hasCustomPrompt="1"/>
          </p:nvPr>
        </p:nvSpPr>
        <p:spPr>
          <a:xfrm>
            <a:off x="444062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4" name="Rectangle: Rounded Corners 13">
            <a:extLst>
              <a:ext uri="{FF2B5EF4-FFF2-40B4-BE49-F238E27FC236}">
                <a16:creationId xmlns:a16="http://schemas.microsoft.com/office/drawing/2014/main" id="{A0F9C3FD-488C-7F8D-0F30-272462D618D3}"/>
              </a:ext>
            </a:extLst>
          </p:cNvPr>
          <p:cNvSpPr/>
          <p:nvPr userDrawn="1"/>
        </p:nvSpPr>
        <p:spPr>
          <a:xfrm>
            <a:off x="6047963" y="2253844"/>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Icon1">
            <a:extLst>
              <a:ext uri="{FF2B5EF4-FFF2-40B4-BE49-F238E27FC236}">
                <a16:creationId xmlns:a16="http://schemas.microsoft.com/office/drawing/2014/main" id="{3296A039-721D-6B53-D613-87E208543611}"/>
              </a:ext>
            </a:extLst>
          </p:cNvPr>
          <p:cNvSpPr>
            <a:spLocks noGrp="1" noChangeAspect="1"/>
          </p:cNvSpPr>
          <p:nvPr>
            <p:ph type="pic" sz="quarter" idx="30" hasCustomPrompt="1"/>
          </p:nvPr>
        </p:nvSpPr>
        <p:spPr>
          <a:xfrm>
            <a:off x="614296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6" name="Rectangle: Rounded Corners 15">
            <a:extLst>
              <a:ext uri="{FF2B5EF4-FFF2-40B4-BE49-F238E27FC236}">
                <a16:creationId xmlns:a16="http://schemas.microsoft.com/office/drawing/2014/main" id="{5E055BF2-534E-5028-821F-89567E3ACEB3}"/>
              </a:ext>
            </a:extLst>
          </p:cNvPr>
          <p:cNvSpPr/>
          <p:nvPr userDrawn="1"/>
        </p:nvSpPr>
        <p:spPr>
          <a:xfrm>
            <a:off x="1038218" y="4500933"/>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Icon1">
            <a:extLst>
              <a:ext uri="{FF2B5EF4-FFF2-40B4-BE49-F238E27FC236}">
                <a16:creationId xmlns:a16="http://schemas.microsoft.com/office/drawing/2014/main" id="{AFF60E1F-230F-15DE-86AD-AF061D785C48}"/>
              </a:ext>
            </a:extLst>
          </p:cNvPr>
          <p:cNvSpPr>
            <a:spLocks noGrp="1" noChangeAspect="1"/>
          </p:cNvSpPr>
          <p:nvPr>
            <p:ph type="pic" sz="quarter" idx="31" hasCustomPrompt="1"/>
          </p:nvPr>
        </p:nvSpPr>
        <p:spPr>
          <a:xfrm>
            <a:off x="1133215"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9" name="Rectangle: Rounded Corners 18">
            <a:extLst>
              <a:ext uri="{FF2B5EF4-FFF2-40B4-BE49-F238E27FC236}">
                <a16:creationId xmlns:a16="http://schemas.microsoft.com/office/drawing/2014/main" id="{05E8F59B-49DC-DF17-50FF-F935A50F80F1}"/>
              </a:ext>
            </a:extLst>
          </p:cNvPr>
          <p:cNvSpPr/>
          <p:nvPr userDrawn="1"/>
        </p:nvSpPr>
        <p:spPr>
          <a:xfrm>
            <a:off x="2682193" y="4500933"/>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Icon1">
            <a:extLst>
              <a:ext uri="{FF2B5EF4-FFF2-40B4-BE49-F238E27FC236}">
                <a16:creationId xmlns:a16="http://schemas.microsoft.com/office/drawing/2014/main" id="{16825B27-283C-0904-4280-27B7F5A5EC17}"/>
              </a:ext>
            </a:extLst>
          </p:cNvPr>
          <p:cNvSpPr>
            <a:spLocks noGrp="1" noChangeAspect="1"/>
          </p:cNvSpPr>
          <p:nvPr>
            <p:ph type="pic" sz="quarter" idx="32" hasCustomPrompt="1"/>
          </p:nvPr>
        </p:nvSpPr>
        <p:spPr>
          <a:xfrm>
            <a:off x="277719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1" name="Rectangle: Rounded Corners 30">
            <a:extLst>
              <a:ext uri="{FF2B5EF4-FFF2-40B4-BE49-F238E27FC236}">
                <a16:creationId xmlns:a16="http://schemas.microsoft.com/office/drawing/2014/main" id="{5151F1C3-3901-9DBD-E3FA-3283463CF0A0}"/>
              </a:ext>
            </a:extLst>
          </p:cNvPr>
          <p:cNvSpPr/>
          <p:nvPr userDrawn="1"/>
        </p:nvSpPr>
        <p:spPr>
          <a:xfrm>
            <a:off x="4345623" y="4500933"/>
            <a:ext cx="813951" cy="80663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con1">
            <a:extLst>
              <a:ext uri="{FF2B5EF4-FFF2-40B4-BE49-F238E27FC236}">
                <a16:creationId xmlns:a16="http://schemas.microsoft.com/office/drawing/2014/main" id="{81634427-8744-9652-597F-A8B63111EAC2}"/>
              </a:ext>
            </a:extLst>
          </p:cNvPr>
          <p:cNvSpPr>
            <a:spLocks noGrp="1" noChangeAspect="1"/>
          </p:cNvSpPr>
          <p:nvPr>
            <p:ph type="pic" sz="quarter" idx="33" hasCustomPrompt="1"/>
          </p:nvPr>
        </p:nvSpPr>
        <p:spPr>
          <a:xfrm>
            <a:off x="444062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5" name="Rectangle: Rounded Corners 44">
            <a:extLst>
              <a:ext uri="{FF2B5EF4-FFF2-40B4-BE49-F238E27FC236}">
                <a16:creationId xmlns:a16="http://schemas.microsoft.com/office/drawing/2014/main" id="{3F991241-CC14-5292-5D7D-633C3233A624}"/>
              </a:ext>
            </a:extLst>
          </p:cNvPr>
          <p:cNvSpPr/>
          <p:nvPr userDrawn="1"/>
        </p:nvSpPr>
        <p:spPr>
          <a:xfrm>
            <a:off x="6047963" y="4500933"/>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Icon1">
            <a:extLst>
              <a:ext uri="{FF2B5EF4-FFF2-40B4-BE49-F238E27FC236}">
                <a16:creationId xmlns:a16="http://schemas.microsoft.com/office/drawing/2014/main" id="{F0556450-6D20-F4EC-BF59-EBE009CFE7D3}"/>
              </a:ext>
            </a:extLst>
          </p:cNvPr>
          <p:cNvSpPr>
            <a:spLocks noGrp="1" noChangeAspect="1"/>
          </p:cNvSpPr>
          <p:nvPr>
            <p:ph type="pic" sz="quarter" idx="34" hasCustomPrompt="1"/>
          </p:nvPr>
        </p:nvSpPr>
        <p:spPr>
          <a:xfrm>
            <a:off x="614296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 name="Text4">
            <a:extLst>
              <a:ext uri="{FF2B5EF4-FFF2-40B4-BE49-F238E27FC236}">
                <a16:creationId xmlns:a16="http://schemas.microsoft.com/office/drawing/2014/main" id="{F9A00EFF-6270-FFA7-6594-8C171E7F12E8}"/>
              </a:ext>
            </a:extLst>
          </p:cNvPr>
          <p:cNvSpPr>
            <a:spLocks noGrp="1"/>
          </p:cNvSpPr>
          <p:nvPr>
            <p:ph type="body" sz="quarter" idx="35" hasCustomPrompt="1"/>
          </p:nvPr>
        </p:nvSpPr>
        <p:spPr>
          <a:xfrm>
            <a:off x="7474293"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9" name="Text8">
            <a:extLst>
              <a:ext uri="{FF2B5EF4-FFF2-40B4-BE49-F238E27FC236}">
                <a16:creationId xmlns:a16="http://schemas.microsoft.com/office/drawing/2014/main" id="{DCFC07B2-033F-033E-6AE0-662ED2A60040}"/>
              </a:ext>
            </a:extLst>
          </p:cNvPr>
          <p:cNvSpPr>
            <a:spLocks noGrp="1"/>
          </p:cNvSpPr>
          <p:nvPr>
            <p:ph type="body" sz="quarter" idx="36" hasCustomPrompt="1"/>
          </p:nvPr>
        </p:nvSpPr>
        <p:spPr>
          <a:xfrm>
            <a:off x="7474293"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0" name="Rectangle: Rounded Corners 9">
            <a:extLst>
              <a:ext uri="{FF2B5EF4-FFF2-40B4-BE49-F238E27FC236}">
                <a16:creationId xmlns:a16="http://schemas.microsoft.com/office/drawing/2014/main" id="{485F77EB-66A5-8380-60B6-899ACDA81BE0}"/>
              </a:ext>
            </a:extLst>
          </p:cNvPr>
          <p:cNvSpPr/>
          <p:nvPr userDrawn="1"/>
        </p:nvSpPr>
        <p:spPr>
          <a:xfrm>
            <a:off x="7730848" y="2253844"/>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Icon1">
            <a:extLst>
              <a:ext uri="{FF2B5EF4-FFF2-40B4-BE49-F238E27FC236}">
                <a16:creationId xmlns:a16="http://schemas.microsoft.com/office/drawing/2014/main" id="{E013379C-D48E-52AD-4315-7C5A7673D745}"/>
              </a:ext>
            </a:extLst>
          </p:cNvPr>
          <p:cNvSpPr>
            <a:spLocks noGrp="1" noChangeAspect="1"/>
          </p:cNvSpPr>
          <p:nvPr>
            <p:ph type="pic" sz="quarter" idx="37" hasCustomPrompt="1"/>
          </p:nvPr>
        </p:nvSpPr>
        <p:spPr>
          <a:xfrm>
            <a:off x="7825845"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2" name="Rectangle: Rounded Corners 11">
            <a:extLst>
              <a:ext uri="{FF2B5EF4-FFF2-40B4-BE49-F238E27FC236}">
                <a16:creationId xmlns:a16="http://schemas.microsoft.com/office/drawing/2014/main" id="{22887E74-8274-D1FC-3F63-D27E2569ABD3}"/>
              </a:ext>
            </a:extLst>
          </p:cNvPr>
          <p:cNvSpPr/>
          <p:nvPr userDrawn="1"/>
        </p:nvSpPr>
        <p:spPr>
          <a:xfrm>
            <a:off x="7730848" y="4500933"/>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Icon1">
            <a:extLst>
              <a:ext uri="{FF2B5EF4-FFF2-40B4-BE49-F238E27FC236}">
                <a16:creationId xmlns:a16="http://schemas.microsoft.com/office/drawing/2014/main" id="{B225E9D6-E1A5-D4CE-A396-7951D88633FA}"/>
              </a:ext>
            </a:extLst>
          </p:cNvPr>
          <p:cNvSpPr>
            <a:spLocks noGrp="1" noChangeAspect="1"/>
          </p:cNvSpPr>
          <p:nvPr>
            <p:ph type="pic" sz="quarter" idx="38" hasCustomPrompt="1"/>
          </p:nvPr>
        </p:nvSpPr>
        <p:spPr>
          <a:xfrm>
            <a:off x="7825845"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2504293909"/>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3 images and tex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3924DD-E10C-B92C-3D67-F5E58636616D}"/>
              </a:ext>
            </a:extLst>
          </p:cNvPr>
          <p:cNvSpPr/>
          <p:nvPr userDrawn="1"/>
        </p:nvSpPr>
        <p:spPr>
          <a:xfrm rot="10800000">
            <a:off x="0" y="2639832"/>
            <a:ext cx="12192000" cy="4218167"/>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70F810E8-14A8-0BE1-8128-9AC9CFD2C8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257" y="790"/>
            <a:ext cx="12155425" cy="6856419"/>
          </a:xfrm>
          <a:prstGeom prst="rect">
            <a:avLst/>
          </a:prstGeom>
        </p:spPr>
      </p:pic>
      <p:sp>
        <p:nvSpPr>
          <p:cNvPr id="9" name="Title">
            <a:extLst>
              <a:ext uri="{FF2B5EF4-FFF2-40B4-BE49-F238E27FC236}">
                <a16:creationId xmlns:a16="http://schemas.microsoft.com/office/drawing/2014/main" id="{D01E309F-B498-EC5A-0C24-F10C1FA62275}"/>
              </a:ext>
            </a:extLst>
          </p:cNvPr>
          <p:cNvSpPr>
            <a:spLocks noGrp="1"/>
          </p:cNvSpPr>
          <p:nvPr>
            <p:ph type="title" hasCustomPrompt="1"/>
          </p:nvPr>
        </p:nvSpPr>
        <p:spPr>
          <a:xfrm>
            <a:off x="522504" y="387047"/>
            <a:ext cx="11153559" cy="896265"/>
          </a:xfrm>
          <a:prstGeom prst="rect">
            <a:avLst/>
          </a:prstGeom>
        </p:spPr>
        <p:txBody>
          <a:bodyPr vert="horz" lIns="0" tIns="0" rIns="0" bIns="0" rtlCol="0" anchor="b">
            <a:noAutofit/>
          </a:bodyPr>
          <a:lstStyle>
            <a:lvl1pPr algn="ctr">
              <a:lnSpc>
                <a:spcPts val="3000"/>
              </a:lnSpc>
              <a:defRPr sz="3000"/>
            </a:lvl1pPr>
          </a:lstStyle>
          <a:p>
            <a:r>
              <a:rPr lang="en-US"/>
              <a:t>Click To </a:t>
            </a:r>
            <a:br>
              <a:rPr lang="en-US"/>
            </a:br>
            <a:r>
              <a:rPr lang="en-US"/>
              <a:t>Edit Title</a:t>
            </a:r>
            <a:endParaRPr lang="en-AU"/>
          </a:p>
        </p:txBody>
      </p:sp>
      <p:sp>
        <p:nvSpPr>
          <p:cNvPr id="14" name="Rectangle: Rounded Corners 13">
            <a:extLst>
              <a:ext uri="{FF2B5EF4-FFF2-40B4-BE49-F238E27FC236}">
                <a16:creationId xmlns:a16="http://schemas.microsoft.com/office/drawing/2014/main" id="{2BD4F32E-1FFA-AAD3-A9DB-54EF9C14D16F}"/>
              </a:ext>
            </a:extLst>
          </p:cNvPr>
          <p:cNvSpPr/>
          <p:nvPr userDrawn="1"/>
        </p:nvSpPr>
        <p:spPr>
          <a:xfrm>
            <a:off x="522503" y="1828800"/>
            <a:ext cx="3115641" cy="4409871"/>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1">
            <a:extLst>
              <a:ext uri="{FF2B5EF4-FFF2-40B4-BE49-F238E27FC236}">
                <a16:creationId xmlns:a16="http://schemas.microsoft.com/office/drawing/2014/main" id="{E42F9CFE-2FD0-EB0B-6CD7-F51ED3E057DA}"/>
              </a:ext>
            </a:extLst>
          </p:cNvPr>
          <p:cNvSpPr>
            <a:spLocks noGrp="1"/>
          </p:cNvSpPr>
          <p:nvPr>
            <p:ph type="body" sz="quarter" idx="11" hasCustomPrompt="1"/>
          </p:nvPr>
        </p:nvSpPr>
        <p:spPr>
          <a:xfrm>
            <a:off x="804237" y="4827855"/>
            <a:ext cx="2529073"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16" name="Iphone Image">
            <a:extLst>
              <a:ext uri="{FF2B5EF4-FFF2-40B4-BE49-F238E27FC236}">
                <a16:creationId xmlns:a16="http://schemas.microsoft.com/office/drawing/2014/main" id="{CBE7D47B-B07E-4C52-6B20-E187DD3E378E}"/>
              </a:ext>
            </a:extLst>
          </p:cNvPr>
          <p:cNvSpPr>
            <a:spLocks noGrp="1"/>
          </p:cNvSpPr>
          <p:nvPr>
            <p:ph type="pic" sz="quarter" idx="27" hasCustomPrompt="1"/>
          </p:nvPr>
        </p:nvSpPr>
        <p:spPr>
          <a:xfrm>
            <a:off x="882054" y="2141951"/>
            <a:ext cx="2412345" cy="2449556"/>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9" name="Rectangle: Rounded Corners 18">
            <a:extLst>
              <a:ext uri="{FF2B5EF4-FFF2-40B4-BE49-F238E27FC236}">
                <a16:creationId xmlns:a16="http://schemas.microsoft.com/office/drawing/2014/main" id="{9A388DDC-8C02-1E73-D6ED-C040654A290C}"/>
              </a:ext>
            </a:extLst>
          </p:cNvPr>
          <p:cNvSpPr/>
          <p:nvPr userDrawn="1"/>
        </p:nvSpPr>
        <p:spPr>
          <a:xfrm>
            <a:off x="4306930" y="1828800"/>
            <a:ext cx="3115641" cy="4409871"/>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1">
            <a:extLst>
              <a:ext uri="{FF2B5EF4-FFF2-40B4-BE49-F238E27FC236}">
                <a16:creationId xmlns:a16="http://schemas.microsoft.com/office/drawing/2014/main" id="{7AE66FC0-EAF4-994F-7E49-8CC25C911289}"/>
              </a:ext>
            </a:extLst>
          </p:cNvPr>
          <p:cNvSpPr>
            <a:spLocks noGrp="1"/>
          </p:cNvSpPr>
          <p:nvPr>
            <p:ph type="body" sz="quarter" idx="28" hasCustomPrompt="1"/>
          </p:nvPr>
        </p:nvSpPr>
        <p:spPr>
          <a:xfrm>
            <a:off x="4588664" y="4827855"/>
            <a:ext cx="2529073"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2" name="Iphone Image">
            <a:extLst>
              <a:ext uri="{FF2B5EF4-FFF2-40B4-BE49-F238E27FC236}">
                <a16:creationId xmlns:a16="http://schemas.microsoft.com/office/drawing/2014/main" id="{C2218FB1-86B2-1309-5065-1811138E7732}"/>
              </a:ext>
            </a:extLst>
          </p:cNvPr>
          <p:cNvSpPr>
            <a:spLocks noGrp="1"/>
          </p:cNvSpPr>
          <p:nvPr>
            <p:ph type="pic" sz="quarter" idx="29" hasCustomPrompt="1"/>
          </p:nvPr>
        </p:nvSpPr>
        <p:spPr>
          <a:xfrm>
            <a:off x="4666481" y="2141951"/>
            <a:ext cx="2412345" cy="2449556"/>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3" name="Rectangle: Rounded Corners 22">
            <a:extLst>
              <a:ext uri="{FF2B5EF4-FFF2-40B4-BE49-F238E27FC236}">
                <a16:creationId xmlns:a16="http://schemas.microsoft.com/office/drawing/2014/main" id="{E9605F40-FC40-33CE-E068-AB42778E9C16}"/>
              </a:ext>
            </a:extLst>
          </p:cNvPr>
          <p:cNvSpPr/>
          <p:nvPr userDrawn="1"/>
        </p:nvSpPr>
        <p:spPr>
          <a:xfrm>
            <a:off x="8100350" y="1828800"/>
            <a:ext cx="3115641" cy="4409871"/>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1">
            <a:extLst>
              <a:ext uri="{FF2B5EF4-FFF2-40B4-BE49-F238E27FC236}">
                <a16:creationId xmlns:a16="http://schemas.microsoft.com/office/drawing/2014/main" id="{6D680D00-84E6-7AD2-D110-744C97BF11CF}"/>
              </a:ext>
            </a:extLst>
          </p:cNvPr>
          <p:cNvSpPr>
            <a:spLocks noGrp="1"/>
          </p:cNvSpPr>
          <p:nvPr>
            <p:ph type="body" sz="quarter" idx="30" hasCustomPrompt="1"/>
          </p:nvPr>
        </p:nvSpPr>
        <p:spPr>
          <a:xfrm>
            <a:off x="8382084" y="4827855"/>
            <a:ext cx="2529073"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5" name="Iphone Image">
            <a:extLst>
              <a:ext uri="{FF2B5EF4-FFF2-40B4-BE49-F238E27FC236}">
                <a16:creationId xmlns:a16="http://schemas.microsoft.com/office/drawing/2014/main" id="{2FBE53AF-2FE9-14D3-D34D-FDC8CA76D0D3}"/>
              </a:ext>
            </a:extLst>
          </p:cNvPr>
          <p:cNvSpPr>
            <a:spLocks noGrp="1"/>
          </p:cNvSpPr>
          <p:nvPr>
            <p:ph type="pic" sz="quarter" idx="31" hasCustomPrompt="1"/>
          </p:nvPr>
        </p:nvSpPr>
        <p:spPr>
          <a:xfrm>
            <a:off x="8459901" y="2141951"/>
            <a:ext cx="2412345" cy="2449556"/>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1928785028"/>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 images and tex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6A100A-4322-5093-6CEC-EA5E45A80B44}"/>
              </a:ext>
            </a:extLst>
          </p:cNvPr>
          <p:cNvPicPr>
            <a:picLocks noChangeAspect="1"/>
          </p:cNvPicPr>
          <p:nvPr userDrawn="1"/>
        </p:nvPicPr>
        <p:blipFill>
          <a:blip r:embed="rId2"/>
          <a:stretch>
            <a:fillRect/>
          </a:stretch>
        </p:blipFill>
        <p:spPr>
          <a:xfrm>
            <a:off x="1683238" y="0"/>
            <a:ext cx="10504122" cy="5926347"/>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929496" y="4995860"/>
            <a:ext cx="1764000"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 name="Text2">
            <a:extLst>
              <a:ext uri="{FF2B5EF4-FFF2-40B4-BE49-F238E27FC236}">
                <a16:creationId xmlns:a16="http://schemas.microsoft.com/office/drawing/2014/main" id="{E0FFE314-FEDA-B15A-C9E0-8F5F9F1D95FE}"/>
              </a:ext>
            </a:extLst>
          </p:cNvPr>
          <p:cNvSpPr>
            <a:spLocks noGrp="1"/>
          </p:cNvSpPr>
          <p:nvPr>
            <p:ph type="body" sz="quarter" idx="21" hasCustomPrompt="1"/>
          </p:nvPr>
        </p:nvSpPr>
        <p:spPr>
          <a:xfrm>
            <a:off x="3560702" y="4995860"/>
            <a:ext cx="1764000"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3" name="Text3">
            <a:extLst>
              <a:ext uri="{FF2B5EF4-FFF2-40B4-BE49-F238E27FC236}">
                <a16:creationId xmlns:a16="http://schemas.microsoft.com/office/drawing/2014/main" id="{125B23F1-9AC6-9E1E-A95A-39AC4E8DECB9}"/>
              </a:ext>
            </a:extLst>
          </p:cNvPr>
          <p:cNvSpPr>
            <a:spLocks noGrp="1"/>
          </p:cNvSpPr>
          <p:nvPr>
            <p:ph type="body" sz="quarter" idx="23" hasCustomPrompt="1"/>
          </p:nvPr>
        </p:nvSpPr>
        <p:spPr>
          <a:xfrm>
            <a:off x="6096014" y="4995860"/>
            <a:ext cx="1764000"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7" name="Text4">
            <a:extLst>
              <a:ext uri="{FF2B5EF4-FFF2-40B4-BE49-F238E27FC236}">
                <a16:creationId xmlns:a16="http://schemas.microsoft.com/office/drawing/2014/main" id="{FBC77BFD-0B00-8388-2DF7-BFF40A2A1683}"/>
              </a:ext>
            </a:extLst>
          </p:cNvPr>
          <p:cNvSpPr>
            <a:spLocks noGrp="1"/>
          </p:cNvSpPr>
          <p:nvPr>
            <p:ph type="body" sz="quarter" idx="25" hasCustomPrompt="1"/>
          </p:nvPr>
        </p:nvSpPr>
        <p:spPr>
          <a:xfrm>
            <a:off x="8738331" y="4995860"/>
            <a:ext cx="1764000"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7" name="Title">
            <a:extLst>
              <a:ext uri="{FF2B5EF4-FFF2-40B4-BE49-F238E27FC236}">
                <a16:creationId xmlns:a16="http://schemas.microsoft.com/office/drawing/2014/main" id="{21AD91B6-894B-37AA-0CF0-1E807D25B131}"/>
              </a:ext>
            </a:extLst>
          </p:cNvPr>
          <p:cNvSpPr>
            <a:spLocks noGrp="1"/>
          </p:cNvSpPr>
          <p:nvPr>
            <p:ph type="title" hasCustomPrompt="1"/>
          </p:nvPr>
        </p:nvSpPr>
        <p:spPr>
          <a:xfrm>
            <a:off x="50523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Iphone Image">
            <a:extLst>
              <a:ext uri="{FF2B5EF4-FFF2-40B4-BE49-F238E27FC236}">
                <a16:creationId xmlns:a16="http://schemas.microsoft.com/office/drawing/2014/main" id="{D5DC0621-7847-B0A6-BCFB-4BEE64D1C380}"/>
              </a:ext>
            </a:extLst>
          </p:cNvPr>
          <p:cNvSpPr>
            <a:spLocks noGrp="1"/>
          </p:cNvSpPr>
          <p:nvPr>
            <p:ph type="pic" sz="quarter" idx="27" hasCustomPrompt="1"/>
          </p:nvPr>
        </p:nvSpPr>
        <p:spPr>
          <a:xfrm>
            <a:off x="710121" y="2305455"/>
            <a:ext cx="2241392" cy="24568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5" name="Iphone Image">
            <a:extLst>
              <a:ext uri="{FF2B5EF4-FFF2-40B4-BE49-F238E27FC236}">
                <a16:creationId xmlns:a16="http://schemas.microsoft.com/office/drawing/2014/main" id="{2123F8E5-ADC8-D868-9E4A-9FDC158527BC}"/>
              </a:ext>
            </a:extLst>
          </p:cNvPr>
          <p:cNvSpPr>
            <a:spLocks noGrp="1"/>
          </p:cNvSpPr>
          <p:nvPr>
            <p:ph type="pic" sz="quarter" idx="28" hasCustomPrompt="1"/>
          </p:nvPr>
        </p:nvSpPr>
        <p:spPr>
          <a:xfrm>
            <a:off x="3318757" y="2305455"/>
            <a:ext cx="2241392" cy="24568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1" name="Iphone Image">
            <a:extLst>
              <a:ext uri="{FF2B5EF4-FFF2-40B4-BE49-F238E27FC236}">
                <a16:creationId xmlns:a16="http://schemas.microsoft.com/office/drawing/2014/main" id="{6D399A2B-6BE6-DD63-A149-2823EF96560F}"/>
              </a:ext>
            </a:extLst>
          </p:cNvPr>
          <p:cNvSpPr>
            <a:spLocks noGrp="1"/>
          </p:cNvSpPr>
          <p:nvPr>
            <p:ph type="pic" sz="quarter" idx="29" hasCustomPrompt="1"/>
          </p:nvPr>
        </p:nvSpPr>
        <p:spPr>
          <a:xfrm>
            <a:off x="5909322" y="2305455"/>
            <a:ext cx="2241392" cy="24568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2" name="Iphone Image">
            <a:extLst>
              <a:ext uri="{FF2B5EF4-FFF2-40B4-BE49-F238E27FC236}">
                <a16:creationId xmlns:a16="http://schemas.microsoft.com/office/drawing/2014/main" id="{FDDB2D19-5315-B23B-16DA-34252599B6EC}"/>
              </a:ext>
            </a:extLst>
          </p:cNvPr>
          <p:cNvSpPr>
            <a:spLocks noGrp="1"/>
          </p:cNvSpPr>
          <p:nvPr>
            <p:ph type="pic" sz="quarter" idx="30" hasCustomPrompt="1"/>
          </p:nvPr>
        </p:nvSpPr>
        <p:spPr>
          <a:xfrm>
            <a:off x="8499887" y="2305455"/>
            <a:ext cx="2241392" cy="24568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601603319"/>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4 images and tex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11BEAA-D383-F9D3-3637-CBB82DBE5F40}"/>
              </a:ext>
            </a:extLst>
          </p:cNvPr>
          <p:cNvPicPr>
            <a:picLocks noChangeAspect="1"/>
          </p:cNvPicPr>
          <p:nvPr userDrawn="1"/>
        </p:nvPicPr>
        <p:blipFill>
          <a:blip r:embed="rId2"/>
          <a:stretch>
            <a:fillRect/>
          </a:stretch>
        </p:blipFill>
        <p:spPr>
          <a:xfrm>
            <a:off x="31935" y="0"/>
            <a:ext cx="12155425" cy="6858000"/>
          </a:xfrm>
          <a:prstGeom prst="rect">
            <a:avLst/>
          </a:prstGeom>
        </p:spPr>
      </p:pic>
      <p:sp>
        <p:nvSpPr>
          <p:cNvPr id="7" name="Title">
            <a:extLst>
              <a:ext uri="{FF2B5EF4-FFF2-40B4-BE49-F238E27FC236}">
                <a16:creationId xmlns:a16="http://schemas.microsoft.com/office/drawing/2014/main" id="{21AD91B6-894B-37AA-0CF0-1E807D25B131}"/>
              </a:ext>
            </a:extLst>
          </p:cNvPr>
          <p:cNvSpPr>
            <a:spLocks noGrp="1"/>
          </p:cNvSpPr>
          <p:nvPr>
            <p:ph type="title" hasCustomPrompt="1"/>
          </p:nvPr>
        </p:nvSpPr>
        <p:spPr>
          <a:xfrm>
            <a:off x="50523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4" name="Rectangle: Rounded Corners 3">
            <a:extLst>
              <a:ext uri="{FF2B5EF4-FFF2-40B4-BE49-F238E27FC236}">
                <a16:creationId xmlns:a16="http://schemas.microsoft.com/office/drawing/2014/main" id="{F50182ED-5BA7-E0D0-3EEA-63445CD5217D}"/>
              </a:ext>
            </a:extLst>
          </p:cNvPr>
          <p:cNvSpPr/>
          <p:nvPr userDrawn="1"/>
        </p:nvSpPr>
        <p:spPr>
          <a:xfrm>
            <a:off x="515939" y="2071990"/>
            <a:ext cx="2499636" cy="385215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1">
            <a:extLst>
              <a:ext uri="{FF2B5EF4-FFF2-40B4-BE49-F238E27FC236}">
                <a16:creationId xmlns:a16="http://schemas.microsoft.com/office/drawing/2014/main" id="{9BCF8255-8134-650E-424D-35AF0186FAFC}"/>
              </a:ext>
            </a:extLst>
          </p:cNvPr>
          <p:cNvSpPr>
            <a:spLocks noGrp="1"/>
          </p:cNvSpPr>
          <p:nvPr>
            <p:ph type="body" sz="quarter" idx="11" hasCustomPrompt="1"/>
          </p:nvPr>
        </p:nvSpPr>
        <p:spPr>
          <a:xfrm>
            <a:off x="739305" y="4995860"/>
            <a:ext cx="1983374"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8" name="Iphone Image">
            <a:extLst>
              <a:ext uri="{FF2B5EF4-FFF2-40B4-BE49-F238E27FC236}">
                <a16:creationId xmlns:a16="http://schemas.microsoft.com/office/drawing/2014/main" id="{91801E0F-18E1-6AEB-E0AC-655B026EA800}"/>
              </a:ext>
            </a:extLst>
          </p:cNvPr>
          <p:cNvSpPr>
            <a:spLocks noGrp="1"/>
          </p:cNvSpPr>
          <p:nvPr>
            <p:ph type="pic" sz="quarter" idx="27" hasCustomPrompt="1"/>
          </p:nvPr>
        </p:nvSpPr>
        <p:spPr>
          <a:xfrm>
            <a:off x="856034" y="2412459"/>
            <a:ext cx="1837462" cy="2291462"/>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9" name="Rectangle: Rounded Corners 8">
            <a:extLst>
              <a:ext uri="{FF2B5EF4-FFF2-40B4-BE49-F238E27FC236}">
                <a16:creationId xmlns:a16="http://schemas.microsoft.com/office/drawing/2014/main" id="{A4C84960-1FE0-C00E-ABB7-F2DF702EDEF3}"/>
              </a:ext>
            </a:extLst>
          </p:cNvPr>
          <p:cNvSpPr/>
          <p:nvPr userDrawn="1"/>
        </p:nvSpPr>
        <p:spPr>
          <a:xfrm>
            <a:off x="3414784" y="2071990"/>
            <a:ext cx="2499636" cy="385215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1">
            <a:extLst>
              <a:ext uri="{FF2B5EF4-FFF2-40B4-BE49-F238E27FC236}">
                <a16:creationId xmlns:a16="http://schemas.microsoft.com/office/drawing/2014/main" id="{DE9A511C-4BC9-58CD-A005-0047AE32DD77}"/>
              </a:ext>
            </a:extLst>
          </p:cNvPr>
          <p:cNvSpPr>
            <a:spLocks noGrp="1"/>
          </p:cNvSpPr>
          <p:nvPr>
            <p:ph type="body" sz="quarter" idx="28" hasCustomPrompt="1"/>
          </p:nvPr>
        </p:nvSpPr>
        <p:spPr>
          <a:xfrm>
            <a:off x="3638150" y="4995860"/>
            <a:ext cx="1983374"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4" name="Iphone Image">
            <a:extLst>
              <a:ext uri="{FF2B5EF4-FFF2-40B4-BE49-F238E27FC236}">
                <a16:creationId xmlns:a16="http://schemas.microsoft.com/office/drawing/2014/main" id="{45344692-ABE1-8671-0624-CA90B86313DA}"/>
              </a:ext>
            </a:extLst>
          </p:cNvPr>
          <p:cNvSpPr>
            <a:spLocks noGrp="1"/>
          </p:cNvSpPr>
          <p:nvPr>
            <p:ph type="pic" sz="quarter" idx="29" hasCustomPrompt="1"/>
          </p:nvPr>
        </p:nvSpPr>
        <p:spPr>
          <a:xfrm>
            <a:off x="3754879" y="2412459"/>
            <a:ext cx="1837462" cy="2291462"/>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5" name="Rectangle: Rounded Corners 14">
            <a:extLst>
              <a:ext uri="{FF2B5EF4-FFF2-40B4-BE49-F238E27FC236}">
                <a16:creationId xmlns:a16="http://schemas.microsoft.com/office/drawing/2014/main" id="{F8776823-2223-606C-72F5-8983B858C4E6}"/>
              </a:ext>
            </a:extLst>
          </p:cNvPr>
          <p:cNvSpPr/>
          <p:nvPr userDrawn="1"/>
        </p:nvSpPr>
        <p:spPr>
          <a:xfrm>
            <a:off x="6291462" y="2071990"/>
            <a:ext cx="2499636" cy="385215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1">
            <a:extLst>
              <a:ext uri="{FF2B5EF4-FFF2-40B4-BE49-F238E27FC236}">
                <a16:creationId xmlns:a16="http://schemas.microsoft.com/office/drawing/2014/main" id="{86FE6E59-C101-5B99-721E-F93FD1FFA7D9}"/>
              </a:ext>
            </a:extLst>
          </p:cNvPr>
          <p:cNvSpPr>
            <a:spLocks noGrp="1"/>
          </p:cNvSpPr>
          <p:nvPr>
            <p:ph type="body" sz="quarter" idx="30" hasCustomPrompt="1"/>
          </p:nvPr>
        </p:nvSpPr>
        <p:spPr>
          <a:xfrm>
            <a:off x="6514828" y="4995860"/>
            <a:ext cx="1983374"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8" name="Iphone Image">
            <a:extLst>
              <a:ext uri="{FF2B5EF4-FFF2-40B4-BE49-F238E27FC236}">
                <a16:creationId xmlns:a16="http://schemas.microsoft.com/office/drawing/2014/main" id="{639390C8-5556-C864-54FA-BC63DC43BE9B}"/>
              </a:ext>
            </a:extLst>
          </p:cNvPr>
          <p:cNvSpPr>
            <a:spLocks noGrp="1"/>
          </p:cNvSpPr>
          <p:nvPr>
            <p:ph type="pic" sz="quarter" idx="31" hasCustomPrompt="1"/>
          </p:nvPr>
        </p:nvSpPr>
        <p:spPr>
          <a:xfrm>
            <a:off x="6631557" y="2412459"/>
            <a:ext cx="1837462" cy="2291462"/>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9" name="Rectangle: Rounded Corners 18">
            <a:extLst>
              <a:ext uri="{FF2B5EF4-FFF2-40B4-BE49-F238E27FC236}">
                <a16:creationId xmlns:a16="http://schemas.microsoft.com/office/drawing/2014/main" id="{BE5BE502-4B15-B453-DCDD-BAE57BEF425D}"/>
              </a:ext>
            </a:extLst>
          </p:cNvPr>
          <p:cNvSpPr/>
          <p:nvPr userDrawn="1"/>
        </p:nvSpPr>
        <p:spPr>
          <a:xfrm>
            <a:off x="9158409" y="2071990"/>
            <a:ext cx="2499636" cy="385215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1">
            <a:extLst>
              <a:ext uri="{FF2B5EF4-FFF2-40B4-BE49-F238E27FC236}">
                <a16:creationId xmlns:a16="http://schemas.microsoft.com/office/drawing/2014/main" id="{F218619C-FEDF-D298-F124-8565E2D34F35}"/>
              </a:ext>
            </a:extLst>
          </p:cNvPr>
          <p:cNvSpPr>
            <a:spLocks noGrp="1"/>
          </p:cNvSpPr>
          <p:nvPr>
            <p:ph type="body" sz="quarter" idx="32" hasCustomPrompt="1"/>
          </p:nvPr>
        </p:nvSpPr>
        <p:spPr>
          <a:xfrm>
            <a:off x="9381775" y="4995860"/>
            <a:ext cx="1983374"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2" name="Iphone Image">
            <a:extLst>
              <a:ext uri="{FF2B5EF4-FFF2-40B4-BE49-F238E27FC236}">
                <a16:creationId xmlns:a16="http://schemas.microsoft.com/office/drawing/2014/main" id="{F6F1E573-DAE1-03DD-35CC-EC8C94BAA4C1}"/>
              </a:ext>
            </a:extLst>
          </p:cNvPr>
          <p:cNvSpPr>
            <a:spLocks noGrp="1"/>
          </p:cNvSpPr>
          <p:nvPr>
            <p:ph type="pic" sz="quarter" idx="33" hasCustomPrompt="1"/>
          </p:nvPr>
        </p:nvSpPr>
        <p:spPr>
          <a:xfrm>
            <a:off x="9498504" y="2412459"/>
            <a:ext cx="1837462" cy="2291462"/>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1806739556"/>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0 images and tex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F06529-4FB6-A60E-C44F-D259D30694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5516" y="520"/>
            <a:ext cx="11208674" cy="6322392"/>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727983" y="3617640"/>
            <a:ext cx="1368000" cy="37114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 name="Text 2">
            <a:extLst>
              <a:ext uri="{FF2B5EF4-FFF2-40B4-BE49-F238E27FC236}">
                <a16:creationId xmlns:a16="http://schemas.microsoft.com/office/drawing/2014/main" id="{1F2A7AF0-AB40-B3CE-F94B-A3E5FCC46078}"/>
              </a:ext>
            </a:extLst>
          </p:cNvPr>
          <p:cNvSpPr>
            <a:spLocks noGrp="1"/>
          </p:cNvSpPr>
          <p:nvPr>
            <p:ph type="body" sz="quarter" idx="21" hasCustomPrompt="1"/>
          </p:nvPr>
        </p:nvSpPr>
        <p:spPr>
          <a:xfrm>
            <a:off x="2736745" y="3617640"/>
            <a:ext cx="1368000" cy="37114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8" name="Text 3">
            <a:extLst>
              <a:ext uri="{FF2B5EF4-FFF2-40B4-BE49-F238E27FC236}">
                <a16:creationId xmlns:a16="http://schemas.microsoft.com/office/drawing/2014/main" id="{50C44366-47A9-DB58-8815-F74924491EC5}"/>
              </a:ext>
            </a:extLst>
          </p:cNvPr>
          <p:cNvSpPr>
            <a:spLocks noGrp="1"/>
          </p:cNvSpPr>
          <p:nvPr>
            <p:ph type="body" sz="quarter" idx="23" hasCustomPrompt="1"/>
          </p:nvPr>
        </p:nvSpPr>
        <p:spPr>
          <a:xfrm>
            <a:off x="4745507" y="3617640"/>
            <a:ext cx="1368000" cy="37114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2" name="Text 4">
            <a:extLst>
              <a:ext uri="{FF2B5EF4-FFF2-40B4-BE49-F238E27FC236}">
                <a16:creationId xmlns:a16="http://schemas.microsoft.com/office/drawing/2014/main" id="{9CF37793-C0E9-776E-038F-FD6CCD906C5D}"/>
              </a:ext>
            </a:extLst>
          </p:cNvPr>
          <p:cNvSpPr>
            <a:spLocks noGrp="1"/>
          </p:cNvSpPr>
          <p:nvPr>
            <p:ph type="body" sz="quarter" idx="25" hasCustomPrompt="1"/>
          </p:nvPr>
        </p:nvSpPr>
        <p:spPr>
          <a:xfrm>
            <a:off x="6754269" y="3617640"/>
            <a:ext cx="1368000" cy="37114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4" name="Text 5">
            <a:extLst>
              <a:ext uri="{FF2B5EF4-FFF2-40B4-BE49-F238E27FC236}">
                <a16:creationId xmlns:a16="http://schemas.microsoft.com/office/drawing/2014/main" id="{6C153EFC-DADA-C0A1-F00B-02E10AD97BBD}"/>
              </a:ext>
            </a:extLst>
          </p:cNvPr>
          <p:cNvSpPr>
            <a:spLocks noGrp="1"/>
          </p:cNvSpPr>
          <p:nvPr>
            <p:ph type="body" sz="quarter" idx="27" hasCustomPrompt="1"/>
          </p:nvPr>
        </p:nvSpPr>
        <p:spPr>
          <a:xfrm>
            <a:off x="8763032" y="3617640"/>
            <a:ext cx="1368000" cy="37114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6" name="Text 6">
            <a:extLst>
              <a:ext uri="{FF2B5EF4-FFF2-40B4-BE49-F238E27FC236}">
                <a16:creationId xmlns:a16="http://schemas.microsoft.com/office/drawing/2014/main" id="{2E6F6BAB-E56E-7C5C-2A81-B3AE0E7DA08C}"/>
              </a:ext>
            </a:extLst>
          </p:cNvPr>
          <p:cNvSpPr>
            <a:spLocks noGrp="1"/>
          </p:cNvSpPr>
          <p:nvPr>
            <p:ph type="body" sz="quarter" idx="29" hasCustomPrompt="1"/>
          </p:nvPr>
        </p:nvSpPr>
        <p:spPr>
          <a:xfrm>
            <a:off x="727983" y="5963772"/>
            <a:ext cx="1368000" cy="359140"/>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8" name="Text 7">
            <a:extLst>
              <a:ext uri="{FF2B5EF4-FFF2-40B4-BE49-F238E27FC236}">
                <a16:creationId xmlns:a16="http://schemas.microsoft.com/office/drawing/2014/main" id="{FFCEFC1E-16F4-B409-13AB-3584C3C77ABD}"/>
              </a:ext>
            </a:extLst>
          </p:cNvPr>
          <p:cNvSpPr>
            <a:spLocks noGrp="1"/>
          </p:cNvSpPr>
          <p:nvPr>
            <p:ph type="body" sz="quarter" idx="31" hasCustomPrompt="1"/>
          </p:nvPr>
        </p:nvSpPr>
        <p:spPr>
          <a:xfrm>
            <a:off x="2736745" y="5963772"/>
            <a:ext cx="1368000" cy="359140"/>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0" name="Text 8">
            <a:extLst>
              <a:ext uri="{FF2B5EF4-FFF2-40B4-BE49-F238E27FC236}">
                <a16:creationId xmlns:a16="http://schemas.microsoft.com/office/drawing/2014/main" id="{6DDD62DF-978F-9A79-D584-1E75046FF719}"/>
              </a:ext>
            </a:extLst>
          </p:cNvPr>
          <p:cNvSpPr>
            <a:spLocks noGrp="1"/>
          </p:cNvSpPr>
          <p:nvPr>
            <p:ph type="body" sz="quarter" idx="33" hasCustomPrompt="1"/>
          </p:nvPr>
        </p:nvSpPr>
        <p:spPr>
          <a:xfrm>
            <a:off x="4745507" y="5963772"/>
            <a:ext cx="1368000" cy="359140"/>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2" name="Text 9">
            <a:extLst>
              <a:ext uri="{FF2B5EF4-FFF2-40B4-BE49-F238E27FC236}">
                <a16:creationId xmlns:a16="http://schemas.microsoft.com/office/drawing/2014/main" id="{672C8863-8C52-5386-427A-4090524C114E}"/>
              </a:ext>
            </a:extLst>
          </p:cNvPr>
          <p:cNvSpPr>
            <a:spLocks noGrp="1"/>
          </p:cNvSpPr>
          <p:nvPr>
            <p:ph type="body" sz="quarter" idx="35" hasCustomPrompt="1"/>
          </p:nvPr>
        </p:nvSpPr>
        <p:spPr>
          <a:xfrm>
            <a:off x="6754269" y="5963772"/>
            <a:ext cx="1368000" cy="359140"/>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4" name="Text 10">
            <a:extLst>
              <a:ext uri="{FF2B5EF4-FFF2-40B4-BE49-F238E27FC236}">
                <a16:creationId xmlns:a16="http://schemas.microsoft.com/office/drawing/2014/main" id="{3F582982-A7EE-BFB6-9422-09FCED824176}"/>
              </a:ext>
            </a:extLst>
          </p:cNvPr>
          <p:cNvSpPr>
            <a:spLocks noGrp="1"/>
          </p:cNvSpPr>
          <p:nvPr>
            <p:ph type="body" sz="quarter" idx="37" hasCustomPrompt="1"/>
          </p:nvPr>
        </p:nvSpPr>
        <p:spPr>
          <a:xfrm>
            <a:off x="8763032" y="5963772"/>
            <a:ext cx="1368000" cy="359140"/>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7" name="Title">
            <a:extLst>
              <a:ext uri="{FF2B5EF4-FFF2-40B4-BE49-F238E27FC236}">
                <a16:creationId xmlns:a16="http://schemas.microsoft.com/office/drawing/2014/main" id="{2AA9E456-262D-67D9-9185-0AE77A933932}"/>
              </a:ext>
            </a:extLst>
          </p:cNvPr>
          <p:cNvSpPr>
            <a:spLocks noGrp="1"/>
          </p:cNvSpPr>
          <p:nvPr>
            <p:ph type="title" hasCustomPrompt="1"/>
          </p:nvPr>
        </p:nvSpPr>
        <p:spPr>
          <a:xfrm>
            <a:off x="619782"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Iphone Image">
            <a:extLst>
              <a:ext uri="{FF2B5EF4-FFF2-40B4-BE49-F238E27FC236}">
                <a16:creationId xmlns:a16="http://schemas.microsoft.com/office/drawing/2014/main" id="{BBEC07BE-05F0-66BC-67E2-17921C13C55F}"/>
              </a:ext>
            </a:extLst>
          </p:cNvPr>
          <p:cNvSpPr>
            <a:spLocks noGrp="1"/>
          </p:cNvSpPr>
          <p:nvPr>
            <p:ph type="pic" sz="quarter" idx="38" hasCustomPrompt="1"/>
          </p:nvPr>
        </p:nvSpPr>
        <p:spPr>
          <a:xfrm>
            <a:off x="619782" y="2089321"/>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5" name="Iphone Image">
            <a:extLst>
              <a:ext uri="{FF2B5EF4-FFF2-40B4-BE49-F238E27FC236}">
                <a16:creationId xmlns:a16="http://schemas.microsoft.com/office/drawing/2014/main" id="{BD940180-BDDB-25AD-08A2-E0935452C4C6}"/>
              </a:ext>
            </a:extLst>
          </p:cNvPr>
          <p:cNvSpPr>
            <a:spLocks noGrp="1"/>
          </p:cNvSpPr>
          <p:nvPr>
            <p:ph type="pic" sz="quarter" idx="39" hasCustomPrompt="1"/>
          </p:nvPr>
        </p:nvSpPr>
        <p:spPr>
          <a:xfrm>
            <a:off x="2623680" y="2089321"/>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1" name="Iphone Image">
            <a:extLst>
              <a:ext uri="{FF2B5EF4-FFF2-40B4-BE49-F238E27FC236}">
                <a16:creationId xmlns:a16="http://schemas.microsoft.com/office/drawing/2014/main" id="{23F8B7EC-90A9-20B8-2D50-7F636E2358ED}"/>
              </a:ext>
            </a:extLst>
          </p:cNvPr>
          <p:cNvSpPr>
            <a:spLocks noGrp="1"/>
          </p:cNvSpPr>
          <p:nvPr>
            <p:ph type="pic" sz="quarter" idx="40" hasCustomPrompt="1"/>
          </p:nvPr>
        </p:nvSpPr>
        <p:spPr>
          <a:xfrm>
            <a:off x="4647034" y="2089321"/>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2" name="Iphone Image">
            <a:extLst>
              <a:ext uri="{FF2B5EF4-FFF2-40B4-BE49-F238E27FC236}">
                <a16:creationId xmlns:a16="http://schemas.microsoft.com/office/drawing/2014/main" id="{E8C46B9D-241D-E70C-B552-FECA50F2F2AF}"/>
              </a:ext>
            </a:extLst>
          </p:cNvPr>
          <p:cNvSpPr>
            <a:spLocks noGrp="1"/>
          </p:cNvSpPr>
          <p:nvPr>
            <p:ph type="pic" sz="quarter" idx="41" hasCustomPrompt="1"/>
          </p:nvPr>
        </p:nvSpPr>
        <p:spPr>
          <a:xfrm>
            <a:off x="6660659" y="2089321"/>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3" name="Iphone Image">
            <a:extLst>
              <a:ext uri="{FF2B5EF4-FFF2-40B4-BE49-F238E27FC236}">
                <a16:creationId xmlns:a16="http://schemas.microsoft.com/office/drawing/2014/main" id="{474AB12D-BAD1-DD82-7343-2F59376893BA}"/>
              </a:ext>
            </a:extLst>
          </p:cNvPr>
          <p:cNvSpPr>
            <a:spLocks noGrp="1"/>
          </p:cNvSpPr>
          <p:nvPr>
            <p:ph type="pic" sz="quarter" idx="42" hasCustomPrompt="1"/>
          </p:nvPr>
        </p:nvSpPr>
        <p:spPr>
          <a:xfrm>
            <a:off x="8654829" y="2089321"/>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4" name="Iphone Image">
            <a:extLst>
              <a:ext uri="{FF2B5EF4-FFF2-40B4-BE49-F238E27FC236}">
                <a16:creationId xmlns:a16="http://schemas.microsoft.com/office/drawing/2014/main" id="{2BF362EE-FCF9-B488-9FCF-2ADFEE45634A}"/>
              </a:ext>
            </a:extLst>
          </p:cNvPr>
          <p:cNvSpPr>
            <a:spLocks noGrp="1"/>
          </p:cNvSpPr>
          <p:nvPr>
            <p:ph type="pic" sz="quarter" idx="43" hasCustomPrompt="1"/>
          </p:nvPr>
        </p:nvSpPr>
        <p:spPr>
          <a:xfrm>
            <a:off x="619782" y="44628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5" name="Iphone Image">
            <a:extLst>
              <a:ext uri="{FF2B5EF4-FFF2-40B4-BE49-F238E27FC236}">
                <a16:creationId xmlns:a16="http://schemas.microsoft.com/office/drawing/2014/main" id="{4F5A0AB6-CF80-A947-8113-04DBB5B0FD69}"/>
              </a:ext>
            </a:extLst>
          </p:cNvPr>
          <p:cNvSpPr>
            <a:spLocks noGrp="1"/>
          </p:cNvSpPr>
          <p:nvPr>
            <p:ph type="pic" sz="quarter" idx="44" hasCustomPrompt="1"/>
          </p:nvPr>
        </p:nvSpPr>
        <p:spPr>
          <a:xfrm>
            <a:off x="2623680" y="44628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6" name="Iphone Image">
            <a:extLst>
              <a:ext uri="{FF2B5EF4-FFF2-40B4-BE49-F238E27FC236}">
                <a16:creationId xmlns:a16="http://schemas.microsoft.com/office/drawing/2014/main" id="{688DF778-E3B1-4187-5E38-BEFAB3D75D1D}"/>
              </a:ext>
            </a:extLst>
          </p:cNvPr>
          <p:cNvSpPr>
            <a:spLocks noGrp="1"/>
          </p:cNvSpPr>
          <p:nvPr>
            <p:ph type="pic" sz="quarter" idx="45" hasCustomPrompt="1"/>
          </p:nvPr>
        </p:nvSpPr>
        <p:spPr>
          <a:xfrm>
            <a:off x="4647034" y="44628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7" name="Iphone Image">
            <a:extLst>
              <a:ext uri="{FF2B5EF4-FFF2-40B4-BE49-F238E27FC236}">
                <a16:creationId xmlns:a16="http://schemas.microsoft.com/office/drawing/2014/main" id="{F44A7EE3-C2CA-216D-289B-42642C442C89}"/>
              </a:ext>
            </a:extLst>
          </p:cNvPr>
          <p:cNvSpPr>
            <a:spLocks noGrp="1"/>
          </p:cNvSpPr>
          <p:nvPr>
            <p:ph type="pic" sz="quarter" idx="46" hasCustomPrompt="1"/>
          </p:nvPr>
        </p:nvSpPr>
        <p:spPr>
          <a:xfrm>
            <a:off x="6660659" y="44628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9" name="Iphone Image">
            <a:extLst>
              <a:ext uri="{FF2B5EF4-FFF2-40B4-BE49-F238E27FC236}">
                <a16:creationId xmlns:a16="http://schemas.microsoft.com/office/drawing/2014/main" id="{A8D3AE93-EAD2-5661-9EB5-E58C6E2ADEF8}"/>
              </a:ext>
            </a:extLst>
          </p:cNvPr>
          <p:cNvSpPr>
            <a:spLocks noGrp="1"/>
          </p:cNvSpPr>
          <p:nvPr>
            <p:ph type="pic" sz="quarter" idx="47" hasCustomPrompt="1"/>
          </p:nvPr>
        </p:nvSpPr>
        <p:spPr>
          <a:xfrm>
            <a:off x="8654829" y="44628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590271239"/>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8 images and text">
    <p:bg>
      <p:bgPr>
        <a:solidFill>
          <a:schemeClr val="bg1"/>
        </a:solidFill>
        <a:effectLst/>
      </p:bgPr>
    </p:bg>
    <p:spTree>
      <p:nvGrpSpPr>
        <p:cNvPr id="1" name=""/>
        <p:cNvGrpSpPr/>
        <p:nvPr/>
      </p:nvGrpSpPr>
      <p:grpSpPr>
        <a:xfrm>
          <a:off x="0" y="0"/>
          <a:ext cx="0" cy="0"/>
          <a:chOff x="0" y="0"/>
          <a:chExt cx="0" cy="0"/>
        </a:xfrm>
      </p:grpSpPr>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610668" y="3446234"/>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9" name="Text 2">
            <a:extLst>
              <a:ext uri="{FF2B5EF4-FFF2-40B4-BE49-F238E27FC236}">
                <a16:creationId xmlns:a16="http://schemas.microsoft.com/office/drawing/2014/main" id="{77F9A59C-555C-316F-40B0-2FBDDF3AEDFD}"/>
              </a:ext>
            </a:extLst>
          </p:cNvPr>
          <p:cNvSpPr>
            <a:spLocks noGrp="1"/>
          </p:cNvSpPr>
          <p:nvPr>
            <p:ph type="body" sz="quarter" idx="31" hasCustomPrompt="1"/>
          </p:nvPr>
        </p:nvSpPr>
        <p:spPr>
          <a:xfrm>
            <a:off x="2753707" y="3446234"/>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1" name="Text 3">
            <a:extLst>
              <a:ext uri="{FF2B5EF4-FFF2-40B4-BE49-F238E27FC236}">
                <a16:creationId xmlns:a16="http://schemas.microsoft.com/office/drawing/2014/main" id="{231A6109-C70B-6398-6C4B-C55BD8E2BA35}"/>
              </a:ext>
            </a:extLst>
          </p:cNvPr>
          <p:cNvSpPr>
            <a:spLocks noGrp="1"/>
          </p:cNvSpPr>
          <p:nvPr>
            <p:ph type="body" sz="quarter" idx="33" hasCustomPrompt="1"/>
          </p:nvPr>
        </p:nvSpPr>
        <p:spPr>
          <a:xfrm>
            <a:off x="4896746" y="3446234"/>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3" name="Text 4">
            <a:extLst>
              <a:ext uri="{FF2B5EF4-FFF2-40B4-BE49-F238E27FC236}">
                <a16:creationId xmlns:a16="http://schemas.microsoft.com/office/drawing/2014/main" id="{55EB5B8E-D941-D02E-7444-EE2F4FA6FF63}"/>
              </a:ext>
            </a:extLst>
          </p:cNvPr>
          <p:cNvSpPr>
            <a:spLocks noGrp="1"/>
          </p:cNvSpPr>
          <p:nvPr>
            <p:ph type="body" sz="quarter" idx="35" hasCustomPrompt="1"/>
          </p:nvPr>
        </p:nvSpPr>
        <p:spPr>
          <a:xfrm>
            <a:off x="7039784" y="3446234"/>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5" name="Text 5">
            <a:extLst>
              <a:ext uri="{FF2B5EF4-FFF2-40B4-BE49-F238E27FC236}">
                <a16:creationId xmlns:a16="http://schemas.microsoft.com/office/drawing/2014/main" id="{F39883CB-DB0E-3DBC-4926-3A475693B55E}"/>
              </a:ext>
            </a:extLst>
          </p:cNvPr>
          <p:cNvSpPr>
            <a:spLocks noGrp="1"/>
          </p:cNvSpPr>
          <p:nvPr>
            <p:ph type="body" sz="quarter" idx="37" hasCustomPrompt="1"/>
          </p:nvPr>
        </p:nvSpPr>
        <p:spPr>
          <a:xfrm>
            <a:off x="610668" y="5759596"/>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7" name="Text 6">
            <a:extLst>
              <a:ext uri="{FF2B5EF4-FFF2-40B4-BE49-F238E27FC236}">
                <a16:creationId xmlns:a16="http://schemas.microsoft.com/office/drawing/2014/main" id="{BCBA9F54-BC64-6118-4793-EDEDD85C1CB7}"/>
              </a:ext>
            </a:extLst>
          </p:cNvPr>
          <p:cNvSpPr>
            <a:spLocks noGrp="1"/>
          </p:cNvSpPr>
          <p:nvPr>
            <p:ph type="body" sz="quarter" idx="39" hasCustomPrompt="1"/>
          </p:nvPr>
        </p:nvSpPr>
        <p:spPr>
          <a:xfrm>
            <a:off x="2753707" y="5759596"/>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9" name="Text 7">
            <a:extLst>
              <a:ext uri="{FF2B5EF4-FFF2-40B4-BE49-F238E27FC236}">
                <a16:creationId xmlns:a16="http://schemas.microsoft.com/office/drawing/2014/main" id="{7C506F81-2B83-C0B0-B679-C2A30C7AA51E}"/>
              </a:ext>
            </a:extLst>
          </p:cNvPr>
          <p:cNvSpPr>
            <a:spLocks noGrp="1"/>
          </p:cNvSpPr>
          <p:nvPr>
            <p:ph type="body" sz="quarter" idx="41" hasCustomPrompt="1"/>
          </p:nvPr>
        </p:nvSpPr>
        <p:spPr>
          <a:xfrm>
            <a:off x="4896746" y="5759596"/>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1" name="Text 8">
            <a:extLst>
              <a:ext uri="{FF2B5EF4-FFF2-40B4-BE49-F238E27FC236}">
                <a16:creationId xmlns:a16="http://schemas.microsoft.com/office/drawing/2014/main" id="{9BCC990F-FAC9-703E-67E2-C36D7CF0DBD1}"/>
              </a:ext>
            </a:extLst>
          </p:cNvPr>
          <p:cNvSpPr>
            <a:spLocks noGrp="1"/>
          </p:cNvSpPr>
          <p:nvPr>
            <p:ph type="body" sz="quarter" idx="43" hasCustomPrompt="1"/>
          </p:nvPr>
        </p:nvSpPr>
        <p:spPr>
          <a:xfrm>
            <a:off x="7039784" y="5759596"/>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5" name="Title">
            <a:extLst>
              <a:ext uri="{FF2B5EF4-FFF2-40B4-BE49-F238E27FC236}">
                <a16:creationId xmlns:a16="http://schemas.microsoft.com/office/drawing/2014/main" id="{5027DEEA-6261-002E-5BCE-70F9A06791E9}"/>
              </a:ext>
            </a:extLst>
          </p:cNvPr>
          <p:cNvSpPr>
            <a:spLocks noGrp="1"/>
          </p:cNvSpPr>
          <p:nvPr>
            <p:ph type="title" hasCustomPrompt="1"/>
          </p:nvPr>
        </p:nvSpPr>
        <p:spPr>
          <a:xfrm>
            <a:off x="54196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Iphone Image">
            <a:extLst>
              <a:ext uri="{FF2B5EF4-FFF2-40B4-BE49-F238E27FC236}">
                <a16:creationId xmlns:a16="http://schemas.microsoft.com/office/drawing/2014/main" id="{C7E578C8-F014-1747-4BC8-E034180C848E}"/>
              </a:ext>
            </a:extLst>
          </p:cNvPr>
          <p:cNvSpPr>
            <a:spLocks noGrp="1"/>
          </p:cNvSpPr>
          <p:nvPr>
            <p:ph type="pic" sz="quarter" idx="38" hasCustomPrompt="1"/>
          </p:nvPr>
        </p:nvSpPr>
        <p:spPr>
          <a:xfrm>
            <a:off x="581093" y="419739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4" name="Iphone Image">
            <a:extLst>
              <a:ext uri="{FF2B5EF4-FFF2-40B4-BE49-F238E27FC236}">
                <a16:creationId xmlns:a16="http://schemas.microsoft.com/office/drawing/2014/main" id="{064A2820-702D-9A60-71F0-4A7600FBFFDA}"/>
              </a:ext>
            </a:extLst>
          </p:cNvPr>
          <p:cNvSpPr>
            <a:spLocks noGrp="1"/>
          </p:cNvSpPr>
          <p:nvPr>
            <p:ph type="pic" sz="quarter" idx="44" hasCustomPrompt="1"/>
          </p:nvPr>
        </p:nvSpPr>
        <p:spPr>
          <a:xfrm>
            <a:off x="2740633" y="419739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8" name="Iphone Image">
            <a:extLst>
              <a:ext uri="{FF2B5EF4-FFF2-40B4-BE49-F238E27FC236}">
                <a16:creationId xmlns:a16="http://schemas.microsoft.com/office/drawing/2014/main" id="{0ED04122-141C-6302-26B9-05D97333E5E0}"/>
              </a:ext>
            </a:extLst>
          </p:cNvPr>
          <p:cNvSpPr>
            <a:spLocks noGrp="1"/>
          </p:cNvSpPr>
          <p:nvPr>
            <p:ph type="pic" sz="quarter" idx="45" hasCustomPrompt="1"/>
          </p:nvPr>
        </p:nvSpPr>
        <p:spPr>
          <a:xfrm>
            <a:off x="4851536" y="419739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0" name="Iphone Image">
            <a:extLst>
              <a:ext uri="{FF2B5EF4-FFF2-40B4-BE49-F238E27FC236}">
                <a16:creationId xmlns:a16="http://schemas.microsoft.com/office/drawing/2014/main" id="{5DBD47AD-4C4F-51B6-2416-340FC5682378}"/>
              </a:ext>
            </a:extLst>
          </p:cNvPr>
          <p:cNvSpPr>
            <a:spLocks noGrp="1"/>
          </p:cNvSpPr>
          <p:nvPr>
            <p:ph type="pic" sz="quarter" idx="46" hasCustomPrompt="1"/>
          </p:nvPr>
        </p:nvSpPr>
        <p:spPr>
          <a:xfrm>
            <a:off x="6981894" y="419739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1" name="Iphone Image">
            <a:extLst>
              <a:ext uri="{FF2B5EF4-FFF2-40B4-BE49-F238E27FC236}">
                <a16:creationId xmlns:a16="http://schemas.microsoft.com/office/drawing/2014/main" id="{964CABF4-63B3-41AD-1B9A-8570F952CD2B}"/>
              </a:ext>
            </a:extLst>
          </p:cNvPr>
          <p:cNvSpPr>
            <a:spLocks noGrp="1"/>
          </p:cNvSpPr>
          <p:nvPr>
            <p:ph type="pic" sz="quarter" idx="47" hasCustomPrompt="1"/>
          </p:nvPr>
        </p:nvSpPr>
        <p:spPr>
          <a:xfrm>
            <a:off x="581093" y="195030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2" name="Iphone Image">
            <a:extLst>
              <a:ext uri="{FF2B5EF4-FFF2-40B4-BE49-F238E27FC236}">
                <a16:creationId xmlns:a16="http://schemas.microsoft.com/office/drawing/2014/main" id="{0F5E5EC7-B41B-70A1-38A2-3EFC49844200}"/>
              </a:ext>
            </a:extLst>
          </p:cNvPr>
          <p:cNvSpPr>
            <a:spLocks noGrp="1"/>
          </p:cNvSpPr>
          <p:nvPr>
            <p:ph type="pic" sz="quarter" idx="48" hasCustomPrompt="1"/>
          </p:nvPr>
        </p:nvSpPr>
        <p:spPr>
          <a:xfrm>
            <a:off x="2740633" y="195030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3" name="Iphone Image">
            <a:extLst>
              <a:ext uri="{FF2B5EF4-FFF2-40B4-BE49-F238E27FC236}">
                <a16:creationId xmlns:a16="http://schemas.microsoft.com/office/drawing/2014/main" id="{5148BE10-9045-3676-4AB5-3A851C17F1C4}"/>
              </a:ext>
            </a:extLst>
          </p:cNvPr>
          <p:cNvSpPr>
            <a:spLocks noGrp="1"/>
          </p:cNvSpPr>
          <p:nvPr>
            <p:ph type="pic" sz="quarter" idx="49" hasCustomPrompt="1"/>
          </p:nvPr>
        </p:nvSpPr>
        <p:spPr>
          <a:xfrm>
            <a:off x="4851536" y="195030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4" name="Iphone Image">
            <a:extLst>
              <a:ext uri="{FF2B5EF4-FFF2-40B4-BE49-F238E27FC236}">
                <a16:creationId xmlns:a16="http://schemas.microsoft.com/office/drawing/2014/main" id="{D4A68367-07CB-62D6-D266-D9DF5BF589FB}"/>
              </a:ext>
            </a:extLst>
          </p:cNvPr>
          <p:cNvSpPr>
            <a:spLocks noGrp="1"/>
          </p:cNvSpPr>
          <p:nvPr>
            <p:ph type="pic" sz="quarter" idx="50" hasCustomPrompt="1"/>
          </p:nvPr>
        </p:nvSpPr>
        <p:spPr>
          <a:xfrm>
            <a:off x="6981894" y="195030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pic>
        <p:nvPicPr>
          <p:cNvPr id="3" name="Picture 2">
            <a:extLst>
              <a:ext uri="{FF2B5EF4-FFF2-40B4-BE49-F238E27FC236}">
                <a16:creationId xmlns:a16="http://schemas.microsoft.com/office/drawing/2014/main" id="{3EFD70BB-3280-9D1A-B0F7-B1CCF37133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457" y="520"/>
            <a:ext cx="12156381" cy="6856958"/>
          </a:xfrm>
          <a:prstGeom prst="rect">
            <a:avLst/>
          </a:prstGeom>
        </p:spPr>
      </p:pic>
    </p:spTree>
    <p:extLst>
      <p:ext uri="{BB962C8B-B14F-4D97-AF65-F5344CB8AC3E}">
        <p14:creationId xmlns:p14="http://schemas.microsoft.com/office/powerpoint/2010/main" val="1826216198"/>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6" pos="3840">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8 images and text">
    <p:bg>
      <p:bgPr>
        <a:solidFill>
          <a:schemeClr val="bg1"/>
        </a:solidFill>
        <a:effectLst/>
      </p:bgPr>
    </p:bg>
    <p:spTree>
      <p:nvGrpSpPr>
        <p:cNvPr id="1" name=""/>
        <p:cNvGrpSpPr/>
        <p:nvPr/>
      </p:nvGrpSpPr>
      <p:grpSpPr>
        <a:xfrm>
          <a:off x="0" y="0"/>
          <a:ext cx="0" cy="0"/>
          <a:chOff x="0" y="0"/>
          <a:chExt cx="0" cy="0"/>
        </a:xfrm>
      </p:grpSpPr>
      <p:sp>
        <p:nvSpPr>
          <p:cNvPr id="20" name="Text 2">
            <a:extLst>
              <a:ext uri="{FF2B5EF4-FFF2-40B4-BE49-F238E27FC236}">
                <a16:creationId xmlns:a16="http://schemas.microsoft.com/office/drawing/2014/main" id="{304F53BB-B4D5-2D74-0ECC-A6CC2A1EB0EF}"/>
              </a:ext>
            </a:extLst>
          </p:cNvPr>
          <p:cNvSpPr>
            <a:spLocks noGrp="1"/>
          </p:cNvSpPr>
          <p:nvPr>
            <p:ph type="body" sz="quarter" idx="11" hasCustomPrompt="1"/>
          </p:nvPr>
        </p:nvSpPr>
        <p:spPr>
          <a:xfrm>
            <a:off x="2180538"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a:p>
            <a:pPr lvl="0"/>
            <a:endParaRPr lang="en-AU"/>
          </a:p>
        </p:txBody>
      </p:sp>
      <p:sp>
        <p:nvSpPr>
          <p:cNvPr id="22" name="Text 3">
            <a:extLst>
              <a:ext uri="{FF2B5EF4-FFF2-40B4-BE49-F238E27FC236}">
                <a16:creationId xmlns:a16="http://schemas.microsoft.com/office/drawing/2014/main" id="{4892FE05-7EC4-2BB0-18E8-D2D82409B430}"/>
              </a:ext>
            </a:extLst>
          </p:cNvPr>
          <p:cNvSpPr>
            <a:spLocks noGrp="1"/>
          </p:cNvSpPr>
          <p:nvPr>
            <p:ph type="body" sz="quarter" idx="31" hasCustomPrompt="1"/>
          </p:nvPr>
        </p:nvSpPr>
        <p:spPr>
          <a:xfrm>
            <a:off x="3815634"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4" name="Text 4">
            <a:extLst>
              <a:ext uri="{FF2B5EF4-FFF2-40B4-BE49-F238E27FC236}">
                <a16:creationId xmlns:a16="http://schemas.microsoft.com/office/drawing/2014/main" id="{FA9688C3-76CF-7F39-A8B9-6B3D5F63EC5A}"/>
              </a:ext>
            </a:extLst>
          </p:cNvPr>
          <p:cNvSpPr>
            <a:spLocks noGrp="1"/>
          </p:cNvSpPr>
          <p:nvPr>
            <p:ph type="body" sz="quarter" idx="33" hasCustomPrompt="1"/>
          </p:nvPr>
        </p:nvSpPr>
        <p:spPr>
          <a:xfrm>
            <a:off x="5450730"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6" name="Text 5">
            <a:extLst>
              <a:ext uri="{FF2B5EF4-FFF2-40B4-BE49-F238E27FC236}">
                <a16:creationId xmlns:a16="http://schemas.microsoft.com/office/drawing/2014/main" id="{A7E4563E-C7BD-F04F-9585-D1FCE265E511}"/>
              </a:ext>
            </a:extLst>
          </p:cNvPr>
          <p:cNvSpPr>
            <a:spLocks noGrp="1"/>
          </p:cNvSpPr>
          <p:nvPr>
            <p:ph type="body" sz="quarter" idx="35" hasCustomPrompt="1"/>
          </p:nvPr>
        </p:nvSpPr>
        <p:spPr>
          <a:xfrm>
            <a:off x="7085826"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8" name="Text 6">
            <a:extLst>
              <a:ext uri="{FF2B5EF4-FFF2-40B4-BE49-F238E27FC236}">
                <a16:creationId xmlns:a16="http://schemas.microsoft.com/office/drawing/2014/main" id="{C028BEC7-6425-22E4-2015-2CD2524AC5DC}"/>
              </a:ext>
            </a:extLst>
          </p:cNvPr>
          <p:cNvSpPr>
            <a:spLocks noGrp="1"/>
          </p:cNvSpPr>
          <p:nvPr>
            <p:ph type="body" sz="quarter" idx="37" hasCustomPrompt="1"/>
          </p:nvPr>
        </p:nvSpPr>
        <p:spPr>
          <a:xfrm>
            <a:off x="8720922"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0" name="Text 9">
            <a:extLst>
              <a:ext uri="{FF2B5EF4-FFF2-40B4-BE49-F238E27FC236}">
                <a16:creationId xmlns:a16="http://schemas.microsoft.com/office/drawing/2014/main" id="{52EC4E68-B622-4F4B-5A57-CA88C456AF59}"/>
              </a:ext>
            </a:extLst>
          </p:cNvPr>
          <p:cNvSpPr>
            <a:spLocks noGrp="1"/>
          </p:cNvSpPr>
          <p:nvPr>
            <p:ph type="body" sz="quarter" idx="39" hasCustomPrompt="1"/>
          </p:nvPr>
        </p:nvSpPr>
        <p:spPr>
          <a:xfrm>
            <a:off x="2180538"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2" name="Text 10">
            <a:extLst>
              <a:ext uri="{FF2B5EF4-FFF2-40B4-BE49-F238E27FC236}">
                <a16:creationId xmlns:a16="http://schemas.microsoft.com/office/drawing/2014/main" id="{74AE3846-17FC-B3D3-B4A7-8865F659230C}"/>
              </a:ext>
            </a:extLst>
          </p:cNvPr>
          <p:cNvSpPr>
            <a:spLocks noGrp="1"/>
          </p:cNvSpPr>
          <p:nvPr>
            <p:ph type="body" sz="quarter" idx="41" hasCustomPrompt="1"/>
          </p:nvPr>
        </p:nvSpPr>
        <p:spPr>
          <a:xfrm>
            <a:off x="3815634"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4" name="Text 11">
            <a:extLst>
              <a:ext uri="{FF2B5EF4-FFF2-40B4-BE49-F238E27FC236}">
                <a16:creationId xmlns:a16="http://schemas.microsoft.com/office/drawing/2014/main" id="{3CAAAC66-CF01-0121-2CE4-A4181271D0D2}"/>
              </a:ext>
            </a:extLst>
          </p:cNvPr>
          <p:cNvSpPr>
            <a:spLocks noGrp="1"/>
          </p:cNvSpPr>
          <p:nvPr>
            <p:ph type="body" sz="quarter" idx="43" hasCustomPrompt="1"/>
          </p:nvPr>
        </p:nvSpPr>
        <p:spPr>
          <a:xfrm>
            <a:off x="5450730"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6" name="Text 12">
            <a:extLst>
              <a:ext uri="{FF2B5EF4-FFF2-40B4-BE49-F238E27FC236}">
                <a16:creationId xmlns:a16="http://schemas.microsoft.com/office/drawing/2014/main" id="{7FA816EF-E122-2278-B901-702B0A3AA4F8}"/>
              </a:ext>
            </a:extLst>
          </p:cNvPr>
          <p:cNvSpPr>
            <a:spLocks noGrp="1"/>
          </p:cNvSpPr>
          <p:nvPr>
            <p:ph type="body" sz="quarter" idx="45" hasCustomPrompt="1"/>
          </p:nvPr>
        </p:nvSpPr>
        <p:spPr>
          <a:xfrm>
            <a:off x="7085826"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8" name="Text 13">
            <a:extLst>
              <a:ext uri="{FF2B5EF4-FFF2-40B4-BE49-F238E27FC236}">
                <a16:creationId xmlns:a16="http://schemas.microsoft.com/office/drawing/2014/main" id="{F81979FA-F582-FFBA-A423-49CA62735362}"/>
              </a:ext>
            </a:extLst>
          </p:cNvPr>
          <p:cNvSpPr>
            <a:spLocks noGrp="1"/>
          </p:cNvSpPr>
          <p:nvPr>
            <p:ph type="body" sz="quarter" idx="47" hasCustomPrompt="1"/>
          </p:nvPr>
        </p:nvSpPr>
        <p:spPr>
          <a:xfrm>
            <a:off x="8720922"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40" name="Text 7">
            <a:extLst>
              <a:ext uri="{FF2B5EF4-FFF2-40B4-BE49-F238E27FC236}">
                <a16:creationId xmlns:a16="http://schemas.microsoft.com/office/drawing/2014/main" id="{D8CFC106-175B-9E8F-B74F-9E224A6D6FF9}"/>
              </a:ext>
            </a:extLst>
          </p:cNvPr>
          <p:cNvSpPr>
            <a:spLocks noGrp="1"/>
          </p:cNvSpPr>
          <p:nvPr>
            <p:ph type="body" sz="quarter" idx="49" hasCustomPrompt="1"/>
          </p:nvPr>
        </p:nvSpPr>
        <p:spPr>
          <a:xfrm>
            <a:off x="10356017"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42" name="Text 14">
            <a:extLst>
              <a:ext uri="{FF2B5EF4-FFF2-40B4-BE49-F238E27FC236}">
                <a16:creationId xmlns:a16="http://schemas.microsoft.com/office/drawing/2014/main" id="{94AC834A-A079-4B48-FC60-C936FC12FA1D}"/>
              </a:ext>
            </a:extLst>
          </p:cNvPr>
          <p:cNvSpPr>
            <a:spLocks noGrp="1"/>
          </p:cNvSpPr>
          <p:nvPr>
            <p:ph type="body" sz="quarter" idx="51" hasCustomPrompt="1"/>
          </p:nvPr>
        </p:nvSpPr>
        <p:spPr>
          <a:xfrm>
            <a:off x="10356017"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43" name="Text 1">
            <a:extLst>
              <a:ext uri="{FF2B5EF4-FFF2-40B4-BE49-F238E27FC236}">
                <a16:creationId xmlns:a16="http://schemas.microsoft.com/office/drawing/2014/main" id="{48220EB6-4240-8E66-88BC-BB9F1E3C0768}"/>
              </a:ext>
            </a:extLst>
          </p:cNvPr>
          <p:cNvSpPr>
            <a:spLocks noGrp="1"/>
          </p:cNvSpPr>
          <p:nvPr>
            <p:ph type="body" sz="quarter" idx="53" hasCustomPrompt="1"/>
          </p:nvPr>
        </p:nvSpPr>
        <p:spPr>
          <a:xfrm>
            <a:off x="545442"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mn-lt"/>
                <a:ea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44" name="Text 8">
            <a:extLst>
              <a:ext uri="{FF2B5EF4-FFF2-40B4-BE49-F238E27FC236}">
                <a16:creationId xmlns:a16="http://schemas.microsoft.com/office/drawing/2014/main" id="{1807B19D-82E9-8C41-12BB-1E3F06256D12}"/>
              </a:ext>
            </a:extLst>
          </p:cNvPr>
          <p:cNvSpPr>
            <a:spLocks noGrp="1"/>
          </p:cNvSpPr>
          <p:nvPr>
            <p:ph type="body" sz="quarter" idx="55" hasCustomPrompt="1"/>
          </p:nvPr>
        </p:nvSpPr>
        <p:spPr>
          <a:xfrm>
            <a:off x="545442"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46" name="Title">
            <a:extLst>
              <a:ext uri="{FF2B5EF4-FFF2-40B4-BE49-F238E27FC236}">
                <a16:creationId xmlns:a16="http://schemas.microsoft.com/office/drawing/2014/main" id="{55CCE28E-2C92-B88D-D169-F6CBDB86221D}"/>
              </a:ext>
            </a:extLst>
          </p:cNvPr>
          <p:cNvSpPr>
            <a:spLocks noGrp="1"/>
          </p:cNvSpPr>
          <p:nvPr>
            <p:ph type="title" hasCustomPrompt="1"/>
          </p:nvPr>
        </p:nvSpPr>
        <p:spPr>
          <a:xfrm>
            <a:off x="515938" y="387047"/>
            <a:ext cx="7645295"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2" name="Iphone Image">
            <a:extLst>
              <a:ext uri="{FF2B5EF4-FFF2-40B4-BE49-F238E27FC236}">
                <a16:creationId xmlns:a16="http://schemas.microsoft.com/office/drawing/2014/main" id="{BEADB654-9105-7721-52DB-C22B8527BF07}"/>
              </a:ext>
            </a:extLst>
          </p:cNvPr>
          <p:cNvSpPr>
            <a:spLocks noGrp="1"/>
          </p:cNvSpPr>
          <p:nvPr>
            <p:ph type="pic" sz="quarter" idx="38" hasCustomPrompt="1"/>
          </p:nvPr>
        </p:nvSpPr>
        <p:spPr>
          <a:xfrm>
            <a:off x="515938"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 name="Iphone Image">
            <a:extLst>
              <a:ext uri="{FF2B5EF4-FFF2-40B4-BE49-F238E27FC236}">
                <a16:creationId xmlns:a16="http://schemas.microsoft.com/office/drawing/2014/main" id="{66E4AFE9-90D1-8A10-9322-3E79BB6EBE4C}"/>
              </a:ext>
            </a:extLst>
          </p:cNvPr>
          <p:cNvSpPr>
            <a:spLocks noGrp="1"/>
          </p:cNvSpPr>
          <p:nvPr>
            <p:ph type="pic" sz="quarter" idx="56" hasCustomPrompt="1"/>
          </p:nvPr>
        </p:nvSpPr>
        <p:spPr>
          <a:xfrm>
            <a:off x="2155049"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4" name="Iphone Image">
            <a:extLst>
              <a:ext uri="{FF2B5EF4-FFF2-40B4-BE49-F238E27FC236}">
                <a16:creationId xmlns:a16="http://schemas.microsoft.com/office/drawing/2014/main" id="{0389D7AB-2A3A-88CD-8B34-2667C6CC30E5}"/>
              </a:ext>
            </a:extLst>
          </p:cNvPr>
          <p:cNvSpPr>
            <a:spLocks noGrp="1"/>
          </p:cNvSpPr>
          <p:nvPr>
            <p:ph type="pic" sz="quarter" idx="57" hasCustomPrompt="1"/>
          </p:nvPr>
        </p:nvSpPr>
        <p:spPr>
          <a:xfrm>
            <a:off x="3794160"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6" name="Iphone Image">
            <a:extLst>
              <a:ext uri="{FF2B5EF4-FFF2-40B4-BE49-F238E27FC236}">
                <a16:creationId xmlns:a16="http://schemas.microsoft.com/office/drawing/2014/main" id="{971E3749-DB65-A877-390B-64F99F3E56EC}"/>
              </a:ext>
            </a:extLst>
          </p:cNvPr>
          <p:cNvSpPr>
            <a:spLocks noGrp="1"/>
          </p:cNvSpPr>
          <p:nvPr>
            <p:ph type="pic" sz="quarter" idx="58" hasCustomPrompt="1"/>
          </p:nvPr>
        </p:nvSpPr>
        <p:spPr>
          <a:xfrm>
            <a:off x="5486772"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9" name="Iphone Image">
            <a:extLst>
              <a:ext uri="{FF2B5EF4-FFF2-40B4-BE49-F238E27FC236}">
                <a16:creationId xmlns:a16="http://schemas.microsoft.com/office/drawing/2014/main" id="{8B667145-5B92-D03E-7D5B-EA02370B5285}"/>
              </a:ext>
            </a:extLst>
          </p:cNvPr>
          <p:cNvSpPr>
            <a:spLocks noGrp="1"/>
          </p:cNvSpPr>
          <p:nvPr>
            <p:ph type="pic" sz="quarter" idx="59" hasCustomPrompt="1"/>
          </p:nvPr>
        </p:nvSpPr>
        <p:spPr>
          <a:xfrm>
            <a:off x="5433271"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1" name="Iphone Image">
            <a:extLst>
              <a:ext uri="{FF2B5EF4-FFF2-40B4-BE49-F238E27FC236}">
                <a16:creationId xmlns:a16="http://schemas.microsoft.com/office/drawing/2014/main" id="{9ABE5C3A-9F1F-06E1-F582-E2B0E294E879}"/>
              </a:ext>
            </a:extLst>
          </p:cNvPr>
          <p:cNvSpPr>
            <a:spLocks noGrp="1"/>
          </p:cNvSpPr>
          <p:nvPr>
            <p:ph type="pic" sz="quarter" idx="60" hasCustomPrompt="1"/>
          </p:nvPr>
        </p:nvSpPr>
        <p:spPr>
          <a:xfrm>
            <a:off x="7072382"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3" name="Iphone Image">
            <a:extLst>
              <a:ext uri="{FF2B5EF4-FFF2-40B4-BE49-F238E27FC236}">
                <a16:creationId xmlns:a16="http://schemas.microsoft.com/office/drawing/2014/main" id="{1780D760-6F65-3A35-92F6-967B6AD42E6C}"/>
              </a:ext>
            </a:extLst>
          </p:cNvPr>
          <p:cNvSpPr>
            <a:spLocks noGrp="1"/>
          </p:cNvSpPr>
          <p:nvPr>
            <p:ph type="pic" sz="quarter" idx="61" hasCustomPrompt="1"/>
          </p:nvPr>
        </p:nvSpPr>
        <p:spPr>
          <a:xfrm>
            <a:off x="8711493"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5" name="Iphone Image">
            <a:extLst>
              <a:ext uri="{FF2B5EF4-FFF2-40B4-BE49-F238E27FC236}">
                <a16:creationId xmlns:a16="http://schemas.microsoft.com/office/drawing/2014/main" id="{7BF065DD-5304-C4D3-82FD-2D2A18EC9E74}"/>
              </a:ext>
            </a:extLst>
          </p:cNvPr>
          <p:cNvSpPr>
            <a:spLocks noGrp="1"/>
          </p:cNvSpPr>
          <p:nvPr>
            <p:ph type="pic" sz="quarter" idx="62" hasCustomPrompt="1"/>
          </p:nvPr>
        </p:nvSpPr>
        <p:spPr>
          <a:xfrm>
            <a:off x="10350602"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7" name="Iphone Image">
            <a:extLst>
              <a:ext uri="{FF2B5EF4-FFF2-40B4-BE49-F238E27FC236}">
                <a16:creationId xmlns:a16="http://schemas.microsoft.com/office/drawing/2014/main" id="{BCC99232-8981-2BB0-840F-7CA4C7203F7E}"/>
              </a:ext>
            </a:extLst>
          </p:cNvPr>
          <p:cNvSpPr>
            <a:spLocks noGrp="1"/>
          </p:cNvSpPr>
          <p:nvPr>
            <p:ph type="pic" sz="quarter" idx="63" hasCustomPrompt="1"/>
          </p:nvPr>
        </p:nvSpPr>
        <p:spPr>
          <a:xfrm>
            <a:off x="515938"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9" name="Iphone Image">
            <a:extLst>
              <a:ext uri="{FF2B5EF4-FFF2-40B4-BE49-F238E27FC236}">
                <a16:creationId xmlns:a16="http://schemas.microsoft.com/office/drawing/2014/main" id="{7AAA52D2-CBB4-01E2-2ACB-8F9F4DC4EF13}"/>
              </a:ext>
            </a:extLst>
          </p:cNvPr>
          <p:cNvSpPr>
            <a:spLocks noGrp="1"/>
          </p:cNvSpPr>
          <p:nvPr>
            <p:ph type="pic" sz="quarter" idx="64" hasCustomPrompt="1"/>
          </p:nvPr>
        </p:nvSpPr>
        <p:spPr>
          <a:xfrm>
            <a:off x="2155049"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1" name="Iphone Image">
            <a:extLst>
              <a:ext uri="{FF2B5EF4-FFF2-40B4-BE49-F238E27FC236}">
                <a16:creationId xmlns:a16="http://schemas.microsoft.com/office/drawing/2014/main" id="{43D348CE-3301-AD5B-03ED-83E43E4FEF86}"/>
              </a:ext>
            </a:extLst>
          </p:cNvPr>
          <p:cNvSpPr>
            <a:spLocks noGrp="1"/>
          </p:cNvSpPr>
          <p:nvPr>
            <p:ph type="pic" sz="quarter" idx="65" hasCustomPrompt="1"/>
          </p:nvPr>
        </p:nvSpPr>
        <p:spPr>
          <a:xfrm>
            <a:off x="3794160"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3" name="Iphone Image">
            <a:extLst>
              <a:ext uri="{FF2B5EF4-FFF2-40B4-BE49-F238E27FC236}">
                <a16:creationId xmlns:a16="http://schemas.microsoft.com/office/drawing/2014/main" id="{383EF224-A525-2D9D-CB96-19CE87DF350C}"/>
              </a:ext>
            </a:extLst>
          </p:cNvPr>
          <p:cNvSpPr>
            <a:spLocks noGrp="1"/>
          </p:cNvSpPr>
          <p:nvPr>
            <p:ph type="pic" sz="quarter" idx="66" hasCustomPrompt="1"/>
          </p:nvPr>
        </p:nvSpPr>
        <p:spPr>
          <a:xfrm>
            <a:off x="5433271"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5" name="Iphone Image">
            <a:extLst>
              <a:ext uri="{FF2B5EF4-FFF2-40B4-BE49-F238E27FC236}">
                <a16:creationId xmlns:a16="http://schemas.microsoft.com/office/drawing/2014/main" id="{62BEBED0-D88E-E3B6-4554-D5C3A9B7F059}"/>
              </a:ext>
            </a:extLst>
          </p:cNvPr>
          <p:cNvSpPr>
            <a:spLocks noGrp="1"/>
          </p:cNvSpPr>
          <p:nvPr>
            <p:ph type="pic" sz="quarter" idx="67" hasCustomPrompt="1"/>
          </p:nvPr>
        </p:nvSpPr>
        <p:spPr>
          <a:xfrm>
            <a:off x="7072382"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7" name="Iphone Image">
            <a:extLst>
              <a:ext uri="{FF2B5EF4-FFF2-40B4-BE49-F238E27FC236}">
                <a16:creationId xmlns:a16="http://schemas.microsoft.com/office/drawing/2014/main" id="{0B803680-A684-BAB3-EDA8-41B6DF2D2568}"/>
              </a:ext>
            </a:extLst>
          </p:cNvPr>
          <p:cNvSpPr>
            <a:spLocks noGrp="1"/>
          </p:cNvSpPr>
          <p:nvPr>
            <p:ph type="pic" sz="quarter" idx="68" hasCustomPrompt="1"/>
          </p:nvPr>
        </p:nvSpPr>
        <p:spPr>
          <a:xfrm>
            <a:off x="8711493"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9" name="Iphone Image">
            <a:extLst>
              <a:ext uri="{FF2B5EF4-FFF2-40B4-BE49-F238E27FC236}">
                <a16:creationId xmlns:a16="http://schemas.microsoft.com/office/drawing/2014/main" id="{707376A2-5EAB-CE7C-FC2A-EE289590301A}"/>
              </a:ext>
            </a:extLst>
          </p:cNvPr>
          <p:cNvSpPr>
            <a:spLocks noGrp="1"/>
          </p:cNvSpPr>
          <p:nvPr>
            <p:ph type="pic" sz="quarter" idx="69" hasCustomPrompt="1"/>
          </p:nvPr>
        </p:nvSpPr>
        <p:spPr>
          <a:xfrm>
            <a:off x="10350602"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pic>
        <p:nvPicPr>
          <p:cNvPr id="5" name="Picture 4">
            <a:extLst>
              <a:ext uri="{FF2B5EF4-FFF2-40B4-BE49-F238E27FC236}">
                <a16:creationId xmlns:a16="http://schemas.microsoft.com/office/drawing/2014/main" id="{0C0DAF5E-2A5A-5E8C-45A7-3148E84FE4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457" y="520"/>
            <a:ext cx="12156381" cy="6856958"/>
          </a:xfrm>
          <a:prstGeom prst="rect">
            <a:avLst/>
          </a:prstGeom>
        </p:spPr>
      </p:pic>
    </p:spTree>
    <p:extLst>
      <p:ext uri="{BB962C8B-B14F-4D97-AF65-F5344CB8AC3E}">
        <p14:creationId xmlns:p14="http://schemas.microsoft.com/office/powerpoint/2010/main" val="2785445430"/>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6" pos="3840">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Laptop and Tex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760227-6902-EB0B-7051-0E24AACAFECF}"/>
              </a:ext>
            </a:extLst>
          </p:cNvPr>
          <p:cNvPicPr>
            <a:picLocks noChangeAspect="1"/>
          </p:cNvPicPr>
          <p:nvPr userDrawn="1"/>
        </p:nvPicPr>
        <p:blipFill>
          <a:blip r:embed="rId2"/>
          <a:stretch>
            <a:fillRect/>
          </a:stretch>
        </p:blipFill>
        <p:spPr>
          <a:xfrm rot="10800000">
            <a:off x="0" y="0"/>
            <a:ext cx="12192000" cy="6315455"/>
          </a:xfrm>
          <a:prstGeom prst="rect">
            <a:avLst/>
          </a:prstGeom>
        </p:spPr>
      </p:pic>
      <p:pic>
        <p:nvPicPr>
          <p:cNvPr id="2" name="Picture 1">
            <a:extLst>
              <a:ext uri="{FF2B5EF4-FFF2-40B4-BE49-F238E27FC236}">
                <a16:creationId xmlns:a16="http://schemas.microsoft.com/office/drawing/2014/main" id="{BBEB5DD5-71A7-BC3B-2729-DFCF72F2821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775" y="0"/>
            <a:ext cx="12158225" cy="6857999"/>
          </a:xfrm>
          <a:prstGeom prst="rect">
            <a:avLst/>
          </a:prstGeom>
        </p:spPr>
      </p:pic>
      <p:pic>
        <p:nvPicPr>
          <p:cNvPr id="9" name="Laptop">
            <a:extLst>
              <a:ext uri="{FF2B5EF4-FFF2-40B4-BE49-F238E27FC236}">
                <a16:creationId xmlns:a16="http://schemas.microsoft.com/office/drawing/2014/main" id="{34F95C90-C1C9-50F2-316D-3F2423674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580" y="1895474"/>
            <a:ext cx="7811733" cy="471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aptop image">
            <a:extLst>
              <a:ext uri="{FF2B5EF4-FFF2-40B4-BE49-F238E27FC236}">
                <a16:creationId xmlns:a16="http://schemas.microsoft.com/office/drawing/2014/main" id="{CF0838CB-1D12-934A-232E-3F95BA163196}"/>
              </a:ext>
            </a:extLst>
          </p:cNvPr>
          <p:cNvSpPr>
            <a:spLocks noGrp="1"/>
          </p:cNvSpPr>
          <p:nvPr>
            <p:ph type="pic" sz="quarter" idx="16" hasCustomPrompt="1"/>
          </p:nvPr>
        </p:nvSpPr>
        <p:spPr>
          <a:xfrm>
            <a:off x="7445221" y="2141385"/>
            <a:ext cx="5920451" cy="3738312"/>
          </a:xfrm>
          <a:prstGeom prst="rect">
            <a:avLst/>
          </a:prstGeom>
          <a:solidFill>
            <a:schemeClr val="bg1">
              <a:lumMod val="85000"/>
            </a:schemeClr>
          </a:solidFill>
        </p:spPr>
        <p:txBody>
          <a:bodyPr anchor="ctr"/>
          <a:lstStyle>
            <a:lvl1pPr marL="0" indent="0" algn="ctr">
              <a:buNone/>
              <a:defRPr>
                <a:latin typeface="+mj-lt"/>
              </a:defRPr>
            </a:lvl1pPr>
          </a:lstStyle>
          <a:p>
            <a:r>
              <a:rPr lang="en-AU"/>
              <a:t>CLICK </a:t>
            </a:r>
          </a:p>
          <a:p>
            <a:r>
              <a:rPr lang="en-AU"/>
              <a:t>HERE TO INSERT </a:t>
            </a:r>
          </a:p>
          <a:p>
            <a:r>
              <a:rPr lang="en-AU"/>
              <a:t>IMAGE</a:t>
            </a:r>
          </a:p>
        </p:txBody>
      </p:sp>
      <p:sp>
        <p:nvSpPr>
          <p:cNvPr id="4" name="Text">
            <a:extLst>
              <a:ext uri="{FF2B5EF4-FFF2-40B4-BE49-F238E27FC236}">
                <a16:creationId xmlns:a16="http://schemas.microsoft.com/office/drawing/2014/main" id="{A20FC331-4BC4-4EC5-B8DC-D7B92F9563A6}"/>
              </a:ext>
            </a:extLst>
          </p:cNvPr>
          <p:cNvSpPr>
            <a:spLocks noGrp="1"/>
          </p:cNvSpPr>
          <p:nvPr>
            <p:ph type="body" sz="quarter" idx="23" hasCustomPrompt="1"/>
          </p:nvPr>
        </p:nvSpPr>
        <p:spPr>
          <a:xfrm>
            <a:off x="483595" y="1828680"/>
            <a:ext cx="5104800"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7" name="Title">
            <a:extLst>
              <a:ext uri="{FF2B5EF4-FFF2-40B4-BE49-F238E27FC236}">
                <a16:creationId xmlns:a16="http://schemas.microsoft.com/office/drawing/2014/main" id="{D56E1C33-2C27-656C-7C6B-71EAF010A4D2}"/>
              </a:ext>
            </a:extLst>
          </p:cNvPr>
          <p:cNvSpPr>
            <a:spLocks noGrp="1"/>
          </p:cNvSpPr>
          <p:nvPr>
            <p:ph type="title" hasCustomPrompt="1"/>
          </p:nvPr>
        </p:nvSpPr>
        <p:spPr>
          <a:xfrm>
            <a:off x="483594"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Tree>
    <p:extLst>
      <p:ext uri="{BB962C8B-B14F-4D97-AF65-F5344CB8AC3E}">
        <p14:creationId xmlns:p14="http://schemas.microsoft.com/office/powerpoint/2010/main" val="2195900833"/>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image with Heade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ACC4E2-960E-5F72-F0AF-AF06D9BBA5D1}"/>
              </a:ext>
            </a:extLst>
          </p:cNvPr>
          <p:cNvSpPr/>
          <p:nvPr userDrawn="1"/>
        </p:nvSpPr>
        <p:spPr>
          <a:xfrm rot="10800000">
            <a:off x="-22537"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DD6727F1-6878-4771-4645-34CA5DB799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25776" y="0"/>
            <a:ext cx="5566224" cy="2202171"/>
          </a:xfrm>
          <a:prstGeom prst="rect">
            <a:avLst/>
          </a:prstGeom>
        </p:spPr>
      </p:pic>
      <p:sp>
        <p:nvSpPr>
          <p:cNvPr id="2" name="Heading">
            <a:extLst>
              <a:ext uri="{FF2B5EF4-FFF2-40B4-BE49-F238E27FC236}">
                <a16:creationId xmlns:a16="http://schemas.microsoft.com/office/drawing/2014/main" id="{87BB52D4-142A-F1CC-DCB8-5A48BF2F41E9}"/>
              </a:ext>
            </a:extLst>
          </p:cNvPr>
          <p:cNvSpPr>
            <a:spLocks noGrp="1"/>
          </p:cNvSpPr>
          <p:nvPr>
            <p:ph type="body" sz="quarter" idx="15" hasCustomPrompt="1"/>
          </p:nvPr>
        </p:nvSpPr>
        <p:spPr>
          <a:xfrm>
            <a:off x="6282000" y="2718998"/>
            <a:ext cx="5019151" cy="1964752"/>
          </a:xfrm>
          <a:prstGeom prst="rect">
            <a:avLst/>
          </a:prstGeom>
          <a:effectLst/>
        </p:spPr>
        <p:txBody>
          <a:bodyPr lIns="0" tIns="0" rIns="0" bIns="0" anchor="b">
            <a:noAutofit/>
          </a:bodyPr>
          <a:lstStyle>
            <a:lvl1pPr marL="0" indent="0">
              <a:lnSpc>
                <a:spcPct val="100000"/>
              </a:lnSpc>
              <a:spcBef>
                <a:spcPts val="0"/>
              </a:spcBef>
              <a:buFontTx/>
              <a:buNone/>
              <a:defRPr sz="55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your heading </a:t>
            </a:r>
          </a:p>
          <a:p>
            <a:pPr lvl="0"/>
            <a:r>
              <a:rPr lang="en-US"/>
              <a:t>here</a:t>
            </a:r>
            <a:endParaRPr lang="en-AU"/>
          </a:p>
        </p:txBody>
      </p:sp>
      <p:sp>
        <p:nvSpPr>
          <p:cNvPr id="8" name="Iphone Image">
            <a:extLst>
              <a:ext uri="{FF2B5EF4-FFF2-40B4-BE49-F238E27FC236}">
                <a16:creationId xmlns:a16="http://schemas.microsoft.com/office/drawing/2014/main" id="{F8CF91FA-A437-106E-3090-4229A2229CAE}"/>
              </a:ext>
            </a:extLst>
          </p:cNvPr>
          <p:cNvSpPr>
            <a:spLocks noGrp="1"/>
          </p:cNvSpPr>
          <p:nvPr>
            <p:ph type="pic" sz="quarter" idx="18" hasCustomPrompt="1"/>
          </p:nvPr>
        </p:nvSpPr>
        <p:spPr>
          <a:xfrm>
            <a:off x="807396" y="817123"/>
            <a:ext cx="4686313" cy="5282120"/>
          </a:xfrm>
          <a:prstGeom prst="roundRect">
            <a:avLst>
              <a:gd name="adj" fmla="val 8204"/>
            </a:avLst>
          </a:prstGeom>
          <a:solidFill>
            <a:schemeClr val="bg1">
              <a:lumMod val="75000"/>
            </a:schemeClr>
          </a:solidFill>
        </p:spPr>
        <p:txBody>
          <a:bodyPr anchor="ctr"/>
          <a:lstStyle>
            <a:lvl1pPr marL="0" indent="0" algn="ctr">
              <a:buNone/>
              <a:defRPr>
                <a:latin typeface="+mj-lt"/>
              </a:defRPr>
            </a:lvl1pPr>
          </a:lstStyle>
          <a:p>
            <a:r>
              <a:rPr lang="en-US"/>
              <a:t>Click to Add</a:t>
            </a:r>
          </a:p>
          <a:p>
            <a:r>
              <a:rPr lang="en-US"/>
              <a:t>Image Here</a:t>
            </a:r>
          </a:p>
        </p:txBody>
      </p:sp>
    </p:spTree>
    <p:extLst>
      <p:ext uri="{BB962C8B-B14F-4D97-AF65-F5344CB8AC3E}">
        <p14:creationId xmlns:p14="http://schemas.microsoft.com/office/powerpoint/2010/main" val="3692001497"/>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Mobile Phone and tex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530F64-527A-48CB-90C3-6F67C5630A37}"/>
              </a:ext>
            </a:extLst>
          </p:cNvPr>
          <p:cNvPicPr>
            <a:picLocks noChangeAspect="1"/>
          </p:cNvPicPr>
          <p:nvPr userDrawn="1"/>
        </p:nvPicPr>
        <p:blipFill>
          <a:blip r:embed="rId2"/>
          <a:stretch>
            <a:fillRect/>
          </a:stretch>
        </p:blipFill>
        <p:spPr>
          <a:xfrm>
            <a:off x="0" y="542545"/>
            <a:ext cx="12192000" cy="6315455"/>
          </a:xfrm>
          <a:prstGeom prst="rect">
            <a:avLst/>
          </a:prstGeom>
        </p:spPr>
      </p:pic>
      <p:pic>
        <p:nvPicPr>
          <p:cNvPr id="4" name="Picture 3">
            <a:extLst>
              <a:ext uri="{FF2B5EF4-FFF2-40B4-BE49-F238E27FC236}">
                <a16:creationId xmlns:a16="http://schemas.microsoft.com/office/drawing/2014/main" id="{F2F7BC76-7A9D-F95D-E07A-CAA5C27C84C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266" y="0"/>
            <a:ext cx="12158227" cy="6858000"/>
          </a:xfrm>
          <a:prstGeom prst="rect">
            <a:avLst/>
          </a:prstGeom>
        </p:spPr>
      </p:pic>
      <p:pic>
        <p:nvPicPr>
          <p:cNvPr id="6" name="Ipohone">
            <a:extLst>
              <a:ext uri="{FF2B5EF4-FFF2-40B4-BE49-F238E27FC236}">
                <a16:creationId xmlns:a16="http://schemas.microsoft.com/office/drawing/2014/main" id="{A56CEC69-4D97-C780-6114-6DC94605EB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12726" y="512762"/>
            <a:ext cx="2889806" cy="5832475"/>
          </a:xfrm>
          <a:prstGeom prst="rect">
            <a:avLst/>
          </a:prstGeom>
        </p:spPr>
      </p:pic>
      <p:sp>
        <p:nvSpPr>
          <p:cNvPr id="15" name="Iphone Image">
            <a:extLst>
              <a:ext uri="{FF2B5EF4-FFF2-40B4-BE49-F238E27FC236}">
                <a16:creationId xmlns:a16="http://schemas.microsoft.com/office/drawing/2014/main" id="{AA70D2AE-708A-0EC1-1E80-18A5AF2E44E3}"/>
              </a:ext>
            </a:extLst>
          </p:cNvPr>
          <p:cNvSpPr>
            <a:spLocks noGrp="1"/>
          </p:cNvSpPr>
          <p:nvPr>
            <p:ph type="pic" sz="quarter" idx="18" hasCustomPrompt="1"/>
          </p:nvPr>
        </p:nvSpPr>
        <p:spPr>
          <a:xfrm>
            <a:off x="8461629" y="645411"/>
            <a:ext cx="2592000" cy="5565600"/>
          </a:xfrm>
          <a:prstGeom prst="roundRect">
            <a:avLst>
              <a:gd name="adj" fmla="val 13330"/>
            </a:avLst>
          </a:prstGeom>
          <a:solidFill>
            <a:schemeClr val="bg1">
              <a:lumMod val="75000"/>
            </a:schemeClr>
          </a:solidFill>
        </p:spPr>
        <p:txBody>
          <a:bodyPr anchor="ctr"/>
          <a:lstStyle>
            <a:lvl1pPr marL="0" indent="0" algn="ctr">
              <a:buNone/>
              <a:defRPr>
                <a:latin typeface="+mj-lt"/>
              </a:defRPr>
            </a:lvl1pPr>
          </a:lstStyle>
          <a:p>
            <a:r>
              <a:rPr lang="en-AU"/>
              <a:t>CLICK </a:t>
            </a:r>
          </a:p>
          <a:p>
            <a:r>
              <a:rPr lang="en-AU"/>
              <a:t>HERE TO INSERT </a:t>
            </a:r>
          </a:p>
          <a:p>
            <a:r>
              <a:rPr lang="en-AU"/>
              <a:t>IMAGE</a:t>
            </a:r>
          </a:p>
        </p:txBody>
      </p:sp>
      <p:sp>
        <p:nvSpPr>
          <p:cNvPr id="7" name="Text">
            <a:extLst>
              <a:ext uri="{FF2B5EF4-FFF2-40B4-BE49-F238E27FC236}">
                <a16:creationId xmlns:a16="http://schemas.microsoft.com/office/drawing/2014/main" id="{0C885111-38D7-8FE1-993E-234910F323AC}"/>
              </a:ext>
            </a:extLst>
          </p:cNvPr>
          <p:cNvSpPr>
            <a:spLocks noGrp="1"/>
          </p:cNvSpPr>
          <p:nvPr>
            <p:ph type="body" sz="quarter" idx="23" hasCustomPrompt="1"/>
          </p:nvPr>
        </p:nvSpPr>
        <p:spPr>
          <a:xfrm>
            <a:off x="544957" y="1777218"/>
            <a:ext cx="7645295"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a:extLst>
              <a:ext uri="{FF2B5EF4-FFF2-40B4-BE49-F238E27FC236}">
                <a16:creationId xmlns:a16="http://schemas.microsoft.com/office/drawing/2014/main" id="{65A80B26-F43D-A2B6-7F6C-A613BB172FF7}"/>
              </a:ext>
            </a:extLst>
          </p:cNvPr>
          <p:cNvSpPr>
            <a:spLocks noGrp="1"/>
          </p:cNvSpPr>
          <p:nvPr>
            <p:ph type="title" hasCustomPrompt="1"/>
          </p:nvPr>
        </p:nvSpPr>
        <p:spPr>
          <a:xfrm>
            <a:off x="544958" y="377320"/>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Tree>
    <p:extLst>
      <p:ext uri="{BB962C8B-B14F-4D97-AF65-F5344CB8AC3E}">
        <p14:creationId xmlns:p14="http://schemas.microsoft.com/office/powerpoint/2010/main" val="2616558436"/>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iPad and Tex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10E33-CE35-F792-7C99-6F48FC51117D}"/>
              </a:ext>
            </a:extLst>
          </p:cNvPr>
          <p:cNvPicPr>
            <a:picLocks noChangeAspect="1"/>
          </p:cNvPicPr>
          <p:nvPr userDrawn="1"/>
        </p:nvPicPr>
        <p:blipFill>
          <a:blip r:embed="rId2"/>
          <a:stretch>
            <a:fillRect/>
          </a:stretch>
        </p:blipFill>
        <p:spPr>
          <a:xfrm>
            <a:off x="0" y="542545"/>
            <a:ext cx="12192000" cy="6315455"/>
          </a:xfrm>
          <a:prstGeom prst="rect">
            <a:avLst/>
          </a:prstGeom>
        </p:spPr>
      </p:pic>
      <p:pic>
        <p:nvPicPr>
          <p:cNvPr id="3" name="Picture 2">
            <a:extLst>
              <a:ext uri="{FF2B5EF4-FFF2-40B4-BE49-F238E27FC236}">
                <a16:creationId xmlns:a16="http://schemas.microsoft.com/office/drawing/2014/main" id="{11DAC3DE-41BA-937F-4F06-7F32B08C02A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809" y="520"/>
            <a:ext cx="12156381" cy="6856959"/>
          </a:xfrm>
          <a:prstGeom prst="rect">
            <a:avLst/>
          </a:prstGeom>
        </p:spPr>
      </p:pic>
      <p:pic>
        <p:nvPicPr>
          <p:cNvPr id="14" name="Ipad">
            <a:extLst>
              <a:ext uri="{FF2B5EF4-FFF2-40B4-BE49-F238E27FC236}">
                <a16:creationId xmlns:a16="http://schemas.microsoft.com/office/drawing/2014/main" id="{0A4649F1-BB58-C5E6-262C-5CCF044C087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096" t="6968" r="17401" b="7500"/>
          <a:stretch/>
        </p:blipFill>
        <p:spPr>
          <a:xfrm>
            <a:off x="7167491" y="456318"/>
            <a:ext cx="4509997" cy="5888917"/>
          </a:xfrm>
          <a:prstGeom prst="rect">
            <a:avLst/>
          </a:prstGeom>
        </p:spPr>
      </p:pic>
      <p:sp>
        <p:nvSpPr>
          <p:cNvPr id="15" name="Ipad Image">
            <a:extLst>
              <a:ext uri="{FF2B5EF4-FFF2-40B4-BE49-F238E27FC236}">
                <a16:creationId xmlns:a16="http://schemas.microsoft.com/office/drawing/2014/main" id="{AA70D2AE-708A-0EC1-1E80-18A5AF2E44E3}"/>
              </a:ext>
            </a:extLst>
          </p:cNvPr>
          <p:cNvSpPr>
            <a:spLocks noGrp="1"/>
          </p:cNvSpPr>
          <p:nvPr>
            <p:ph type="pic" sz="quarter" idx="18" hasCustomPrompt="1"/>
          </p:nvPr>
        </p:nvSpPr>
        <p:spPr>
          <a:xfrm>
            <a:off x="7322324" y="648256"/>
            <a:ext cx="4200330" cy="5565600"/>
          </a:xfrm>
          <a:prstGeom prst="roundRect">
            <a:avLst>
              <a:gd name="adj" fmla="val 2434"/>
            </a:avLst>
          </a:prstGeom>
          <a:solidFill>
            <a:schemeClr val="bg1">
              <a:lumMod val="75000"/>
            </a:schemeClr>
          </a:solidFill>
        </p:spPr>
        <p:txBody>
          <a:bodyPr anchor="ctr"/>
          <a:lstStyle>
            <a:lvl1pPr marL="0" indent="0" algn="ctr">
              <a:buNone/>
              <a:defRPr>
                <a:latin typeface="+mj-lt"/>
              </a:defRPr>
            </a:lvl1pPr>
          </a:lstStyle>
          <a:p>
            <a:r>
              <a:rPr lang="en-AU"/>
              <a:t>CLICK </a:t>
            </a:r>
          </a:p>
          <a:p>
            <a:r>
              <a:rPr lang="en-AU"/>
              <a:t>HERE TO INSERT </a:t>
            </a:r>
          </a:p>
          <a:p>
            <a:r>
              <a:rPr lang="en-AU"/>
              <a:t>IMAGE</a:t>
            </a:r>
          </a:p>
        </p:txBody>
      </p:sp>
      <p:sp>
        <p:nvSpPr>
          <p:cNvPr id="6" name="Text">
            <a:extLst>
              <a:ext uri="{FF2B5EF4-FFF2-40B4-BE49-F238E27FC236}">
                <a16:creationId xmlns:a16="http://schemas.microsoft.com/office/drawing/2014/main" id="{78279716-352E-70A8-E702-10B115F31191}"/>
              </a:ext>
            </a:extLst>
          </p:cNvPr>
          <p:cNvSpPr>
            <a:spLocks noGrp="1"/>
          </p:cNvSpPr>
          <p:nvPr>
            <p:ph type="body" sz="quarter" idx="23" hasCustomPrompt="1"/>
          </p:nvPr>
        </p:nvSpPr>
        <p:spPr>
          <a:xfrm>
            <a:off x="561414" y="1773860"/>
            <a:ext cx="5804228"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a:extLst>
              <a:ext uri="{FF2B5EF4-FFF2-40B4-BE49-F238E27FC236}">
                <a16:creationId xmlns:a16="http://schemas.microsoft.com/office/drawing/2014/main" id="{B63C6B66-94D8-2D05-58EF-932F4FE7DCB7}"/>
              </a:ext>
            </a:extLst>
          </p:cNvPr>
          <p:cNvSpPr>
            <a:spLocks noGrp="1"/>
          </p:cNvSpPr>
          <p:nvPr>
            <p:ph type="title" hasCustomPrompt="1"/>
          </p:nvPr>
        </p:nvSpPr>
        <p:spPr>
          <a:xfrm>
            <a:off x="561414"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Tree>
    <p:extLst>
      <p:ext uri="{BB962C8B-B14F-4D97-AF65-F5344CB8AC3E}">
        <p14:creationId xmlns:p14="http://schemas.microsoft.com/office/powerpoint/2010/main" val="4279418699"/>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Quote-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90164F-684E-5FA3-BA0A-8A4DA23580F0}"/>
              </a:ext>
            </a:extLst>
          </p:cNvPr>
          <p:cNvPicPr>
            <a:picLocks noChangeAspect="1"/>
          </p:cNvPicPr>
          <p:nvPr userDrawn="1"/>
        </p:nvPicPr>
        <p:blipFill>
          <a:blip r:embed="rId2"/>
          <a:stretch>
            <a:fillRect/>
          </a:stretch>
        </p:blipFill>
        <p:spPr>
          <a:xfrm rot="10800000">
            <a:off x="0" y="0"/>
            <a:ext cx="12192000" cy="2736376"/>
          </a:xfrm>
          <a:prstGeom prst="rect">
            <a:avLst/>
          </a:prstGeom>
        </p:spPr>
      </p:pic>
      <p:sp>
        <p:nvSpPr>
          <p:cNvPr id="9" name="Text Placeholder 7">
            <a:extLst>
              <a:ext uri="{FF2B5EF4-FFF2-40B4-BE49-F238E27FC236}">
                <a16:creationId xmlns:a16="http://schemas.microsoft.com/office/drawing/2014/main" id="{83BEB6C0-41C9-F964-4A84-F2ED1723AB1D}"/>
              </a:ext>
            </a:extLst>
          </p:cNvPr>
          <p:cNvSpPr>
            <a:spLocks noGrp="1"/>
          </p:cNvSpPr>
          <p:nvPr>
            <p:ph type="body" sz="quarter" idx="10" hasCustomPrompt="1"/>
          </p:nvPr>
        </p:nvSpPr>
        <p:spPr>
          <a:xfrm>
            <a:off x="974723" y="1988249"/>
            <a:ext cx="10241917" cy="2407285"/>
          </a:xfrm>
          <a:prstGeom prst="rect">
            <a:avLst/>
          </a:prstGeom>
        </p:spPr>
        <p:txBody>
          <a:bodyPr lIns="0" tIns="0" rIns="0" bIns="0" anchor="ctr"/>
          <a:lstStyle>
            <a:lvl1pPr marL="0" indent="0">
              <a:buNone/>
              <a:defRPr sz="4000"/>
            </a:lvl1pPr>
            <a:lvl2pPr marL="360000" indent="0">
              <a:buNone/>
              <a:defRPr/>
            </a:lvl2pPr>
            <a:lvl3pPr marL="722312" indent="0">
              <a:buNone/>
              <a:defRPr/>
            </a:lvl3pPr>
            <a:lvl4pPr marL="1071562" indent="0">
              <a:buNone/>
              <a:defRPr/>
            </a:lvl4pPr>
            <a:lvl5pPr marL="1431925" indent="0">
              <a:buNone/>
              <a:defRPr/>
            </a:lvl5pPr>
          </a:lstStyle>
          <a:p>
            <a:pPr lvl="0"/>
            <a:r>
              <a:rPr lang="en-US"/>
              <a:t>Quote goes here. It can extend to multiple lines.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pic>
        <p:nvPicPr>
          <p:cNvPr id="5" name="Quote Mark - start">
            <a:extLst>
              <a:ext uri="{FF2B5EF4-FFF2-40B4-BE49-F238E27FC236}">
                <a16:creationId xmlns:a16="http://schemas.microsoft.com/office/drawing/2014/main" id="{750B802F-F328-9FCD-3DDD-EC36C377E43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359" y="1079700"/>
            <a:ext cx="949699" cy="949696"/>
          </a:xfrm>
          <a:prstGeom prst="rect">
            <a:avLst/>
          </a:prstGeom>
        </p:spPr>
      </p:pic>
      <p:pic>
        <p:nvPicPr>
          <p:cNvPr id="6" name="Quote Mark - end">
            <a:extLst>
              <a:ext uri="{FF2B5EF4-FFF2-40B4-BE49-F238E27FC236}">
                <a16:creationId xmlns:a16="http://schemas.microsoft.com/office/drawing/2014/main" id="{546FEC33-ED0B-DEEA-C06D-216F1B2E724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266945" y="4354387"/>
            <a:ext cx="949696" cy="949699"/>
          </a:xfrm>
          <a:prstGeom prst="rect">
            <a:avLst/>
          </a:prstGeom>
        </p:spPr>
      </p:pic>
      <p:sp>
        <p:nvSpPr>
          <p:cNvPr id="10" name="Name">
            <a:extLst>
              <a:ext uri="{FF2B5EF4-FFF2-40B4-BE49-F238E27FC236}">
                <a16:creationId xmlns:a16="http://schemas.microsoft.com/office/drawing/2014/main" id="{06DE7610-37AC-FD48-E453-7793B75FE96C}"/>
              </a:ext>
            </a:extLst>
          </p:cNvPr>
          <p:cNvSpPr>
            <a:spLocks noGrp="1"/>
          </p:cNvSpPr>
          <p:nvPr>
            <p:ph type="body" sz="quarter" idx="11" hasCustomPrompt="1"/>
          </p:nvPr>
        </p:nvSpPr>
        <p:spPr>
          <a:xfrm>
            <a:off x="974724" y="4668838"/>
            <a:ext cx="5461000" cy="1309687"/>
          </a:xfrm>
          <a:prstGeom prst="rect">
            <a:avLst/>
          </a:prstGeom>
        </p:spPr>
        <p:txBody>
          <a:bodyPr lIns="0" tIns="0" rIns="0" bIns="0"/>
          <a:lstStyle>
            <a:lvl1pPr marL="0" indent="0">
              <a:buNone/>
              <a:defRPr sz="2000">
                <a:latin typeface="+mj-lt"/>
              </a:defRPr>
            </a:lvl1pPr>
          </a:lstStyle>
          <a:p>
            <a:pPr lvl="0"/>
            <a:r>
              <a:rPr lang="en-US"/>
              <a:t>Name</a:t>
            </a:r>
          </a:p>
          <a:p>
            <a:pPr lvl="0"/>
            <a:r>
              <a:rPr lang="en-US"/>
              <a:t>JOB TITLE</a:t>
            </a:r>
          </a:p>
        </p:txBody>
      </p:sp>
      <p:pic>
        <p:nvPicPr>
          <p:cNvPr id="3" name="Picture 2">
            <a:extLst>
              <a:ext uri="{FF2B5EF4-FFF2-40B4-BE49-F238E27FC236}">
                <a16:creationId xmlns:a16="http://schemas.microsoft.com/office/drawing/2014/main" id="{8DEC2D0B-EEA3-F961-3B29-96D46B1F46F7}"/>
              </a:ext>
            </a:extLst>
          </p:cNvPr>
          <p:cNvPicPr>
            <a:picLocks noChangeAspect="1"/>
          </p:cNvPicPr>
          <p:nvPr userDrawn="1"/>
        </p:nvPicPr>
        <p:blipFill>
          <a:blip r:embed="rId5"/>
          <a:stretch>
            <a:fillRect/>
          </a:stretch>
        </p:blipFill>
        <p:spPr>
          <a:xfrm>
            <a:off x="5763802" y="0"/>
            <a:ext cx="6428198" cy="2542439"/>
          </a:xfrm>
          <a:prstGeom prst="rect">
            <a:avLst/>
          </a:prstGeom>
        </p:spPr>
      </p:pic>
    </p:spTree>
    <p:extLst>
      <p:ext uri="{BB962C8B-B14F-4D97-AF65-F5344CB8AC3E}">
        <p14:creationId xmlns:p14="http://schemas.microsoft.com/office/powerpoint/2010/main" val="32699367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Image and quot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3158E5-4E4F-3F8E-442F-1BDA7FA41BD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62" y="3850000"/>
            <a:ext cx="6858976" cy="3018274"/>
          </a:xfrm>
          <a:prstGeom prst="rect">
            <a:avLst/>
          </a:prstGeom>
        </p:spPr>
      </p:pic>
      <p:sp>
        <p:nvSpPr>
          <p:cNvPr id="33" name="Rectangle: Rounded Corners 32">
            <a:extLst>
              <a:ext uri="{FF2B5EF4-FFF2-40B4-BE49-F238E27FC236}">
                <a16:creationId xmlns:a16="http://schemas.microsoft.com/office/drawing/2014/main" id="{65681A04-3E27-C462-6D8F-4ED43DB56C2E}"/>
              </a:ext>
            </a:extLst>
          </p:cNvPr>
          <p:cNvSpPr/>
          <p:nvPr/>
        </p:nvSpPr>
        <p:spPr>
          <a:xfrm>
            <a:off x="9190477" y="525294"/>
            <a:ext cx="2430032" cy="5807412"/>
          </a:xfrm>
          <a:prstGeom prst="roundRect">
            <a:avLst>
              <a:gd name="adj" fmla="val 7256"/>
            </a:avLst>
          </a:pr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Quote Mark - start">
            <a:extLst>
              <a:ext uri="{FF2B5EF4-FFF2-40B4-BE49-F238E27FC236}">
                <a16:creationId xmlns:a16="http://schemas.microsoft.com/office/drawing/2014/main" id="{A3AA150F-780D-FEE5-3D5C-1100550770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1905" y="983073"/>
            <a:ext cx="462016" cy="462014"/>
          </a:xfrm>
          <a:prstGeom prst="rect">
            <a:avLst/>
          </a:prstGeom>
        </p:spPr>
      </p:pic>
      <p:pic>
        <p:nvPicPr>
          <p:cNvPr id="4" name="Quote Mark - end">
            <a:extLst>
              <a:ext uri="{FF2B5EF4-FFF2-40B4-BE49-F238E27FC236}">
                <a16:creationId xmlns:a16="http://schemas.microsoft.com/office/drawing/2014/main" id="{33239306-26A4-722B-994C-80B697D2B51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909765" y="4955133"/>
            <a:ext cx="462014" cy="462014"/>
          </a:xfrm>
          <a:prstGeom prst="rect">
            <a:avLst/>
          </a:prstGeom>
        </p:spPr>
      </p:pic>
      <p:sp>
        <p:nvSpPr>
          <p:cNvPr id="6" name="Name">
            <a:extLst>
              <a:ext uri="{FF2B5EF4-FFF2-40B4-BE49-F238E27FC236}">
                <a16:creationId xmlns:a16="http://schemas.microsoft.com/office/drawing/2014/main" id="{8992D734-F809-225A-9FAD-1456B8B947B1}"/>
              </a:ext>
            </a:extLst>
          </p:cNvPr>
          <p:cNvSpPr>
            <a:spLocks noGrp="1"/>
          </p:cNvSpPr>
          <p:nvPr>
            <p:ph type="body" sz="quarter" idx="11" hasCustomPrompt="1"/>
          </p:nvPr>
        </p:nvSpPr>
        <p:spPr>
          <a:xfrm>
            <a:off x="9580545" y="5634115"/>
            <a:ext cx="1431561" cy="481623"/>
          </a:xfrm>
          <a:prstGeom prst="rect">
            <a:avLst/>
          </a:prstGeom>
        </p:spPr>
        <p:txBody>
          <a:bodyPr lIns="0" tIns="0" rIns="0" bIns="0"/>
          <a:lstStyle>
            <a:lvl1pPr marL="0" indent="0">
              <a:buNone/>
              <a:defRPr sz="1200">
                <a:latin typeface="+mj-lt"/>
              </a:defRPr>
            </a:lvl1pPr>
          </a:lstStyle>
          <a:p>
            <a:pPr lvl="0"/>
            <a:r>
              <a:rPr lang="en-US"/>
              <a:t>Name</a:t>
            </a:r>
          </a:p>
          <a:p>
            <a:pPr lvl="0"/>
            <a:r>
              <a:rPr lang="en-US"/>
              <a:t>JOB TITLE</a:t>
            </a:r>
          </a:p>
        </p:txBody>
      </p:sp>
      <p:sp>
        <p:nvSpPr>
          <p:cNvPr id="7" name="Text">
            <a:extLst>
              <a:ext uri="{FF2B5EF4-FFF2-40B4-BE49-F238E27FC236}">
                <a16:creationId xmlns:a16="http://schemas.microsoft.com/office/drawing/2014/main" id="{3996440C-2202-5989-360D-B72AD9CACDE0}"/>
              </a:ext>
            </a:extLst>
          </p:cNvPr>
          <p:cNvSpPr>
            <a:spLocks noGrp="1"/>
          </p:cNvSpPr>
          <p:nvPr>
            <p:ph type="body" sz="quarter" idx="56" hasCustomPrompt="1"/>
          </p:nvPr>
        </p:nvSpPr>
        <p:spPr>
          <a:xfrm>
            <a:off x="9560521" y="1759571"/>
            <a:ext cx="1743019" cy="3657576"/>
          </a:xfrm>
          <a:prstGeom prst="rect">
            <a:avLst/>
          </a:prstGeom>
        </p:spPr>
        <p:txBody>
          <a:bodyPr lIns="0" tIns="0" rIns="0" bIns="0" anchor="ctr"/>
          <a:lstStyle>
            <a:lvl1pPr marL="0" indent="0" algn="l">
              <a:lnSpc>
                <a:spcPct val="100000"/>
              </a:lnSpc>
              <a:buNone/>
              <a:defRPr sz="1600">
                <a:latin typeface="+mn-lt"/>
              </a:defRPr>
            </a:lvl1pPr>
            <a:lvl2pPr marL="176213" indent="0" algn="l">
              <a:lnSpc>
                <a:spcPct val="100000"/>
              </a:lnSpc>
              <a:buNone/>
              <a:tabLst/>
              <a:defRPr sz="1600">
                <a:latin typeface="+mn-lt"/>
              </a:defRPr>
            </a:lvl2pPr>
            <a:lvl3pPr marL="358775" indent="0" algn="l">
              <a:lnSpc>
                <a:spcPct val="100000"/>
              </a:lnSpc>
              <a:buNone/>
              <a:defRPr sz="1600">
                <a:latin typeface="+mn-lt"/>
              </a:defRPr>
            </a:lvl3pPr>
            <a:lvl4pPr marL="534987" indent="0" algn="l" defTabSz="984250">
              <a:lnSpc>
                <a:spcPct val="100000"/>
              </a:lnSpc>
              <a:buNone/>
              <a:tabLst/>
              <a:defRPr sz="1600">
                <a:latin typeface="+mn-lt"/>
              </a:defRPr>
            </a:lvl4pPr>
            <a:lvl5pPr marL="719138" indent="0" algn="l">
              <a:lnSpc>
                <a:spcPct val="100000"/>
              </a:lnSpc>
              <a:buNone/>
              <a:defRPr sz="1600">
                <a:latin typeface="+mn-lt"/>
              </a:defRPr>
            </a:lvl5pPr>
          </a:lstStyle>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a:t>
            </a:r>
            <a:r>
              <a:rPr lang="en-US" err="1"/>
              <a:t>textClick</a:t>
            </a:r>
            <a:r>
              <a:rPr lang="en-US"/>
              <a:t> to edit text Click to edit </a:t>
            </a:r>
          </a:p>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text</a:t>
            </a:r>
          </a:p>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text</a:t>
            </a:r>
          </a:p>
          <a:p>
            <a:pPr lvl="0"/>
            <a:endParaRPr lang="en-US"/>
          </a:p>
        </p:txBody>
      </p:sp>
      <p:sp>
        <p:nvSpPr>
          <p:cNvPr id="8" name="Iphone Image">
            <a:extLst>
              <a:ext uri="{FF2B5EF4-FFF2-40B4-BE49-F238E27FC236}">
                <a16:creationId xmlns:a16="http://schemas.microsoft.com/office/drawing/2014/main" id="{64FB6B83-4594-4CED-B121-090BBDA5FF84}"/>
              </a:ext>
            </a:extLst>
          </p:cNvPr>
          <p:cNvSpPr>
            <a:spLocks noGrp="1"/>
          </p:cNvSpPr>
          <p:nvPr>
            <p:ph type="pic" sz="quarter" idx="28" hasCustomPrompt="1"/>
          </p:nvPr>
        </p:nvSpPr>
        <p:spPr>
          <a:xfrm>
            <a:off x="515938" y="525294"/>
            <a:ext cx="8231020" cy="5807412"/>
          </a:xfrm>
          <a:prstGeom prst="roundRect">
            <a:avLst>
              <a:gd name="adj" fmla="val 4920"/>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2142382939"/>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6" pos="3840">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Full Image">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0C6C759-017E-36DE-B17D-B11D92241A1B}"/>
              </a:ext>
            </a:extLst>
          </p:cNvPr>
          <p:cNvSpPr>
            <a:spLocks noGrp="1"/>
          </p:cNvSpPr>
          <p:nvPr>
            <p:ph type="pic" sz="quarter" idx="10" hasCustomPrompt="1"/>
          </p:nvPr>
        </p:nvSpPr>
        <p:spPr>
          <a:xfrm>
            <a:off x="0" y="0"/>
            <a:ext cx="12192000" cy="6858000"/>
          </a:xfrm>
          <a:prstGeom prst="rect">
            <a:avLst/>
          </a:prstGeom>
          <a:solidFill>
            <a:schemeClr val="bg1"/>
          </a:solidFill>
        </p:spPr>
        <p:txBody>
          <a:bodyPr anchor="ctr"/>
          <a:lstStyle>
            <a:lvl1pPr marL="0" indent="0" algn="ctr">
              <a:buNone/>
              <a:defRPr sz="6000">
                <a:latin typeface="+mj-lt"/>
              </a:defRPr>
            </a:lvl1pPr>
          </a:lstStyle>
          <a:p>
            <a:r>
              <a:rPr lang="en-AU"/>
              <a:t>CLICK TO FULL PAGE </a:t>
            </a:r>
            <a:br>
              <a:rPr lang="en-AU"/>
            </a:br>
            <a:r>
              <a:rPr lang="en-AU"/>
              <a:t>IMAGE</a:t>
            </a:r>
          </a:p>
        </p:txBody>
      </p:sp>
    </p:spTree>
    <p:extLst>
      <p:ext uri="{BB962C8B-B14F-4D97-AF65-F5344CB8AC3E}">
        <p14:creationId xmlns:p14="http://schemas.microsoft.com/office/powerpoint/2010/main" val="603564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Full Video">
    <p:bg>
      <p:bgPr>
        <a:solidFill>
          <a:schemeClr val="tx1"/>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1BBBF8E-E73C-34B7-E1F3-EE89B633B52E}"/>
              </a:ext>
            </a:extLst>
          </p:cNvPr>
          <p:cNvSpPr>
            <a:spLocks noGrp="1"/>
          </p:cNvSpPr>
          <p:nvPr>
            <p:ph type="media" sz="quarter" idx="10" hasCustomPrompt="1"/>
          </p:nvPr>
        </p:nvSpPr>
        <p:spPr>
          <a:xfrm>
            <a:off x="0" y="0"/>
            <a:ext cx="12192000" cy="6858000"/>
          </a:xfrm>
          <a:prstGeom prst="rect">
            <a:avLst/>
          </a:prstGeom>
          <a:solidFill>
            <a:schemeClr val="bg1"/>
          </a:solidFill>
        </p:spPr>
        <p:txBody>
          <a:bodyPr anchor="ctr"/>
          <a:lstStyle>
            <a:lvl1pPr marL="0" indent="0" algn="ctr">
              <a:buNone/>
              <a:defRPr sz="6000">
                <a:latin typeface="+mj-lt"/>
              </a:defRPr>
            </a:lvl1pPr>
          </a:lstStyle>
          <a:p>
            <a:r>
              <a:rPr lang="en-AU"/>
              <a:t>CLICK TO ADD </a:t>
            </a:r>
            <a:br>
              <a:rPr lang="en-AU"/>
            </a:br>
            <a:r>
              <a:rPr lang="en-AU"/>
              <a:t>VIDEO</a:t>
            </a:r>
          </a:p>
        </p:txBody>
      </p:sp>
    </p:spTree>
    <p:extLst>
      <p:ext uri="{BB962C8B-B14F-4D97-AF65-F5344CB8AC3E}">
        <p14:creationId xmlns:p14="http://schemas.microsoft.com/office/powerpoint/2010/main" val="374108367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Purple gradient top">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E513E6-1FB6-C2AC-D498-DFA564848893}"/>
              </a:ext>
            </a:extLst>
          </p:cNvPr>
          <p:cNvPicPr>
            <a:picLocks noChangeAspect="1"/>
          </p:cNvPicPr>
          <p:nvPr userDrawn="1"/>
        </p:nvPicPr>
        <p:blipFill>
          <a:blip r:embed="rId2"/>
          <a:stretch>
            <a:fillRect/>
          </a:stretch>
        </p:blipFill>
        <p:spPr>
          <a:xfrm rot="10800000">
            <a:off x="0" y="0"/>
            <a:ext cx="12192000" cy="6315455"/>
          </a:xfrm>
          <a:prstGeom prst="rect">
            <a:avLst/>
          </a:prstGeom>
        </p:spPr>
      </p:pic>
    </p:spTree>
    <p:extLst>
      <p:ext uri="{BB962C8B-B14F-4D97-AF65-F5344CB8AC3E}">
        <p14:creationId xmlns:p14="http://schemas.microsoft.com/office/powerpoint/2010/main" val="3284856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Purple gradient botto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BC9997-6F9E-FC0C-9677-E5527BC89EB9}"/>
              </a:ext>
            </a:extLst>
          </p:cNvPr>
          <p:cNvSpPr/>
          <p:nvPr userDrawn="1"/>
        </p:nvSpPr>
        <p:spPr>
          <a:xfrm rot="10800000">
            <a:off x="0"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9560652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lue gradient botto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4A98A4-99A9-D8F3-22BB-4F34B2E2C68F}"/>
              </a:ext>
            </a:extLst>
          </p:cNvPr>
          <p:cNvSpPr/>
          <p:nvPr userDrawn="1"/>
        </p:nvSpPr>
        <p:spPr>
          <a:xfrm>
            <a:off x="1540" y="1040859"/>
            <a:ext cx="12192000" cy="5817141"/>
          </a:xfrm>
          <a:prstGeom prst="rect">
            <a:avLst/>
          </a:prstGeom>
          <a:gradFill>
            <a:gsLst>
              <a:gs pos="100000">
                <a:srgbClr val="EFF4FE"/>
              </a:gs>
              <a:gs pos="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7497538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Blue gradient to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4A98A4-99A9-D8F3-22BB-4F34B2E2C68F}"/>
              </a:ext>
            </a:extLst>
          </p:cNvPr>
          <p:cNvSpPr/>
          <p:nvPr userDrawn="1"/>
        </p:nvSpPr>
        <p:spPr>
          <a:xfrm rot="10800000">
            <a:off x="1540" y="0"/>
            <a:ext cx="12192000" cy="5817141"/>
          </a:xfrm>
          <a:prstGeom prst="rect">
            <a:avLst/>
          </a:prstGeom>
          <a:gradFill>
            <a:gsLst>
              <a:gs pos="100000">
                <a:srgbClr val="EFF4FE"/>
              </a:gs>
              <a:gs pos="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5449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024B-3B58-FB8A-FF1D-129391FAF1A3}"/>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1A8CAC11-3E43-5AEC-A5CE-DF7320F2EAC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82B4CEF-1413-6B3F-CEBD-6CA0CB4CDD1F}"/>
              </a:ext>
            </a:extLst>
          </p:cNvPr>
          <p:cNvSpPr>
            <a:spLocks noGrp="1"/>
          </p:cNvSpPr>
          <p:nvPr>
            <p:ph type="dt" sz="half" idx="10"/>
          </p:nvPr>
        </p:nvSpPr>
        <p:spPr/>
        <p:txBody>
          <a:bodyPr/>
          <a:lstStyle/>
          <a:p>
            <a:fld id="{8F37C070-AE4F-0E49-A069-158A638C7255}" type="datetimeFigureOut">
              <a:rPr lang="en-AU" smtClean="0"/>
              <a:t>13/11/2024</a:t>
            </a:fld>
            <a:endParaRPr lang="en-AU"/>
          </a:p>
        </p:txBody>
      </p:sp>
      <p:sp>
        <p:nvSpPr>
          <p:cNvPr id="5" name="Footer Placeholder 4">
            <a:extLst>
              <a:ext uri="{FF2B5EF4-FFF2-40B4-BE49-F238E27FC236}">
                <a16:creationId xmlns:a16="http://schemas.microsoft.com/office/drawing/2014/main" id="{9C5B023C-9838-EA64-03B0-0AB1C4CF0F2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7BF7B0E-9987-6142-932E-4629DCA96E64}"/>
              </a:ext>
            </a:extLst>
          </p:cNvPr>
          <p:cNvSpPr>
            <a:spLocks noGrp="1"/>
          </p:cNvSpPr>
          <p:nvPr>
            <p:ph type="sldNum" sz="quarter" idx="12"/>
          </p:nvPr>
        </p:nvSpPr>
        <p:spPr/>
        <p:txBody>
          <a:bodyPr/>
          <a:lstStyle/>
          <a:p>
            <a:fld id="{CCE5C7A4-60A9-2849-9F25-F54718F4C65E}" type="slidenum">
              <a:rPr lang="en-AU" smtClean="0"/>
              <a:t>‹#›</a:t>
            </a:fld>
            <a:endParaRPr lang="en-AU"/>
          </a:p>
        </p:txBody>
      </p:sp>
    </p:spTree>
    <p:extLst>
      <p:ext uri="{BB962C8B-B14F-4D97-AF65-F5344CB8AC3E}">
        <p14:creationId xmlns:p14="http://schemas.microsoft.com/office/powerpoint/2010/main" val="2638156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1 image with Heade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ACC4E2-960E-5F72-F0AF-AF06D9BBA5D1}"/>
              </a:ext>
            </a:extLst>
          </p:cNvPr>
          <p:cNvSpPr/>
          <p:nvPr userDrawn="1"/>
        </p:nvSpPr>
        <p:spPr>
          <a:xfrm rot="10800000">
            <a:off x="-22537"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DD6727F1-6878-4771-4645-34CA5DB799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15" y="0"/>
            <a:ext cx="12158225" cy="6857998"/>
          </a:xfrm>
          <a:prstGeom prst="rect">
            <a:avLst/>
          </a:prstGeom>
        </p:spPr>
      </p:pic>
      <p:sp>
        <p:nvSpPr>
          <p:cNvPr id="2" name="Heading">
            <a:extLst>
              <a:ext uri="{FF2B5EF4-FFF2-40B4-BE49-F238E27FC236}">
                <a16:creationId xmlns:a16="http://schemas.microsoft.com/office/drawing/2014/main" id="{87BB52D4-142A-F1CC-DCB8-5A48BF2F41E9}"/>
              </a:ext>
            </a:extLst>
          </p:cNvPr>
          <p:cNvSpPr>
            <a:spLocks noGrp="1"/>
          </p:cNvSpPr>
          <p:nvPr>
            <p:ph type="body" sz="quarter" idx="15" hasCustomPrompt="1"/>
          </p:nvPr>
        </p:nvSpPr>
        <p:spPr>
          <a:xfrm>
            <a:off x="6282000" y="2718998"/>
            <a:ext cx="5019151" cy="1964752"/>
          </a:xfrm>
          <a:prstGeom prst="rect">
            <a:avLst/>
          </a:prstGeom>
          <a:effectLst/>
        </p:spPr>
        <p:txBody>
          <a:bodyPr lIns="0" tIns="0" rIns="0" bIns="0" anchor="b">
            <a:noAutofit/>
          </a:bodyPr>
          <a:lstStyle>
            <a:lvl1pPr marL="0" indent="0">
              <a:lnSpc>
                <a:spcPct val="100000"/>
              </a:lnSpc>
              <a:spcBef>
                <a:spcPts val="0"/>
              </a:spcBef>
              <a:buFontTx/>
              <a:buNone/>
              <a:defRPr sz="55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your heading </a:t>
            </a:r>
          </a:p>
          <a:p>
            <a:pPr lvl="0"/>
            <a:r>
              <a:rPr lang="en-US"/>
              <a:t>here</a:t>
            </a:r>
            <a:endParaRPr lang="en-AU"/>
          </a:p>
        </p:txBody>
      </p:sp>
      <p:sp>
        <p:nvSpPr>
          <p:cNvPr id="8" name="Iphone Image">
            <a:extLst>
              <a:ext uri="{FF2B5EF4-FFF2-40B4-BE49-F238E27FC236}">
                <a16:creationId xmlns:a16="http://schemas.microsoft.com/office/drawing/2014/main" id="{F8CF91FA-A437-106E-3090-4229A2229CAE}"/>
              </a:ext>
            </a:extLst>
          </p:cNvPr>
          <p:cNvSpPr>
            <a:spLocks noGrp="1"/>
          </p:cNvSpPr>
          <p:nvPr>
            <p:ph type="pic" sz="quarter" idx="18" hasCustomPrompt="1"/>
          </p:nvPr>
        </p:nvSpPr>
        <p:spPr>
          <a:xfrm>
            <a:off x="807396" y="817123"/>
            <a:ext cx="4686313" cy="5282120"/>
          </a:xfrm>
          <a:prstGeom prst="roundRect">
            <a:avLst>
              <a:gd name="adj" fmla="val 8204"/>
            </a:avLst>
          </a:prstGeom>
          <a:solidFill>
            <a:schemeClr val="bg1">
              <a:lumMod val="75000"/>
            </a:schemeClr>
          </a:solidFill>
        </p:spPr>
        <p:txBody>
          <a:bodyPr anchor="ctr"/>
          <a:lstStyle>
            <a:lvl1pPr marL="0" indent="0" algn="ctr">
              <a:buNone/>
              <a:defRPr>
                <a:latin typeface="+mj-lt"/>
              </a:defRPr>
            </a:lvl1pPr>
          </a:lstStyle>
          <a:p>
            <a:r>
              <a:rPr lang="en-US"/>
              <a:t>Click to Add</a:t>
            </a:r>
          </a:p>
          <a:p>
            <a:r>
              <a:rPr lang="en-US"/>
              <a:t>Image Here</a:t>
            </a:r>
          </a:p>
        </p:txBody>
      </p:sp>
    </p:spTree>
    <p:extLst>
      <p:ext uri="{BB962C8B-B14F-4D97-AF65-F5344CB8AC3E}">
        <p14:creationId xmlns:p14="http://schemas.microsoft.com/office/powerpoint/2010/main" val="3373095172"/>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12170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White with Pa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052D5C8-5B09-3D9A-AC19-9C8E295CD19E}"/>
              </a:ext>
            </a:extLst>
          </p:cNvPr>
          <p:cNvSpPr>
            <a:spLocks noChangeAspect="1"/>
          </p:cNvSpPr>
          <p:nvPr userDrawn="1"/>
        </p:nvSpPr>
        <p:spPr>
          <a:xfrm>
            <a:off x="11440805" y="6117878"/>
            <a:ext cx="468000" cy="46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5F35ABA0-4F47-491F-9F60-95C86C574E21}" type="slidenum">
              <a:rPr lang="en-US" sz="1700" smtClean="0">
                <a:solidFill>
                  <a:schemeClr val="tx1"/>
                </a:solidFill>
                <a:latin typeface="+mj-lt"/>
              </a:rPr>
              <a:pPr algn="ctr"/>
              <a:t>‹#›</a:t>
            </a:fld>
            <a:endParaRPr lang="en-AU" sz="1700"/>
          </a:p>
        </p:txBody>
      </p:sp>
    </p:spTree>
    <p:extLst>
      <p:ext uri="{BB962C8B-B14F-4D97-AF65-F5344CB8AC3E}">
        <p14:creationId xmlns:p14="http://schemas.microsoft.com/office/powerpoint/2010/main" val="383268465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3 images and tex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AAB1BC-A5D3-ECB5-C000-A799CA1848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20"/>
            <a:ext cx="12192000" cy="6856959"/>
          </a:xfrm>
          <a:prstGeom prst="rect">
            <a:avLst/>
          </a:prstGeom>
        </p:spPr>
      </p:pic>
      <p:sp>
        <p:nvSpPr>
          <p:cNvPr id="14" name="Rectangle: Rounded Corners 13">
            <a:extLst>
              <a:ext uri="{FF2B5EF4-FFF2-40B4-BE49-F238E27FC236}">
                <a16:creationId xmlns:a16="http://schemas.microsoft.com/office/drawing/2014/main" id="{2BD4F32E-1FFA-AAD3-A9DB-54EF9C14D16F}"/>
              </a:ext>
            </a:extLst>
          </p:cNvPr>
          <p:cNvSpPr/>
          <p:nvPr userDrawn="1"/>
        </p:nvSpPr>
        <p:spPr>
          <a:xfrm>
            <a:off x="745849" y="833848"/>
            <a:ext cx="3115641" cy="525566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1">
            <a:extLst>
              <a:ext uri="{FF2B5EF4-FFF2-40B4-BE49-F238E27FC236}">
                <a16:creationId xmlns:a16="http://schemas.microsoft.com/office/drawing/2014/main" id="{E42F9CFE-2FD0-EB0B-6CD7-F51ED3E057DA}"/>
              </a:ext>
            </a:extLst>
          </p:cNvPr>
          <p:cNvSpPr>
            <a:spLocks noGrp="1"/>
          </p:cNvSpPr>
          <p:nvPr>
            <p:ph type="body" sz="quarter" idx="11" hasCustomPrompt="1"/>
          </p:nvPr>
        </p:nvSpPr>
        <p:spPr>
          <a:xfrm>
            <a:off x="1027583" y="3900485"/>
            <a:ext cx="2529073" cy="1783200"/>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16" name="Iphone Image">
            <a:extLst>
              <a:ext uri="{FF2B5EF4-FFF2-40B4-BE49-F238E27FC236}">
                <a16:creationId xmlns:a16="http://schemas.microsoft.com/office/drawing/2014/main" id="{CBE7D47B-B07E-4C52-6B20-E187DD3E378E}"/>
              </a:ext>
            </a:extLst>
          </p:cNvPr>
          <p:cNvSpPr>
            <a:spLocks noGrp="1"/>
          </p:cNvSpPr>
          <p:nvPr>
            <p:ph type="pic" sz="quarter" idx="27" hasCustomPrompt="1"/>
          </p:nvPr>
        </p:nvSpPr>
        <p:spPr>
          <a:xfrm>
            <a:off x="1105400" y="1174315"/>
            <a:ext cx="2412345" cy="251246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9" name="Rectangle: Rounded Corners 18">
            <a:extLst>
              <a:ext uri="{FF2B5EF4-FFF2-40B4-BE49-F238E27FC236}">
                <a16:creationId xmlns:a16="http://schemas.microsoft.com/office/drawing/2014/main" id="{9A388DDC-8C02-1E73-D6ED-C040654A290C}"/>
              </a:ext>
            </a:extLst>
          </p:cNvPr>
          <p:cNvSpPr/>
          <p:nvPr userDrawn="1"/>
        </p:nvSpPr>
        <p:spPr>
          <a:xfrm>
            <a:off x="4530276" y="833847"/>
            <a:ext cx="3115641" cy="525566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1">
            <a:extLst>
              <a:ext uri="{FF2B5EF4-FFF2-40B4-BE49-F238E27FC236}">
                <a16:creationId xmlns:a16="http://schemas.microsoft.com/office/drawing/2014/main" id="{7AE66FC0-EAF4-994F-7E49-8CC25C911289}"/>
              </a:ext>
            </a:extLst>
          </p:cNvPr>
          <p:cNvSpPr>
            <a:spLocks noGrp="1"/>
          </p:cNvSpPr>
          <p:nvPr>
            <p:ph type="body" sz="quarter" idx="28" hasCustomPrompt="1"/>
          </p:nvPr>
        </p:nvSpPr>
        <p:spPr>
          <a:xfrm>
            <a:off x="4812010" y="3900485"/>
            <a:ext cx="2529073" cy="1783200"/>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2" name="Iphone Image">
            <a:extLst>
              <a:ext uri="{FF2B5EF4-FFF2-40B4-BE49-F238E27FC236}">
                <a16:creationId xmlns:a16="http://schemas.microsoft.com/office/drawing/2014/main" id="{C2218FB1-86B2-1309-5065-1811138E7732}"/>
              </a:ext>
            </a:extLst>
          </p:cNvPr>
          <p:cNvSpPr>
            <a:spLocks noGrp="1"/>
          </p:cNvSpPr>
          <p:nvPr>
            <p:ph type="pic" sz="quarter" idx="29" hasCustomPrompt="1"/>
          </p:nvPr>
        </p:nvSpPr>
        <p:spPr>
          <a:xfrm>
            <a:off x="4889827" y="1174315"/>
            <a:ext cx="2412345" cy="251246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3" name="Rectangle: Rounded Corners 22">
            <a:extLst>
              <a:ext uri="{FF2B5EF4-FFF2-40B4-BE49-F238E27FC236}">
                <a16:creationId xmlns:a16="http://schemas.microsoft.com/office/drawing/2014/main" id="{E9605F40-FC40-33CE-E068-AB42778E9C16}"/>
              </a:ext>
            </a:extLst>
          </p:cNvPr>
          <p:cNvSpPr/>
          <p:nvPr userDrawn="1"/>
        </p:nvSpPr>
        <p:spPr>
          <a:xfrm>
            <a:off x="8323696" y="833847"/>
            <a:ext cx="3115641" cy="525566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1">
            <a:extLst>
              <a:ext uri="{FF2B5EF4-FFF2-40B4-BE49-F238E27FC236}">
                <a16:creationId xmlns:a16="http://schemas.microsoft.com/office/drawing/2014/main" id="{6D680D00-84E6-7AD2-D110-744C97BF11CF}"/>
              </a:ext>
            </a:extLst>
          </p:cNvPr>
          <p:cNvSpPr>
            <a:spLocks noGrp="1"/>
          </p:cNvSpPr>
          <p:nvPr>
            <p:ph type="body" sz="quarter" idx="30" hasCustomPrompt="1"/>
          </p:nvPr>
        </p:nvSpPr>
        <p:spPr>
          <a:xfrm>
            <a:off x="8605430" y="3900485"/>
            <a:ext cx="2529073" cy="1783200"/>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5" name="Iphone Image">
            <a:extLst>
              <a:ext uri="{FF2B5EF4-FFF2-40B4-BE49-F238E27FC236}">
                <a16:creationId xmlns:a16="http://schemas.microsoft.com/office/drawing/2014/main" id="{2FBE53AF-2FE9-14D3-D34D-FDC8CA76D0D3}"/>
              </a:ext>
            </a:extLst>
          </p:cNvPr>
          <p:cNvSpPr>
            <a:spLocks noGrp="1"/>
          </p:cNvSpPr>
          <p:nvPr>
            <p:ph type="pic" sz="quarter" idx="31" hasCustomPrompt="1"/>
          </p:nvPr>
        </p:nvSpPr>
        <p:spPr>
          <a:xfrm>
            <a:off x="8683247" y="1174315"/>
            <a:ext cx="2412345" cy="251246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282363565"/>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_4 images and text">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D1F1168-009B-25C4-6C7D-3B8660C52F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4590" y="520"/>
            <a:ext cx="12246590" cy="6856959"/>
          </a:xfrm>
          <a:prstGeom prst="rect">
            <a:avLst/>
          </a:prstGeom>
        </p:spPr>
      </p:pic>
      <p:sp>
        <p:nvSpPr>
          <p:cNvPr id="14" name="Rectangle: Rounded Corners 13">
            <a:extLst>
              <a:ext uri="{FF2B5EF4-FFF2-40B4-BE49-F238E27FC236}">
                <a16:creationId xmlns:a16="http://schemas.microsoft.com/office/drawing/2014/main" id="{2BD4F32E-1FFA-AAD3-A9DB-54EF9C14D16F}"/>
              </a:ext>
            </a:extLst>
          </p:cNvPr>
          <p:cNvSpPr/>
          <p:nvPr userDrawn="1"/>
        </p:nvSpPr>
        <p:spPr>
          <a:xfrm>
            <a:off x="476655" y="690664"/>
            <a:ext cx="2636196" cy="5398852"/>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1">
            <a:extLst>
              <a:ext uri="{FF2B5EF4-FFF2-40B4-BE49-F238E27FC236}">
                <a16:creationId xmlns:a16="http://schemas.microsoft.com/office/drawing/2014/main" id="{E42F9CFE-2FD0-EB0B-6CD7-F51ED3E057DA}"/>
              </a:ext>
            </a:extLst>
          </p:cNvPr>
          <p:cNvSpPr>
            <a:spLocks noGrp="1"/>
          </p:cNvSpPr>
          <p:nvPr>
            <p:ph type="body" sz="quarter" idx="11" hasCustomPrompt="1"/>
          </p:nvPr>
        </p:nvSpPr>
        <p:spPr>
          <a:xfrm>
            <a:off x="794114" y="3786176"/>
            <a:ext cx="2026907" cy="1933687"/>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16" name="Iphone Image">
            <a:extLst>
              <a:ext uri="{FF2B5EF4-FFF2-40B4-BE49-F238E27FC236}">
                <a16:creationId xmlns:a16="http://schemas.microsoft.com/office/drawing/2014/main" id="{CBE7D47B-B07E-4C52-6B20-E187DD3E378E}"/>
              </a:ext>
            </a:extLst>
          </p:cNvPr>
          <p:cNvSpPr>
            <a:spLocks noGrp="1"/>
          </p:cNvSpPr>
          <p:nvPr>
            <p:ph type="pic" sz="quarter" idx="27" hasCustomPrompt="1"/>
          </p:nvPr>
        </p:nvSpPr>
        <p:spPr>
          <a:xfrm>
            <a:off x="794114" y="1011677"/>
            <a:ext cx="2026907" cy="248297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5" name="Rectangle: Rounded Corners 4">
            <a:extLst>
              <a:ext uri="{FF2B5EF4-FFF2-40B4-BE49-F238E27FC236}">
                <a16:creationId xmlns:a16="http://schemas.microsoft.com/office/drawing/2014/main" id="{78E0FCBD-DF35-7BAB-DAA9-06AE1A1D3F73}"/>
              </a:ext>
            </a:extLst>
          </p:cNvPr>
          <p:cNvSpPr/>
          <p:nvPr userDrawn="1"/>
        </p:nvSpPr>
        <p:spPr>
          <a:xfrm>
            <a:off x="3375497" y="690664"/>
            <a:ext cx="2636196" cy="5398852"/>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1">
            <a:extLst>
              <a:ext uri="{FF2B5EF4-FFF2-40B4-BE49-F238E27FC236}">
                <a16:creationId xmlns:a16="http://schemas.microsoft.com/office/drawing/2014/main" id="{1AB82C11-FA60-DB2C-552F-7FE86D0B7275}"/>
              </a:ext>
            </a:extLst>
          </p:cNvPr>
          <p:cNvSpPr>
            <a:spLocks noGrp="1"/>
          </p:cNvSpPr>
          <p:nvPr>
            <p:ph type="body" sz="quarter" idx="28" hasCustomPrompt="1"/>
          </p:nvPr>
        </p:nvSpPr>
        <p:spPr>
          <a:xfrm>
            <a:off x="3692956" y="3786176"/>
            <a:ext cx="2026907" cy="1933687"/>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7" name="Iphone Image">
            <a:extLst>
              <a:ext uri="{FF2B5EF4-FFF2-40B4-BE49-F238E27FC236}">
                <a16:creationId xmlns:a16="http://schemas.microsoft.com/office/drawing/2014/main" id="{6C6FFF96-66DA-583B-A1EA-A490EAB98AB6}"/>
              </a:ext>
            </a:extLst>
          </p:cNvPr>
          <p:cNvSpPr>
            <a:spLocks noGrp="1"/>
          </p:cNvSpPr>
          <p:nvPr>
            <p:ph type="pic" sz="quarter" idx="29" hasCustomPrompt="1"/>
          </p:nvPr>
        </p:nvSpPr>
        <p:spPr>
          <a:xfrm>
            <a:off x="3692956" y="1011677"/>
            <a:ext cx="2026907" cy="248297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8" name="Rectangle: Rounded Corners 7">
            <a:extLst>
              <a:ext uri="{FF2B5EF4-FFF2-40B4-BE49-F238E27FC236}">
                <a16:creationId xmlns:a16="http://schemas.microsoft.com/office/drawing/2014/main" id="{16851DD7-A810-DECF-0AC4-D58A2959BA72}"/>
              </a:ext>
            </a:extLst>
          </p:cNvPr>
          <p:cNvSpPr/>
          <p:nvPr userDrawn="1"/>
        </p:nvSpPr>
        <p:spPr>
          <a:xfrm>
            <a:off x="6254887" y="690664"/>
            <a:ext cx="2636196" cy="5398852"/>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1">
            <a:extLst>
              <a:ext uri="{FF2B5EF4-FFF2-40B4-BE49-F238E27FC236}">
                <a16:creationId xmlns:a16="http://schemas.microsoft.com/office/drawing/2014/main" id="{F14512A5-94F2-3597-5E3E-9668C04561F2}"/>
              </a:ext>
            </a:extLst>
          </p:cNvPr>
          <p:cNvSpPr>
            <a:spLocks noGrp="1"/>
          </p:cNvSpPr>
          <p:nvPr>
            <p:ph type="body" sz="quarter" idx="30" hasCustomPrompt="1"/>
          </p:nvPr>
        </p:nvSpPr>
        <p:spPr>
          <a:xfrm>
            <a:off x="6572346" y="3786176"/>
            <a:ext cx="2026907" cy="1933687"/>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10" name="Iphone Image">
            <a:extLst>
              <a:ext uri="{FF2B5EF4-FFF2-40B4-BE49-F238E27FC236}">
                <a16:creationId xmlns:a16="http://schemas.microsoft.com/office/drawing/2014/main" id="{DE77CDFF-867A-60F4-7829-59FF4B80275F}"/>
              </a:ext>
            </a:extLst>
          </p:cNvPr>
          <p:cNvSpPr>
            <a:spLocks noGrp="1"/>
          </p:cNvSpPr>
          <p:nvPr>
            <p:ph type="pic" sz="quarter" idx="31" hasCustomPrompt="1"/>
          </p:nvPr>
        </p:nvSpPr>
        <p:spPr>
          <a:xfrm>
            <a:off x="6572346" y="1011677"/>
            <a:ext cx="2026907" cy="248297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1" name="Rectangle: Rounded Corners 10">
            <a:extLst>
              <a:ext uri="{FF2B5EF4-FFF2-40B4-BE49-F238E27FC236}">
                <a16:creationId xmlns:a16="http://schemas.microsoft.com/office/drawing/2014/main" id="{5D00EC8B-C48B-45B6-6356-3F249A1ECB05}"/>
              </a:ext>
            </a:extLst>
          </p:cNvPr>
          <p:cNvSpPr/>
          <p:nvPr userDrawn="1"/>
        </p:nvSpPr>
        <p:spPr>
          <a:xfrm>
            <a:off x="9114822" y="690664"/>
            <a:ext cx="2636196" cy="5398852"/>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1">
            <a:extLst>
              <a:ext uri="{FF2B5EF4-FFF2-40B4-BE49-F238E27FC236}">
                <a16:creationId xmlns:a16="http://schemas.microsoft.com/office/drawing/2014/main" id="{E0A575D9-3D9B-C63D-263F-44493C77E021}"/>
              </a:ext>
            </a:extLst>
          </p:cNvPr>
          <p:cNvSpPr>
            <a:spLocks noGrp="1"/>
          </p:cNvSpPr>
          <p:nvPr>
            <p:ph type="body" sz="quarter" idx="32" hasCustomPrompt="1"/>
          </p:nvPr>
        </p:nvSpPr>
        <p:spPr>
          <a:xfrm>
            <a:off x="9432281" y="3786176"/>
            <a:ext cx="2026907" cy="1933687"/>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13" name="Iphone Image">
            <a:extLst>
              <a:ext uri="{FF2B5EF4-FFF2-40B4-BE49-F238E27FC236}">
                <a16:creationId xmlns:a16="http://schemas.microsoft.com/office/drawing/2014/main" id="{0D4BA168-6A36-E855-9F8B-4147791CC11A}"/>
              </a:ext>
            </a:extLst>
          </p:cNvPr>
          <p:cNvSpPr>
            <a:spLocks noGrp="1"/>
          </p:cNvSpPr>
          <p:nvPr>
            <p:ph type="pic" sz="quarter" idx="33" hasCustomPrompt="1"/>
          </p:nvPr>
        </p:nvSpPr>
        <p:spPr>
          <a:xfrm>
            <a:off x="9432281" y="1011677"/>
            <a:ext cx="2026907" cy="248297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2366744280"/>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6 images and tex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1D33DC-186A-E10B-2AAF-0351D3EC15E0}"/>
              </a:ext>
            </a:extLst>
          </p:cNvPr>
          <p:cNvSpPr/>
          <p:nvPr userDrawn="1"/>
        </p:nvSpPr>
        <p:spPr>
          <a:xfrm rot="10800000">
            <a:off x="0"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D0ACEF97-A9F8-EE77-55E1-36255EFEB7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2" y="4585710"/>
            <a:ext cx="5163740" cy="2272290"/>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494519" y="2440593"/>
            <a:ext cx="1368000"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 name="Text 2">
            <a:extLst>
              <a:ext uri="{FF2B5EF4-FFF2-40B4-BE49-F238E27FC236}">
                <a16:creationId xmlns:a16="http://schemas.microsoft.com/office/drawing/2014/main" id="{1F2A7AF0-AB40-B3CE-F94B-A3E5FCC46078}"/>
              </a:ext>
            </a:extLst>
          </p:cNvPr>
          <p:cNvSpPr>
            <a:spLocks noGrp="1"/>
          </p:cNvSpPr>
          <p:nvPr>
            <p:ph type="body" sz="quarter" idx="21" hasCustomPrompt="1"/>
          </p:nvPr>
        </p:nvSpPr>
        <p:spPr>
          <a:xfrm>
            <a:off x="2464369" y="2440593"/>
            <a:ext cx="1368000"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8" name="Text 3">
            <a:extLst>
              <a:ext uri="{FF2B5EF4-FFF2-40B4-BE49-F238E27FC236}">
                <a16:creationId xmlns:a16="http://schemas.microsoft.com/office/drawing/2014/main" id="{50C44366-47A9-DB58-8815-F74924491EC5}"/>
              </a:ext>
            </a:extLst>
          </p:cNvPr>
          <p:cNvSpPr>
            <a:spLocks noGrp="1"/>
          </p:cNvSpPr>
          <p:nvPr>
            <p:ph type="body" sz="quarter" idx="23" hasCustomPrompt="1"/>
          </p:nvPr>
        </p:nvSpPr>
        <p:spPr>
          <a:xfrm>
            <a:off x="4445164" y="2440593"/>
            <a:ext cx="1368000"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2" name="Text 4">
            <a:extLst>
              <a:ext uri="{FF2B5EF4-FFF2-40B4-BE49-F238E27FC236}">
                <a16:creationId xmlns:a16="http://schemas.microsoft.com/office/drawing/2014/main" id="{9CF37793-C0E9-776E-038F-FD6CCD906C5D}"/>
              </a:ext>
            </a:extLst>
          </p:cNvPr>
          <p:cNvSpPr>
            <a:spLocks noGrp="1"/>
          </p:cNvSpPr>
          <p:nvPr>
            <p:ph type="body" sz="quarter" idx="25" hasCustomPrompt="1"/>
          </p:nvPr>
        </p:nvSpPr>
        <p:spPr>
          <a:xfrm>
            <a:off x="6425959" y="2440592"/>
            <a:ext cx="1368000" cy="3872657"/>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4" name="Text 5">
            <a:extLst>
              <a:ext uri="{FF2B5EF4-FFF2-40B4-BE49-F238E27FC236}">
                <a16:creationId xmlns:a16="http://schemas.microsoft.com/office/drawing/2014/main" id="{6C153EFC-DADA-C0A1-F00B-02E10AD97BBD}"/>
              </a:ext>
            </a:extLst>
          </p:cNvPr>
          <p:cNvSpPr>
            <a:spLocks noGrp="1"/>
          </p:cNvSpPr>
          <p:nvPr>
            <p:ph type="body" sz="quarter" idx="27" hasCustomPrompt="1"/>
          </p:nvPr>
        </p:nvSpPr>
        <p:spPr>
          <a:xfrm>
            <a:off x="8416482" y="2440593"/>
            <a:ext cx="1368000" cy="387265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 name="Iphone Image">
            <a:extLst>
              <a:ext uri="{FF2B5EF4-FFF2-40B4-BE49-F238E27FC236}">
                <a16:creationId xmlns:a16="http://schemas.microsoft.com/office/drawing/2014/main" id="{BBEC07BE-05F0-66BC-67E2-17921C13C55F}"/>
              </a:ext>
            </a:extLst>
          </p:cNvPr>
          <p:cNvSpPr>
            <a:spLocks noGrp="1"/>
          </p:cNvSpPr>
          <p:nvPr>
            <p:ph type="pic" sz="quarter" idx="38" hasCustomPrompt="1"/>
          </p:nvPr>
        </p:nvSpPr>
        <p:spPr>
          <a:xfrm>
            <a:off x="386318"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5" name="Iphone Image">
            <a:extLst>
              <a:ext uri="{FF2B5EF4-FFF2-40B4-BE49-F238E27FC236}">
                <a16:creationId xmlns:a16="http://schemas.microsoft.com/office/drawing/2014/main" id="{BD940180-BDDB-25AD-08A2-E0935452C4C6}"/>
              </a:ext>
            </a:extLst>
          </p:cNvPr>
          <p:cNvSpPr>
            <a:spLocks noGrp="1"/>
          </p:cNvSpPr>
          <p:nvPr>
            <p:ph type="pic" sz="quarter" idx="39" hasCustomPrompt="1"/>
          </p:nvPr>
        </p:nvSpPr>
        <p:spPr>
          <a:xfrm>
            <a:off x="2361876"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1" name="Iphone Image">
            <a:extLst>
              <a:ext uri="{FF2B5EF4-FFF2-40B4-BE49-F238E27FC236}">
                <a16:creationId xmlns:a16="http://schemas.microsoft.com/office/drawing/2014/main" id="{23F8B7EC-90A9-20B8-2D50-7F636E2358ED}"/>
              </a:ext>
            </a:extLst>
          </p:cNvPr>
          <p:cNvSpPr>
            <a:spLocks noGrp="1"/>
          </p:cNvSpPr>
          <p:nvPr>
            <p:ph type="pic" sz="quarter" idx="40" hasCustomPrompt="1"/>
          </p:nvPr>
        </p:nvSpPr>
        <p:spPr>
          <a:xfrm>
            <a:off x="4337434"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2" name="Iphone Image">
            <a:extLst>
              <a:ext uri="{FF2B5EF4-FFF2-40B4-BE49-F238E27FC236}">
                <a16:creationId xmlns:a16="http://schemas.microsoft.com/office/drawing/2014/main" id="{E8C46B9D-241D-E70C-B552-FECA50F2F2AF}"/>
              </a:ext>
            </a:extLst>
          </p:cNvPr>
          <p:cNvSpPr>
            <a:spLocks noGrp="1"/>
          </p:cNvSpPr>
          <p:nvPr>
            <p:ph type="pic" sz="quarter" idx="41" hasCustomPrompt="1"/>
          </p:nvPr>
        </p:nvSpPr>
        <p:spPr>
          <a:xfrm>
            <a:off x="6312992"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3" name="Iphone Image">
            <a:extLst>
              <a:ext uri="{FF2B5EF4-FFF2-40B4-BE49-F238E27FC236}">
                <a16:creationId xmlns:a16="http://schemas.microsoft.com/office/drawing/2014/main" id="{474AB12D-BAD1-DD82-7343-2F59376893BA}"/>
              </a:ext>
            </a:extLst>
          </p:cNvPr>
          <p:cNvSpPr>
            <a:spLocks noGrp="1"/>
          </p:cNvSpPr>
          <p:nvPr>
            <p:ph type="pic" sz="quarter" idx="42" hasCustomPrompt="1"/>
          </p:nvPr>
        </p:nvSpPr>
        <p:spPr>
          <a:xfrm>
            <a:off x="8288550"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4" name="Text 5">
            <a:extLst>
              <a:ext uri="{FF2B5EF4-FFF2-40B4-BE49-F238E27FC236}">
                <a16:creationId xmlns:a16="http://schemas.microsoft.com/office/drawing/2014/main" id="{979C9ED1-F28D-503D-94B2-760A9A795DF1}"/>
              </a:ext>
            </a:extLst>
          </p:cNvPr>
          <p:cNvSpPr>
            <a:spLocks noGrp="1"/>
          </p:cNvSpPr>
          <p:nvPr>
            <p:ph type="body" sz="quarter" idx="48" hasCustomPrompt="1"/>
          </p:nvPr>
        </p:nvSpPr>
        <p:spPr>
          <a:xfrm>
            <a:off x="10387551" y="2440592"/>
            <a:ext cx="1368000" cy="3872655"/>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8" name="Iphone Image">
            <a:extLst>
              <a:ext uri="{FF2B5EF4-FFF2-40B4-BE49-F238E27FC236}">
                <a16:creationId xmlns:a16="http://schemas.microsoft.com/office/drawing/2014/main" id="{D7EDD6FC-2BC4-53E8-9097-FF7C2B949AA4}"/>
              </a:ext>
            </a:extLst>
          </p:cNvPr>
          <p:cNvSpPr>
            <a:spLocks noGrp="1"/>
          </p:cNvSpPr>
          <p:nvPr>
            <p:ph type="pic" sz="quarter" idx="50" hasCustomPrompt="1"/>
          </p:nvPr>
        </p:nvSpPr>
        <p:spPr>
          <a:xfrm>
            <a:off x="10264108"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370071667"/>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Background V1">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CD35AC2-7D8E-4D81-68B8-13CE368D8251}"/>
              </a:ext>
            </a:extLst>
          </p:cNvPr>
          <p:cNvPicPr>
            <a:picLocks noChangeAspect="1"/>
          </p:cNvPicPr>
          <p:nvPr userDrawn="1"/>
        </p:nvPicPr>
        <p:blipFill>
          <a:blip r:embed="rId2"/>
          <a:stretch>
            <a:fillRect/>
          </a:stretch>
        </p:blipFill>
        <p:spPr>
          <a:xfrm>
            <a:off x="0" y="1042416"/>
            <a:ext cx="12192000" cy="5815584"/>
          </a:xfrm>
          <a:prstGeom prst="rect">
            <a:avLst/>
          </a:prstGeom>
        </p:spPr>
      </p:pic>
      <p:pic>
        <p:nvPicPr>
          <p:cNvPr id="3" name="Picture 2">
            <a:extLst>
              <a:ext uri="{FF2B5EF4-FFF2-40B4-BE49-F238E27FC236}">
                <a16:creationId xmlns:a16="http://schemas.microsoft.com/office/drawing/2014/main" id="{823415CA-CCD2-F9C7-55B8-526E50D286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287" y="790"/>
            <a:ext cx="12155425" cy="6856419"/>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796076" y="2537869"/>
            <a:ext cx="1694204"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 name="Iphone Image">
            <a:extLst>
              <a:ext uri="{FF2B5EF4-FFF2-40B4-BE49-F238E27FC236}">
                <a16:creationId xmlns:a16="http://schemas.microsoft.com/office/drawing/2014/main" id="{BBEC07BE-05F0-66BC-67E2-17921C13C55F}"/>
              </a:ext>
            </a:extLst>
          </p:cNvPr>
          <p:cNvSpPr>
            <a:spLocks noGrp="1"/>
          </p:cNvSpPr>
          <p:nvPr>
            <p:ph type="pic" sz="quarter" idx="38" hasCustomPrompt="1"/>
          </p:nvPr>
        </p:nvSpPr>
        <p:spPr>
          <a:xfrm>
            <a:off x="687874" y="642026"/>
            <a:ext cx="1938593" cy="1600200"/>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6" name="Text1">
            <a:extLst>
              <a:ext uri="{FF2B5EF4-FFF2-40B4-BE49-F238E27FC236}">
                <a16:creationId xmlns:a16="http://schemas.microsoft.com/office/drawing/2014/main" id="{9D527488-BE1C-814E-25D9-DAEEB373D1B7}"/>
              </a:ext>
            </a:extLst>
          </p:cNvPr>
          <p:cNvSpPr>
            <a:spLocks noGrp="1"/>
          </p:cNvSpPr>
          <p:nvPr>
            <p:ph type="body" sz="quarter" idx="39" hasCustomPrompt="1"/>
          </p:nvPr>
        </p:nvSpPr>
        <p:spPr>
          <a:xfrm>
            <a:off x="3033438" y="2537869"/>
            <a:ext cx="1694204"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7" name="Iphone Image">
            <a:extLst>
              <a:ext uri="{FF2B5EF4-FFF2-40B4-BE49-F238E27FC236}">
                <a16:creationId xmlns:a16="http://schemas.microsoft.com/office/drawing/2014/main" id="{50BFB506-55E7-149B-C306-BCF68489A8FC}"/>
              </a:ext>
            </a:extLst>
          </p:cNvPr>
          <p:cNvSpPr>
            <a:spLocks noGrp="1"/>
          </p:cNvSpPr>
          <p:nvPr>
            <p:ph type="pic" sz="quarter" idx="40" hasCustomPrompt="1"/>
          </p:nvPr>
        </p:nvSpPr>
        <p:spPr>
          <a:xfrm>
            <a:off x="2925236" y="642026"/>
            <a:ext cx="1938593" cy="1600200"/>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9" name="Text1">
            <a:extLst>
              <a:ext uri="{FF2B5EF4-FFF2-40B4-BE49-F238E27FC236}">
                <a16:creationId xmlns:a16="http://schemas.microsoft.com/office/drawing/2014/main" id="{27FFCB4C-BFE8-850D-4046-4DFF948C45AE}"/>
              </a:ext>
            </a:extLst>
          </p:cNvPr>
          <p:cNvSpPr>
            <a:spLocks noGrp="1"/>
          </p:cNvSpPr>
          <p:nvPr>
            <p:ph type="body" sz="quarter" idx="41" hasCustomPrompt="1"/>
          </p:nvPr>
        </p:nvSpPr>
        <p:spPr>
          <a:xfrm>
            <a:off x="5270800" y="2537869"/>
            <a:ext cx="1694204"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0" name="Iphone Image">
            <a:extLst>
              <a:ext uri="{FF2B5EF4-FFF2-40B4-BE49-F238E27FC236}">
                <a16:creationId xmlns:a16="http://schemas.microsoft.com/office/drawing/2014/main" id="{2E7744A7-27C3-593E-3C7A-F363858E9E93}"/>
              </a:ext>
            </a:extLst>
          </p:cNvPr>
          <p:cNvSpPr>
            <a:spLocks noGrp="1"/>
          </p:cNvSpPr>
          <p:nvPr>
            <p:ph type="pic" sz="quarter" idx="42" hasCustomPrompt="1"/>
          </p:nvPr>
        </p:nvSpPr>
        <p:spPr>
          <a:xfrm>
            <a:off x="5162598" y="642026"/>
            <a:ext cx="1938593" cy="1600200"/>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4" name="Text1">
            <a:extLst>
              <a:ext uri="{FF2B5EF4-FFF2-40B4-BE49-F238E27FC236}">
                <a16:creationId xmlns:a16="http://schemas.microsoft.com/office/drawing/2014/main" id="{14809637-B103-DCB0-4099-E40AA6E1AC66}"/>
              </a:ext>
            </a:extLst>
          </p:cNvPr>
          <p:cNvSpPr>
            <a:spLocks noGrp="1"/>
          </p:cNvSpPr>
          <p:nvPr>
            <p:ph type="body" sz="quarter" idx="43" hasCustomPrompt="1"/>
          </p:nvPr>
        </p:nvSpPr>
        <p:spPr>
          <a:xfrm>
            <a:off x="7508162" y="2537869"/>
            <a:ext cx="1694204"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5" name="Iphone Image">
            <a:extLst>
              <a:ext uri="{FF2B5EF4-FFF2-40B4-BE49-F238E27FC236}">
                <a16:creationId xmlns:a16="http://schemas.microsoft.com/office/drawing/2014/main" id="{9B8541D9-B470-A00B-E2F3-0DCB5919DA16}"/>
              </a:ext>
            </a:extLst>
          </p:cNvPr>
          <p:cNvSpPr>
            <a:spLocks noGrp="1"/>
          </p:cNvSpPr>
          <p:nvPr>
            <p:ph type="pic" sz="quarter" idx="44" hasCustomPrompt="1"/>
          </p:nvPr>
        </p:nvSpPr>
        <p:spPr>
          <a:xfrm>
            <a:off x="7399960" y="642026"/>
            <a:ext cx="1938593" cy="1600200"/>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6" name="Text1">
            <a:extLst>
              <a:ext uri="{FF2B5EF4-FFF2-40B4-BE49-F238E27FC236}">
                <a16:creationId xmlns:a16="http://schemas.microsoft.com/office/drawing/2014/main" id="{1C576269-3936-C378-CDA5-5CC7B5E8BE64}"/>
              </a:ext>
            </a:extLst>
          </p:cNvPr>
          <p:cNvSpPr>
            <a:spLocks noGrp="1"/>
          </p:cNvSpPr>
          <p:nvPr>
            <p:ph type="body" sz="quarter" idx="45" hasCustomPrompt="1"/>
          </p:nvPr>
        </p:nvSpPr>
        <p:spPr>
          <a:xfrm>
            <a:off x="9764979" y="2537869"/>
            <a:ext cx="1694204"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7" name="Iphone Image">
            <a:extLst>
              <a:ext uri="{FF2B5EF4-FFF2-40B4-BE49-F238E27FC236}">
                <a16:creationId xmlns:a16="http://schemas.microsoft.com/office/drawing/2014/main" id="{AE32635E-30ED-FC3F-F6E8-8D0E4E97094B}"/>
              </a:ext>
            </a:extLst>
          </p:cNvPr>
          <p:cNvSpPr>
            <a:spLocks noGrp="1"/>
          </p:cNvSpPr>
          <p:nvPr>
            <p:ph type="pic" sz="quarter" idx="46" hasCustomPrompt="1"/>
          </p:nvPr>
        </p:nvSpPr>
        <p:spPr>
          <a:xfrm>
            <a:off x="9656777" y="642026"/>
            <a:ext cx="1938593" cy="1600200"/>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4" name="Rectangle 3">
            <a:extLst>
              <a:ext uri="{FF2B5EF4-FFF2-40B4-BE49-F238E27FC236}">
                <a16:creationId xmlns:a16="http://schemas.microsoft.com/office/drawing/2014/main" id="{5B9D4AE8-EBDC-4343-588B-9C0C7F1FB19F}"/>
              </a:ext>
            </a:extLst>
          </p:cNvPr>
          <p:cNvSpPr/>
          <p:nvPr userDrawn="1"/>
        </p:nvSpPr>
        <p:spPr>
          <a:xfrm rot="10800000">
            <a:off x="0"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032B851A-C514-3A2E-B6F0-EB9678F75F9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162" y="4585710"/>
            <a:ext cx="5163740" cy="2272290"/>
          </a:xfrm>
          <a:prstGeom prst="rect">
            <a:avLst/>
          </a:prstGeom>
        </p:spPr>
      </p:pic>
    </p:spTree>
    <p:extLst>
      <p:ext uri="{BB962C8B-B14F-4D97-AF65-F5344CB8AC3E}">
        <p14:creationId xmlns:p14="http://schemas.microsoft.com/office/powerpoint/2010/main" val="3800902836"/>
      </p:ext>
    </p:extLst>
  </p:cSld>
  <p:clrMapOvr>
    <a:masterClrMapping/>
  </p:clrMapOvr>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Background V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E328F5-FA16-80BC-932D-08D1C69593F1}"/>
              </a:ext>
            </a:extLst>
          </p:cNvPr>
          <p:cNvPicPr>
            <a:picLocks noChangeAspect="1"/>
          </p:cNvPicPr>
          <p:nvPr userDrawn="1"/>
        </p:nvPicPr>
        <p:blipFill>
          <a:blip r:embed="rId2"/>
          <a:stretch>
            <a:fillRect/>
          </a:stretch>
        </p:blipFill>
        <p:spPr>
          <a:xfrm>
            <a:off x="0" y="0"/>
            <a:ext cx="12192000" cy="4590789"/>
          </a:xfrm>
          <a:prstGeom prst="rect">
            <a:avLst/>
          </a:prstGeom>
        </p:spPr>
      </p:pic>
      <p:pic>
        <p:nvPicPr>
          <p:cNvPr id="2" name="Picture 1">
            <a:extLst>
              <a:ext uri="{FF2B5EF4-FFF2-40B4-BE49-F238E27FC236}">
                <a16:creationId xmlns:a16="http://schemas.microsoft.com/office/drawing/2014/main" id="{441C6A55-AA96-2F1C-5AF1-A672C970F5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986" y="0"/>
            <a:ext cx="12158225" cy="6857999"/>
          </a:xfrm>
          <a:prstGeom prst="rect">
            <a:avLst/>
          </a:prstGeom>
        </p:spPr>
      </p:pic>
    </p:spTree>
    <p:extLst>
      <p:ext uri="{BB962C8B-B14F-4D97-AF65-F5344CB8AC3E}">
        <p14:creationId xmlns:p14="http://schemas.microsoft.com/office/powerpoint/2010/main" val="19301117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Background V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8103F1-10F5-C849-3EC5-1619F28245DA}"/>
              </a:ext>
            </a:extLst>
          </p:cNvPr>
          <p:cNvPicPr>
            <a:picLocks noChangeAspect="1"/>
          </p:cNvPicPr>
          <p:nvPr userDrawn="1"/>
        </p:nvPicPr>
        <p:blipFill>
          <a:blip r:embed="rId2"/>
          <a:stretch>
            <a:fillRect/>
          </a:stretch>
        </p:blipFill>
        <p:spPr>
          <a:xfrm>
            <a:off x="0" y="542545"/>
            <a:ext cx="12192000" cy="6315455"/>
          </a:xfrm>
          <a:prstGeom prst="rect">
            <a:avLst/>
          </a:prstGeom>
        </p:spPr>
      </p:pic>
      <p:pic>
        <p:nvPicPr>
          <p:cNvPr id="4" name="Picture 3">
            <a:extLst>
              <a:ext uri="{FF2B5EF4-FFF2-40B4-BE49-F238E27FC236}">
                <a16:creationId xmlns:a16="http://schemas.microsoft.com/office/drawing/2014/main" id="{B08DC93E-1E85-5763-60FA-B665677DB1D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5621" y="1042"/>
            <a:ext cx="12156379" cy="6856958"/>
          </a:xfrm>
          <a:prstGeom prst="rect">
            <a:avLst/>
          </a:prstGeom>
        </p:spPr>
      </p:pic>
    </p:spTree>
    <p:extLst>
      <p:ext uri="{BB962C8B-B14F-4D97-AF65-F5344CB8AC3E}">
        <p14:creationId xmlns:p14="http://schemas.microsoft.com/office/powerpoint/2010/main" val="53721167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Background V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AAF22D-2FE6-0F2C-EF3D-929E6472AE7F}"/>
              </a:ext>
            </a:extLst>
          </p:cNvPr>
          <p:cNvPicPr>
            <a:picLocks noChangeAspect="1"/>
          </p:cNvPicPr>
          <p:nvPr userDrawn="1"/>
        </p:nvPicPr>
        <p:blipFill>
          <a:blip r:embed="rId2"/>
          <a:stretch>
            <a:fillRect/>
          </a:stretch>
        </p:blipFill>
        <p:spPr>
          <a:xfrm>
            <a:off x="0" y="542545"/>
            <a:ext cx="12192000" cy="6315455"/>
          </a:xfrm>
          <a:prstGeom prst="rect">
            <a:avLst/>
          </a:prstGeom>
        </p:spPr>
      </p:pic>
      <p:pic>
        <p:nvPicPr>
          <p:cNvPr id="4" name="Picture 3">
            <a:extLst>
              <a:ext uri="{FF2B5EF4-FFF2-40B4-BE49-F238E27FC236}">
                <a16:creationId xmlns:a16="http://schemas.microsoft.com/office/drawing/2014/main" id="{8089F359-20C8-D843-8EE1-787D9E567A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58227" cy="6858000"/>
          </a:xfrm>
          <a:prstGeom prst="rect">
            <a:avLst/>
          </a:prstGeom>
        </p:spPr>
      </p:pic>
    </p:spTree>
    <p:extLst>
      <p:ext uri="{BB962C8B-B14F-4D97-AF65-F5344CB8AC3E}">
        <p14:creationId xmlns:p14="http://schemas.microsoft.com/office/powerpoint/2010/main" val="104562946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Background V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CEE784-564B-DB2B-2235-0360A8580B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920285" y="0"/>
            <a:ext cx="5271715" cy="2085654"/>
          </a:xfrm>
          <a:prstGeom prst="rect">
            <a:avLst/>
          </a:prstGeom>
        </p:spPr>
      </p:pic>
    </p:spTree>
    <p:extLst>
      <p:ext uri="{BB962C8B-B14F-4D97-AF65-F5344CB8AC3E}">
        <p14:creationId xmlns:p14="http://schemas.microsoft.com/office/powerpoint/2010/main" val="1389751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1 image with Head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867CD9-8CB6-732B-F79E-7797C2581A78}"/>
              </a:ext>
            </a:extLst>
          </p:cNvPr>
          <p:cNvPicPr>
            <a:picLocks noChangeAspect="1"/>
          </p:cNvPicPr>
          <p:nvPr userDrawn="1"/>
        </p:nvPicPr>
        <p:blipFill>
          <a:blip r:embed="rId2"/>
          <a:stretch>
            <a:fillRect/>
          </a:stretch>
        </p:blipFill>
        <p:spPr>
          <a:xfrm>
            <a:off x="0" y="1042416"/>
            <a:ext cx="12192000" cy="5815584"/>
          </a:xfrm>
          <a:prstGeom prst="rect">
            <a:avLst/>
          </a:prstGeom>
        </p:spPr>
      </p:pic>
      <p:pic>
        <p:nvPicPr>
          <p:cNvPr id="7" name="Picture 6">
            <a:extLst>
              <a:ext uri="{FF2B5EF4-FFF2-40B4-BE49-F238E27FC236}">
                <a16:creationId xmlns:a16="http://schemas.microsoft.com/office/drawing/2014/main" id="{DD6727F1-6878-4771-4645-34CA5DB799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0535" y="0"/>
            <a:ext cx="12158225" cy="6857999"/>
          </a:xfrm>
          <a:prstGeom prst="rect">
            <a:avLst/>
          </a:prstGeom>
        </p:spPr>
      </p:pic>
      <p:sp>
        <p:nvSpPr>
          <p:cNvPr id="2" name="Heading">
            <a:extLst>
              <a:ext uri="{FF2B5EF4-FFF2-40B4-BE49-F238E27FC236}">
                <a16:creationId xmlns:a16="http://schemas.microsoft.com/office/drawing/2014/main" id="{87BB52D4-142A-F1CC-DCB8-5A48BF2F41E9}"/>
              </a:ext>
            </a:extLst>
          </p:cNvPr>
          <p:cNvSpPr>
            <a:spLocks noGrp="1"/>
          </p:cNvSpPr>
          <p:nvPr>
            <p:ph type="body" sz="quarter" idx="15" hasCustomPrompt="1"/>
          </p:nvPr>
        </p:nvSpPr>
        <p:spPr>
          <a:xfrm>
            <a:off x="6282000" y="2446624"/>
            <a:ext cx="5019151" cy="1964752"/>
          </a:xfrm>
          <a:prstGeom prst="rect">
            <a:avLst/>
          </a:prstGeom>
          <a:effectLst/>
        </p:spPr>
        <p:txBody>
          <a:bodyPr lIns="0" tIns="0" rIns="0" bIns="0" anchor="b">
            <a:noAutofit/>
          </a:bodyPr>
          <a:lstStyle>
            <a:lvl1pPr marL="0" indent="0">
              <a:lnSpc>
                <a:spcPct val="100000"/>
              </a:lnSpc>
              <a:spcBef>
                <a:spcPts val="0"/>
              </a:spcBef>
              <a:buFontTx/>
              <a:buNone/>
              <a:defRPr sz="55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your heading </a:t>
            </a:r>
          </a:p>
          <a:p>
            <a:pPr lvl="0"/>
            <a:r>
              <a:rPr lang="en-US"/>
              <a:t>here</a:t>
            </a:r>
            <a:endParaRPr lang="en-AU"/>
          </a:p>
        </p:txBody>
      </p:sp>
      <p:sp>
        <p:nvSpPr>
          <p:cNvPr id="8" name="Iphone Image">
            <a:extLst>
              <a:ext uri="{FF2B5EF4-FFF2-40B4-BE49-F238E27FC236}">
                <a16:creationId xmlns:a16="http://schemas.microsoft.com/office/drawing/2014/main" id="{F8CF91FA-A437-106E-3090-4229A2229CAE}"/>
              </a:ext>
            </a:extLst>
          </p:cNvPr>
          <p:cNvSpPr>
            <a:spLocks noGrp="1"/>
          </p:cNvSpPr>
          <p:nvPr>
            <p:ph type="pic" sz="quarter" idx="18" hasCustomPrompt="1"/>
          </p:nvPr>
        </p:nvSpPr>
        <p:spPr>
          <a:xfrm>
            <a:off x="-525294" y="-642026"/>
            <a:ext cx="6019003" cy="8151779"/>
          </a:xfrm>
          <a:prstGeom prst="roundRect">
            <a:avLst>
              <a:gd name="adj" fmla="val 8204"/>
            </a:avLst>
          </a:prstGeom>
          <a:solidFill>
            <a:schemeClr val="bg1">
              <a:lumMod val="75000"/>
            </a:schemeClr>
          </a:solidFill>
        </p:spPr>
        <p:txBody>
          <a:bodyPr anchor="ctr"/>
          <a:lstStyle>
            <a:lvl1pPr marL="0" indent="0" algn="ctr">
              <a:buNone/>
              <a:defRPr>
                <a:latin typeface="+mj-lt"/>
              </a:defRPr>
            </a:lvl1pPr>
          </a:lstStyle>
          <a:p>
            <a:r>
              <a:rPr lang="en-US"/>
              <a:t>Click to Add</a:t>
            </a:r>
          </a:p>
          <a:p>
            <a:r>
              <a:rPr lang="en-US"/>
              <a:t>Image Here</a:t>
            </a:r>
          </a:p>
        </p:txBody>
      </p:sp>
    </p:spTree>
    <p:extLst>
      <p:ext uri="{BB962C8B-B14F-4D97-AF65-F5344CB8AC3E}">
        <p14:creationId xmlns:p14="http://schemas.microsoft.com/office/powerpoint/2010/main" val="4199188942"/>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Background V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E328F5-FA16-80BC-932D-08D1C69593F1}"/>
              </a:ext>
            </a:extLst>
          </p:cNvPr>
          <p:cNvPicPr>
            <a:picLocks noChangeAspect="1"/>
          </p:cNvPicPr>
          <p:nvPr userDrawn="1"/>
        </p:nvPicPr>
        <p:blipFill>
          <a:blip r:embed="rId2"/>
          <a:stretch>
            <a:fillRect/>
          </a:stretch>
        </p:blipFill>
        <p:spPr>
          <a:xfrm>
            <a:off x="0" y="-479684"/>
            <a:ext cx="12192000" cy="3072982"/>
          </a:xfrm>
          <a:prstGeom prst="rect">
            <a:avLst/>
          </a:prstGeom>
        </p:spPr>
      </p:pic>
      <p:pic>
        <p:nvPicPr>
          <p:cNvPr id="2" name="Picture 1">
            <a:extLst>
              <a:ext uri="{FF2B5EF4-FFF2-40B4-BE49-F238E27FC236}">
                <a16:creationId xmlns:a16="http://schemas.microsoft.com/office/drawing/2014/main" id="{441C6A55-AA96-2F1C-5AF1-A672C970F5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27443" y="-442081"/>
            <a:ext cx="9664557" cy="7300079"/>
          </a:xfrm>
          <a:prstGeom prst="rect">
            <a:avLst/>
          </a:prstGeom>
        </p:spPr>
      </p:pic>
    </p:spTree>
    <p:extLst>
      <p:ext uri="{BB962C8B-B14F-4D97-AF65-F5344CB8AC3E}">
        <p14:creationId xmlns:p14="http://schemas.microsoft.com/office/powerpoint/2010/main" val="2550366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074BE5-C1F1-C25C-8D6A-A500567AE4C9}"/>
              </a:ext>
            </a:extLst>
          </p:cNvPr>
          <p:cNvPicPr>
            <a:picLocks noChangeAspect="1"/>
          </p:cNvPicPr>
          <p:nvPr userDrawn="1"/>
        </p:nvPicPr>
        <p:blipFill>
          <a:blip r:embed="rId2"/>
          <a:stretch>
            <a:fillRect/>
          </a:stretch>
        </p:blipFill>
        <p:spPr>
          <a:xfrm>
            <a:off x="0" y="572046"/>
            <a:ext cx="12192000" cy="6315455"/>
          </a:xfrm>
          <a:prstGeom prst="rect">
            <a:avLst/>
          </a:prstGeom>
        </p:spPr>
      </p:pic>
      <p:pic>
        <p:nvPicPr>
          <p:cNvPr id="3" name="Picture 2">
            <a:extLst>
              <a:ext uri="{FF2B5EF4-FFF2-40B4-BE49-F238E27FC236}">
                <a16:creationId xmlns:a16="http://schemas.microsoft.com/office/drawing/2014/main" id="{8843D1E9-187C-3EFC-011A-92BBB4F4232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58672" y="3403196"/>
            <a:ext cx="7533328" cy="3472648"/>
          </a:xfrm>
          <a:prstGeom prst="rect">
            <a:avLst/>
          </a:prstGeom>
        </p:spPr>
      </p:pic>
      <p:sp>
        <p:nvSpPr>
          <p:cNvPr id="10" name="Title">
            <a:extLst>
              <a:ext uri="{FF2B5EF4-FFF2-40B4-BE49-F238E27FC236}">
                <a16:creationId xmlns:a16="http://schemas.microsoft.com/office/drawing/2014/main" id="{8D74AD71-76EB-7998-136C-DD3BA3DC2CE1}"/>
              </a:ext>
            </a:extLst>
          </p:cNvPr>
          <p:cNvSpPr>
            <a:spLocks noGrp="1"/>
          </p:cNvSpPr>
          <p:nvPr>
            <p:ph type="title" hasCustomPrompt="1"/>
          </p:nvPr>
        </p:nvSpPr>
        <p:spPr>
          <a:xfrm>
            <a:off x="515939" y="622380"/>
            <a:ext cx="5894590"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1" name="Text">
            <a:extLst>
              <a:ext uri="{FF2B5EF4-FFF2-40B4-BE49-F238E27FC236}">
                <a16:creationId xmlns:a16="http://schemas.microsoft.com/office/drawing/2014/main" id="{1CF823E2-A490-499C-5995-93A9083958E1}"/>
              </a:ext>
            </a:extLst>
          </p:cNvPr>
          <p:cNvSpPr>
            <a:spLocks noGrp="1"/>
          </p:cNvSpPr>
          <p:nvPr>
            <p:ph type="body" sz="quarter" idx="18" hasCustomPrompt="1"/>
          </p:nvPr>
        </p:nvSpPr>
        <p:spPr>
          <a:xfrm>
            <a:off x="515938" y="2456597"/>
            <a:ext cx="5894590" cy="3525913"/>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Iphone Image">
            <a:extLst>
              <a:ext uri="{FF2B5EF4-FFF2-40B4-BE49-F238E27FC236}">
                <a16:creationId xmlns:a16="http://schemas.microsoft.com/office/drawing/2014/main" id="{8D3491AC-13DD-D6CA-BA8E-BD2ECBD1BA7F}"/>
              </a:ext>
            </a:extLst>
          </p:cNvPr>
          <p:cNvSpPr>
            <a:spLocks noGrp="1"/>
          </p:cNvSpPr>
          <p:nvPr>
            <p:ph type="pic" sz="quarter" idx="19" hasCustomPrompt="1"/>
          </p:nvPr>
        </p:nvSpPr>
        <p:spPr>
          <a:xfrm>
            <a:off x="6702357" y="622380"/>
            <a:ext cx="4973705" cy="5360131"/>
          </a:xfrm>
          <a:prstGeom prst="roundRect">
            <a:avLst>
              <a:gd name="adj" fmla="val 8204"/>
            </a:avLst>
          </a:prstGeom>
          <a:solidFill>
            <a:schemeClr val="bg1">
              <a:lumMod val="75000"/>
            </a:schemeClr>
          </a:solidFill>
        </p:spPr>
        <p:txBody>
          <a:bodyPr anchor="ctr"/>
          <a:lstStyle>
            <a:lvl1pPr marL="0" indent="0" algn="ctr">
              <a:buNone/>
              <a:defRPr>
                <a:latin typeface="+mj-lt"/>
              </a:defRPr>
            </a:lvl1pPr>
          </a:lstStyle>
          <a:p>
            <a:r>
              <a:rPr lang="en-US"/>
              <a:t>Click to Add</a:t>
            </a:r>
          </a:p>
          <a:p>
            <a:r>
              <a:rPr lang="en-US"/>
              <a:t>Image Here</a:t>
            </a:r>
          </a:p>
        </p:txBody>
      </p:sp>
      <p:sp>
        <p:nvSpPr>
          <p:cNvPr id="4" name="TextBox 3">
            <a:extLst>
              <a:ext uri="{FF2B5EF4-FFF2-40B4-BE49-F238E27FC236}">
                <a16:creationId xmlns:a16="http://schemas.microsoft.com/office/drawing/2014/main" id="{EE694B97-C9C0-3522-133A-C9FB0FE2DD3C}"/>
              </a:ext>
            </a:extLst>
          </p:cNvPr>
          <p:cNvSpPr txBox="1"/>
          <p:nvPr userDrawn="1"/>
        </p:nvSpPr>
        <p:spPr>
          <a:xfrm>
            <a:off x="865762" y="-398834"/>
            <a:ext cx="184731" cy="369332"/>
          </a:xfrm>
          <a:prstGeom prst="rect">
            <a:avLst/>
          </a:prstGeom>
          <a:noFill/>
        </p:spPr>
        <p:txBody>
          <a:bodyPr wrap="none" rtlCol="0">
            <a:spAutoFit/>
          </a:bodyPr>
          <a:lstStyle/>
          <a:p>
            <a:endParaRPr lang="en-AU"/>
          </a:p>
        </p:txBody>
      </p:sp>
      <p:sp>
        <p:nvSpPr>
          <p:cNvPr id="6" name="Text Placeholder 2">
            <a:extLst>
              <a:ext uri="{FF2B5EF4-FFF2-40B4-BE49-F238E27FC236}">
                <a16:creationId xmlns:a16="http://schemas.microsoft.com/office/drawing/2014/main" id="{FAA35644-D663-417D-AF0A-836CE00DAB2E}"/>
              </a:ext>
            </a:extLst>
          </p:cNvPr>
          <p:cNvSpPr>
            <a:spLocks noGrp="1"/>
          </p:cNvSpPr>
          <p:nvPr>
            <p:ph type="body" sz="quarter" idx="16" hasCustomPrompt="1"/>
          </p:nvPr>
        </p:nvSpPr>
        <p:spPr>
          <a:xfrm>
            <a:off x="503817" y="1705760"/>
            <a:ext cx="5906711" cy="414433"/>
          </a:xfrm>
          <a:prstGeom prst="rect">
            <a:avLst/>
          </a:prstGeom>
        </p:spPr>
        <p:txBody>
          <a:bodyPr lIns="0" tIns="0" rIns="0" bIns="0" anchor="ctr"/>
          <a:lstStyle>
            <a:lvl1pPr marL="0" indent="0">
              <a:buNone/>
              <a:defRPr sz="1800">
                <a:solidFill>
                  <a:schemeClr val="tx1"/>
                </a:solidFill>
              </a:defRPr>
            </a:lvl1pPr>
            <a:lvl2pPr marL="360000" indent="0">
              <a:buNone/>
              <a:defRPr sz="1200">
                <a:solidFill>
                  <a:schemeClr val="bg1"/>
                </a:solidFill>
              </a:defRPr>
            </a:lvl2pPr>
            <a:lvl3pPr marL="722312" indent="0">
              <a:buNone/>
              <a:defRPr sz="1200">
                <a:solidFill>
                  <a:schemeClr val="bg1"/>
                </a:solidFill>
              </a:defRPr>
            </a:lvl3pPr>
            <a:lvl4pPr marL="1071562" indent="0">
              <a:buNone/>
              <a:defRPr sz="1200">
                <a:solidFill>
                  <a:schemeClr val="bg1"/>
                </a:solidFill>
              </a:defRPr>
            </a:lvl4pPr>
            <a:lvl5pPr marL="1431925" indent="0">
              <a:buNone/>
              <a:defRPr sz="1200">
                <a:solidFill>
                  <a:schemeClr val="bg1"/>
                </a:solidFill>
              </a:defRPr>
            </a:lvl5pPr>
          </a:lstStyle>
          <a:p>
            <a:pPr lvl="0"/>
            <a:r>
              <a:rPr lang="en-US" dirty="0"/>
              <a:t>Add subhead here</a:t>
            </a:r>
          </a:p>
        </p:txBody>
      </p:sp>
    </p:spTree>
    <p:extLst>
      <p:ext uri="{BB962C8B-B14F-4D97-AF65-F5344CB8AC3E}">
        <p14:creationId xmlns:p14="http://schemas.microsoft.com/office/powerpoint/2010/main" val="3127183952"/>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1 column">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C71A3E-868D-443B-5C48-E7A311B44168}"/>
              </a:ext>
            </a:extLst>
          </p:cNvPr>
          <p:cNvSpPr/>
          <p:nvPr userDrawn="1"/>
        </p:nvSpPr>
        <p:spPr>
          <a:xfrm>
            <a:off x="1540" y="1040859"/>
            <a:ext cx="12192000" cy="5817141"/>
          </a:xfrm>
          <a:prstGeom prst="rect">
            <a:avLst/>
          </a:prstGeom>
          <a:gradFill>
            <a:gsLst>
              <a:gs pos="100000">
                <a:srgbClr val="EFF4FE"/>
              </a:gs>
              <a:gs pos="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2DA21A75-289D-24FC-59C1-EEC71F5500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233" y="0"/>
            <a:ext cx="12158227" cy="6858000"/>
          </a:xfrm>
          <a:prstGeom prst="rect">
            <a:avLst/>
          </a:prstGeom>
        </p:spPr>
      </p:pic>
      <p:sp>
        <p:nvSpPr>
          <p:cNvPr id="4" name="Title">
            <a:extLst>
              <a:ext uri="{FF2B5EF4-FFF2-40B4-BE49-F238E27FC236}">
                <a16:creationId xmlns:a16="http://schemas.microsoft.com/office/drawing/2014/main" id="{EB5B3EBE-7DA5-A405-A154-41EA16756646}"/>
              </a:ext>
            </a:extLst>
          </p:cNvPr>
          <p:cNvSpPr>
            <a:spLocks noGrp="1"/>
          </p:cNvSpPr>
          <p:nvPr>
            <p:ph type="title" hasCustomPrompt="1"/>
          </p:nvPr>
        </p:nvSpPr>
        <p:spPr>
          <a:xfrm>
            <a:off x="515938" y="512761"/>
            <a:ext cx="10486567"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5" name="Text">
            <a:extLst>
              <a:ext uri="{FF2B5EF4-FFF2-40B4-BE49-F238E27FC236}">
                <a16:creationId xmlns:a16="http://schemas.microsoft.com/office/drawing/2014/main" id="{663DC7CA-89DC-608D-00E8-068D6219BA95}"/>
              </a:ext>
            </a:extLst>
          </p:cNvPr>
          <p:cNvSpPr>
            <a:spLocks noGrp="1"/>
          </p:cNvSpPr>
          <p:nvPr>
            <p:ph type="body" sz="quarter" idx="18" hasCustomPrompt="1"/>
          </p:nvPr>
        </p:nvSpPr>
        <p:spPr>
          <a:xfrm>
            <a:off x="515938" y="2220687"/>
            <a:ext cx="10486569"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7" name="Text Placeholder 2">
            <a:extLst>
              <a:ext uri="{FF2B5EF4-FFF2-40B4-BE49-F238E27FC236}">
                <a16:creationId xmlns:a16="http://schemas.microsoft.com/office/drawing/2014/main" id="{1D69B607-8AEB-6807-143D-6BCD875F90C1}"/>
              </a:ext>
            </a:extLst>
          </p:cNvPr>
          <p:cNvSpPr>
            <a:spLocks noGrp="1"/>
          </p:cNvSpPr>
          <p:nvPr>
            <p:ph type="body" sz="quarter" idx="16" hasCustomPrompt="1"/>
          </p:nvPr>
        </p:nvSpPr>
        <p:spPr>
          <a:xfrm>
            <a:off x="503817" y="1607640"/>
            <a:ext cx="5906711" cy="414433"/>
          </a:xfrm>
          <a:prstGeom prst="rect">
            <a:avLst/>
          </a:prstGeom>
        </p:spPr>
        <p:txBody>
          <a:bodyPr lIns="0" tIns="0" rIns="0" bIns="0" anchor="ctr"/>
          <a:lstStyle>
            <a:lvl1pPr marL="0" indent="0">
              <a:buNone/>
              <a:defRPr sz="1800">
                <a:solidFill>
                  <a:schemeClr val="tx1"/>
                </a:solidFill>
              </a:defRPr>
            </a:lvl1pPr>
            <a:lvl2pPr marL="360000" indent="0">
              <a:buNone/>
              <a:defRPr sz="1200">
                <a:solidFill>
                  <a:schemeClr val="bg1"/>
                </a:solidFill>
              </a:defRPr>
            </a:lvl2pPr>
            <a:lvl3pPr marL="722312" indent="0">
              <a:buNone/>
              <a:defRPr sz="1200">
                <a:solidFill>
                  <a:schemeClr val="bg1"/>
                </a:solidFill>
              </a:defRPr>
            </a:lvl3pPr>
            <a:lvl4pPr marL="1071562" indent="0">
              <a:buNone/>
              <a:defRPr sz="1200">
                <a:solidFill>
                  <a:schemeClr val="bg1"/>
                </a:solidFill>
              </a:defRPr>
            </a:lvl4pPr>
            <a:lvl5pPr marL="1431925" indent="0">
              <a:buNone/>
              <a:defRPr sz="1200">
                <a:solidFill>
                  <a:schemeClr val="bg1"/>
                </a:solidFill>
              </a:defRPr>
            </a:lvl5pPr>
          </a:lstStyle>
          <a:p>
            <a:pPr lvl="0"/>
            <a:r>
              <a:rPr lang="en-US" dirty="0"/>
              <a:t>Add subhead here</a:t>
            </a:r>
          </a:p>
        </p:txBody>
      </p:sp>
    </p:spTree>
    <p:extLst>
      <p:ext uri="{BB962C8B-B14F-4D97-AF65-F5344CB8AC3E}">
        <p14:creationId xmlns:p14="http://schemas.microsoft.com/office/powerpoint/2010/main" val="3740339694"/>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1 column-V2">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B15AF3-8813-0E22-91EF-B6FB5F329F4B}"/>
              </a:ext>
            </a:extLst>
          </p:cNvPr>
          <p:cNvSpPr/>
          <p:nvPr userDrawn="1"/>
        </p:nvSpPr>
        <p:spPr>
          <a:xfrm rot="10800000">
            <a:off x="1540" y="0"/>
            <a:ext cx="12192000" cy="5817141"/>
          </a:xfrm>
          <a:prstGeom prst="rect">
            <a:avLst/>
          </a:prstGeom>
          <a:gradFill>
            <a:gsLst>
              <a:gs pos="100000">
                <a:srgbClr val="EFF4FE"/>
              </a:gs>
              <a:gs pos="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257D385E-255C-7D77-069D-53A32AB35D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457" y="520"/>
            <a:ext cx="12156381" cy="6856959"/>
          </a:xfrm>
          <a:prstGeom prst="rect">
            <a:avLst/>
          </a:prstGeom>
        </p:spPr>
      </p:pic>
      <p:sp>
        <p:nvSpPr>
          <p:cNvPr id="13" name="Rectangle 12">
            <a:extLst>
              <a:ext uri="{FF2B5EF4-FFF2-40B4-BE49-F238E27FC236}">
                <a16:creationId xmlns:a16="http://schemas.microsoft.com/office/drawing/2014/main" id="{0F84A01C-ACC5-2D95-7DFC-75CCBEA6855E}"/>
              </a:ext>
            </a:extLst>
          </p:cNvPr>
          <p:cNvSpPr/>
          <p:nvPr userDrawn="1"/>
        </p:nvSpPr>
        <p:spPr>
          <a:xfrm>
            <a:off x="0" y="0"/>
            <a:ext cx="124107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a:extLst>
              <a:ext uri="{FF2B5EF4-FFF2-40B4-BE49-F238E27FC236}">
                <a16:creationId xmlns:a16="http://schemas.microsoft.com/office/drawing/2014/main" id="{BA4AD0BD-89EF-CC66-403D-DCB7D1E773BF}"/>
              </a:ext>
            </a:extLst>
          </p:cNvPr>
          <p:cNvSpPr>
            <a:spLocks noGrp="1"/>
          </p:cNvSpPr>
          <p:nvPr>
            <p:ph type="title" hasCustomPrompt="1"/>
          </p:nvPr>
        </p:nvSpPr>
        <p:spPr>
          <a:xfrm>
            <a:off x="1767646" y="387047"/>
            <a:ext cx="9908417"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Text">
            <a:extLst>
              <a:ext uri="{FF2B5EF4-FFF2-40B4-BE49-F238E27FC236}">
                <a16:creationId xmlns:a16="http://schemas.microsoft.com/office/drawing/2014/main" id="{F1FF4D34-443A-69ED-0E36-3F5D9F5D03F9}"/>
              </a:ext>
            </a:extLst>
          </p:cNvPr>
          <p:cNvSpPr>
            <a:spLocks noGrp="1"/>
          </p:cNvSpPr>
          <p:nvPr>
            <p:ph type="body" sz="quarter" idx="18" hasCustomPrompt="1"/>
          </p:nvPr>
        </p:nvSpPr>
        <p:spPr>
          <a:xfrm>
            <a:off x="1767645" y="2197290"/>
            <a:ext cx="9908417" cy="359347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852260949"/>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1 column with multiple images">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F84112-E5BC-3C5D-E40A-6EA9553F93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0274" y="3429000"/>
            <a:ext cx="7461726" cy="3439642"/>
          </a:xfrm>
          <a:prstGeom prst="rect">
            <a:avLst/>
          </a:prstGeom>
        </p:spPr>
      </p:pic>
      <p:sp>
        <p:nvSpPr>
          <p:cNvPr id="12" name="Rectangle: Rounded Corners 11">
            <a:extLst>
              <a:ext uri="{FF2B5EF4-FFF2-40B4-BE49-F238E27FC236}">
                <a16:creationId xmlns:a16="http://schemas.microsoft.com/office/drawing/2014/main" id="{3390D154-FA77-27BD-A02D-0243B91ED27A}"/>
              </a:ext>
            </a:extLst>
          </p:cNvPr>
          <p:cNvSpPr/>
          <p:nvPr userDrawn="1"/>
        </p:nvSpPr>
        <p:spPr>
          <a:xfrm>
            <a:off x="6858001" y="525294"/>
            <a:ext cx="4818036" cy="5745651"/>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a:extLst>
              <a:ext uri="{FF2B5EF4-FFF2-40B4-BE49-F238E27FC236}">
                <a16:creationId xmlns:a16="http://schemas.microsoft.com/office/drawing/2014/main" id="{ACFDA86F-F095-5FDF-B8E0-B207C3EB1835}"/>
              </a:ext>
            </a:extLst>
          </p:cNvPr>
          <p:cNvSpPr>
            <a:spLocks noGrp="1"/>
          </p:cNvSpPr>
          <p:nvPr>
            <p:ph type="title" hasCustomPrompt="1"/>
          </p:nvPr>
        </p:nvSpPr>
        <p:spPr>
          <a:xfrm>
            <a:off x="515939" y="387047"/>
            <a:ext cx="599186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1" name="Text">
            <a:extLst>
              <a:ext uri="{FF2B5EF4-FFF2-40B4-BE49-F238E27FC236}">
                <a16:creationId xmlns:a16="http://schemas.microsoft.com/office/drawing/2014/main" id="{88AD5605-6003-3601-B215-0B8B71887578}"/>
              </a:ext>
            </a:extLst>
          </p:cNvPr>
          <p:cNvSpPr>
            <a:spLocks noGrp="1"/>
          </p:cNvSpPr>
          <p:nvPr>
            <p:ph type="body" sz="quarter" idx="18" hasCustomPrompt="1"/>
          </p:nvPr>
        </p:nvSpPr>
        <p:spPr>
          <a:xfrm>
            <a:off x="515939" y="1669839"/>
            <a:ext cx="5991865" cy="4601106"/>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5" name="Iphone Image">
            <a:extLst>
              <a:ext uri="{FF2B5EF4-FFF2-40B4-BE49-F238E27FC236}">
                <a16:creationId xmlns:a16="http://schemas.microsoft.com/office/drawing/2014/main" id="{E43B81F3-EF01-2658-A1E0-3CA06E2AB0E4}"/>
              </a:ext>
            </a:extLst>
          </p:cNvPr>
          <p:cNvSpPr>
            <a:spLocks noGrp="1"/>
          </p:cNvSpPr>
          <p:nvPr>
            <p:ph type="pic" sz="quarter" idx="20" hasCustomPrompt="1"/>
          </p:nvPr>
        </p:nvSpPr>
        <p:spPr>
          <a:xfrm>
            <a:off x="7256835" y="3900790"/>
            <a:ext cx="2241392" cy="2009362"/>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3" name="Iphone Image">
            <a:extLst>
              <a:ext uri="{FF2B5EF4-FFF2-40B4-BE49-F238E27FC236}">
                <a16:creationId xmlns:a16="http://schemas.microsoft.com/office/drawing/2014/main" id="{407AD5F3-C0DE-85E7-3314-592E3003648B}"/>
              </a:ext>
            </a:extLst>
          </p:cNvPr>
          <p:cNvSpPr>
            <a:spLocks noGrp="1"/>
          </p:cNvSpPr>
          <p:nvPr>
            <p:ph type="pic" sz="quarter" idx="21" hasCustomPrompt="1"/>
          </p:nvPr>
        </p:nvSpPr>
        <p:spPr>
          <a:xfrm>
            <a:off x="7256835" y="872121"/>
            <a:ext cx="3998067" cy="2810193"/>
          </a:xfrm>
          <a:prstGeom prst="roundRect">
            <a:avLst>
              <a:gd name="adj" fmla="val 9240"/>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4" name="Iphone Image">
            <a:extLst>
              <a:ext uri="{FF2B5EF4-FFF2-40B4-BE49-F238E27FC236}">
                <a16:creationId xmlns:a16="http://schemas.microsoft.com/office/drawing/2014/main" id="{34A5A3C7-342D-DF04-C587-32C55DC3C38E}"/>
              </a:ext>
            </a:extLst>
          </p:cNvPr>
          <p:cNvSpPr>
            <a:spLocks noGrp="1"/>
          </p:cNvSpPr>
          <p:nvPr>
            <p:ph type="pic" sz="quarter" idx="22" hasCustomPrompt="1"/>
          </p:nvPr>
        </p:nvSpPr>
        <p:spPr>
          <a:xfrm>
            <a:off x="9756843" y="3900790"/>
            <a:ext cx="1498059" cy="2009363"/>
          </a:xfrm>
          <a:prstGeom prst="roundRect">
            <a:avLst>
              <a:gd name="adj" fmla="val 149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2804695130"/>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Pg Text 2 col">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C8ABED-9A13-0BBC-1A61-0E263F4648F4}"/>
              </a:ext>
            </a:extLst>
          </p:cNvPr>
          <p:cNvSpPr/>
          <p:nvPr userDrawn="1"/>
        </p:nvSpPr>
        <p:spPr>
          <a:xfrm>
            <a:off x="0" y="0"/>
            <a:ext cx="6096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a:extLst>
              <a:ext uri="{FF2B5EF4-FFF2-40B4-BE49-F238E27FC236}">
                <a16:creationId xmlns:a16="http://schemas.microsoft.com/office/drawing/2014/main" id="{319C4878-B3F3-A12D-0752-7E9469B7D85F}"/>
              </a:ext>
            </a:extLst>
          </p:cNvPr>
          <p:cNvSpPr>
            <a:spLocks noGrp="1"/>
          </p:cNvSpPr>
          <p:nvPr>
            <p:ph type="title" hasCustomPrompt="1"/>
          </p:nvPr>
        </p:nvSpPr>
        <p:spPr>
          <a:xfrm>
            <a:off x="515939" y="387047"/>
            <a:ext cx="5065200"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3" name="Text">
            <a:extLst>
              <a:ext uri="{FF2B5EF4-FFF2-40B4-BE49-F238E27FC236}">
                <a16:creationId xmlns:a16="http://schemas.microsoft.com/office/drawing/2014/main" id="{0A30B5E3-BE8F-9429-2F93-05C5A67CA4A6}"/>
              </a:ext>
            </a:extLst>
          </p:cNvPr>
          <p:cNvSpPr>
            <a:spLocks noGrp="1"/>
          </p:cNvSpPr>
          <p:nvPr>
            <p:ph type="body" sz="quarter" idx="18" hasCustomPrompt="1"/>
          </p:nvPr>
        </p:nvSpPr>
        <p:spPr>
          <a:xfrm>
            <a:off x="515939" y="1670359"/>
            <a:ext cx="50652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a:extLst>
              <a:ext uri="{FF2B5EF4-FFF2-40B4-BE49-F238E27FC236}">
                <a16:creationId xmlns:a16="http://schemas.microsoft.com/office/drawing/2014/main" id="{B8502BF4-1367-84C0-B597-62922DF50505}"/>
              </a:ext>
            </a:extLst>
          </p:cNvPr>
          <p:cNvSpPr>
            <a:spLocks noGrp="1"/>
          </p:cNvSpPr>
          <p:nvPr>
            <p:ph type="body" sz="quarter" idx="19" hasCustomPrompt="1"/>
          </p:nvPr>
        </p:nvSpPr>
        <p:spPr>
          <a:xfrm>
            <a:off x="6630899" y="512763"/>
            <a:ext cx="5065200" cy="5282148"/>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6" name="Picture 5">
            <a:extLst>
              <a:ext uri="{FF2B5EF4-FFF2-40B4-BE49-F238E27FC236}">
                <a16:creationId xmlns:a16="http://schemas.microsoft.com/office/drawing/2014/main" id="{7B8CA3F5-3A7C-37CD-9341-E2AD6BC91C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30274" y="3429000"/>
            <a:ext cx="7461726" cy="3439642"/>
          </a:xfrm>
          <a:prstGeom prst="rect">
            <a:avLst/>
          </a:prstGeom>
        </p:spPr>
      </p:pic>
    </p:spTree>
    <p:extLst>
      <p:ext uri="{BB962C8B-B14F-4D97-AF65-F5344CB8AC3E}">
        <p14:creationId xmlns:p14="http://schemas.microsoft.com/office/powerpoint/2010/main" val="2202585526"/>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alf Pg Text 2 col ">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CB4B52-2688-5FC9-DA18-745C6438E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a:extLst>
              <a:ext uri="{FF2B5EF4-FFF2-40B4-BE49-F238E27FC236}">
                <a16:creationId xmlns:a16="http://schemas.microsoft.com/office/drawing/2014/main" id="{7C80AFCD-31F8-0890-74F3-596BD43F24B3}"/>
              </a:ext>
            </a:extLst>
          </p:cNvPr>
          <p:cNvSpPr>
            <a:spLocks noGrp="1"/>
          </p:cNvSpPr>
          <p:nvPr>
            <p:ph type="title" hasCustomPrompt="1"/>
          </p:nvPr>
        </p:nvSpPr>
        <p:spPr>
          <a:xfrm>
            <a:off x="515939" y="387047"/>
            <a:ext cx="5065200"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9" name="Text">
            <a:extLst>
              <a:ext uri="{FF2B5EF4-FFF2-40B4-BE49-F238E27FC236}">
                <a16:creationId xmlns:a16="http://schemas.microsoft.com/office/drawing/2014/main" id="{63D77030-9CB4-2299-16F7-662BF1428BC5}"/>
              </a:ext>
            </a:extLst>
          </p:cNvPr>
          <p:cNvSpPr>
            <a:spLocks noGrp="1"/>
          </p:cNvSpPr>
          <p:nvPr>
            <p:ph type="body" sz="quarter" idx="18" hasCustomPrompt="1"/>
          </p:nvPr>
        </p:nvSpPr>
        <p:spPr>
          <a:xfrm>
            <a:off x="515939" y="1670359"/>
            <a:ext cx="50652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a:extLst>
              <a:ext uri="{FF2B5EF4-FFF2-40B4-BE49-F238E27FC236}">
                <a16:creationId xmlns:a16="http://schemas.microsoft.com/office/drawing/2014/main" id="{6148CA77-713C-D49E-5364-4B98511A7194}"/>
              </a:ext>
            </a:extLst>
          </p:cNvPr>
          <p:cNvSpPr>
            <a:spLocks noGrp="1"/>
          </p:cNvSpPr>
          <p:nvPr>
            <p:ph type="body" sz="quarter" idx="19" hasCustomPrompt="1"/>
          </p:nvPr>
        </p:nvSpPr>
        <p:spPr>
          <a:xfrm>
            <a:off x="6630899" y="512763"/>
            <a:ext cx="5065200" cy="5282148"/>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D4B17DA6-5B77-6EEC-2E33-2E84CA5CD1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1" y="4293070"/>
            <a:ext cx="5852109" cy="2575204"/>
          </a:xfrm>
          <a:prstGeom prst="rect">
            <a:avLst/>
          </a:prstGeom>
        </p:spPr>
      </p:pic>
    </p:spTree>
    <p:extLst>
      <p:ext uri="{BB962C8B-B14F-4D97-AF65-F5344CB8AC3E}">
        <p14:creationId xmlns:p14="http://schemas.microsoft.com/office/powerpoint/2010/main" val="2392040193"/>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2/3 pag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72C091-2255-81D2-7351-CD84B739560E}"/>
              </a:ext>
            </a:extLst>
          </p:cNvPr>
          <p:cNvSpPr/>
          <p:nvPr userDrawn="1"/>
        </p:nvSpPr>
        <p:spPr>
          <a:xfrm>
            <a:off x="8127600" y="0"/>
            <a:ext cx="40644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
            <a:extLst>
              <a:ext uri="{FF2B5EF4-FFF2-40B4-BE49-F238E27FC236}">
                <a16:creationId xmlns:a16="http://schemas.microsoft.com/office/drawing/2014/main" id="{C900AEE4-2104-2EEC-FC0C-11787EF68F5A}"/>
              </a:ext>
            </a:extLst>
          </p:cNvPr>
          <p:cNvSpPr>
            <a:spLocks noGrp="1"/>
          </p:cNvSpPr>
          <p:nvPr>
            <p:ph type="body" sz="quarter" idx="19" hasCustomPrompt="1"/>
          </p:nvPr>
        </p:nvSpPr>
        <p:spPr>
          <a:xfrm>
            <a:off x="8623499" y="512763"/>
            <a:ext cx="3052562"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itle">
            <a:extLst>
              <a:ext uri="{FF2B5EF4-FFF2-40B4-BE49-F238E27FC236}">
                <a16:creationId xmlns:a16="http://schemas.microsoft.com/office/drawing/2014/main" id="{3847D8D6-F237-92B0-AF23-25056A4F5FD5}"/>
              </a:ext>
            </a:extLst>
          </p:cNvPr>
          <p:cNvSpPr>
            <a:spLocks noGrp="1"/>
          </p:cNvSpPr>
          <p:nvPr>
            <p:ph type="title" hasCustomPrompt="1"/>
          </p:nvPr>
        </p:nvSpPr>
        <p:spPr>
          <a:xfrm>
            <a:off x="515938" y="387047"/>
            <a:ext cx="7095724"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3" name="Text">
            <a:extLst>
              <a:ext uri="{FF2B5EF4-FFF2-40B4-BE49-F238E27FC236}">
                <a16:creationId xmlns:a16="http://schemas.microsoft.com/office/drawing/2014/main" id="{B45D6B59-6779-A77C-AC61-2247125B7CB6}"/>
              </a:ext>
            </a:extLst>
          </p:cNvPr>
          <p:cNvSpPr>
            <a:spLocks noGrp="1"/>
          </p:cNvSpPr>
          <p:nvPr>
            <p:ph type="body" sz="quarter" idx="18" hasCustomPrompt="1"/>
          </p:nvPr>
        </p:nvSpPr>
        <p:spPr>
          <a:xfrm>
            <a:off x="515938" y="1666211"/>
            <a:ext cx="7095600"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CB07C841-D591-5231-E7F2-353C49AEDC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1" y="4293070"/>
            <a:ext cx="5852109" cy="2575204"/>
          </a:xfrm>
          <a:prstGeom prst="rect">
            <a:avLst/>
          </a:prstGeom>
        </p:spPr>
      </p:pic>
    </p:spTree>
    <p:extLst>
      <p:ext uri="{BB962C8B-B14F-4D97-AF65-F5344CB8AC3E}">
        <p14:creationId xmlns:p14="http://schemas.microsoft.com/office/powerpoint/2010/main" val="2935657666"/>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6"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2/3 page-DK">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C2C2AB-BC94-80FE-6DD1-485E9B68794B}"/>
              </a:ext>
            </a:extLst>
          </p:cNvPr>
          <p:cNvSpPr/>
          <p:nvPr userDrawn="1"/>
        </p:nvSpPr>
        <p:spPr>
          <a:xfrm>
            <a:off x="8127600" y="0"/>
            <a:ext cx="40644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
            <a:extLst>
              <a:ext uri="{FF2B5EF4-FFF2-40B4-BE49-F238E27FC236}">
                <a16:creationId xmlns:a16="http://schemas.microsoft.com/office/drawing/2014/main" id="{C7C22EF9-D5DF-B90B-F4BB-42054BAC3116}"/>
              </a:ext>
            </a:extLst>
          </p:cNvPr>
          <p:cNvSpPr>
            <a:spLocks noGrp="1"/>
          </p:cNvSpPr>
          <p:nvPr>
            <p:ph type="body" sz="quarter" idx="19" hasCustomPrompt="1"/>
          </p:nvPr>
        </p:nvSpPr>
        <p:spPr>
          <a:xfrm>
            <a:off x="8623499" y="512763"/>
            <a:ext cx="3052562" cy="5386996"/>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a:extLst>
              <a:ext uri="{FF2B5EF4-FFF2-40B4-BE49-F238E27FC236}">
                <a16:creationId xmlns:a16="http://schemas.microsoft.com/office/drawing/2014/main" id="{BE6532D5-DB9F-0542-A325-2B6C94BD80B1}"/>
              </a:ext>
            </a:extLst>
          </p:cNvPr>
          <p:cNvSpPr>
            <a:spLocks noGrp="1"/>
          </p:cNvSpPr>
          <p:nvPr>
            <p:ph type="title" hasCustomPrompt="1"/>
          </p:nvPr>
        </p:nvSpPr>
        <p:spPr>
          <a:xfrm>
            <a:off x="515938" y="387047"/>
            <a:ext cx="7095724"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10" name="Text">
            <a:extLst>
              <a:ext uri="{FF2B5EF4-FFF2-40B4-BE49-F238E27FC236}">
                <a16:creationId xmlns:a16="http://schemas.microsoft.com/office/drawing/2014/main" id="{11381586-9D9A-CF98-92FD-440EAC8ACEDA}"/>
              </a:ext>
            </a:extLst>
          </p:cNvPr>
          <p:cNvSpPr>
            <a:spLocks noGrp="1"/>
          </p:cNvSpPr>
          <p:nvPr>
            <p:ph type="body" sz="quarter" idx="18" hasCustomPrompt="1"/>
          </p:nvPr>
        </p:nvSpPr>
        <p:spPr>
          <a:xfrm>
            <a:off x="515938" y="1675935"/>
            <a:ext cx="70956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8657C2D2-DCFF-54D0-73B5-E27C7788CC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621" y="10794"/>
            <a:ext cx="12156379" cy="6856958"/>
          </a:xfrm>
          <a:prstGeom prst="rect">
            <a:avLst/>
          </a:prstGeom>
        </p:spPr>
      </p:pic>
    </p:spTree>
    <p:extLst>
      <p:ext uri="{BB962C8B-B14F-4D97-AF65-F5344CB8AC3E}">
        <p14:creationId xmlns:p14="http://schemas.microsoft.com/office/powerpoint/2010/main" val="2773735742"/>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179C3-606E-F10F-0F47-3CE6130D1C8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793CACFB-9750-B960-A293-FCDBDA77BC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310710F-52AD-6A14-3B04-464C99D57E92}"/>
              </a:ext>
            </a:extLst>
          </p:cNvPr>
          <p:cNvSpPr>
            <a:spLocks noGrp="1"/>
          </p:cNvSpPr>
          <p:nvPr>
            <p:ph type="dt" sz="half" idx="10"/>
          </p:nvPr>
        </p:nvSpPr>
        <p:spPr/>
        <p:txBody>
          <a:bodyPr/>
          <a:lstStyle/>
          <a:p>
            <a:fld id="{8F37C070-AE4F-0E49-A069-158A638C7255}" type="datetimeFigureOut">
              <a:rPr lang="en-AU" smtClean="0"/>
              <a:t>13/11/2024</a:t>
            </a:fld>
            <a:endParaRPr lang="en-AU"/>
          </a:p>
        </p:txBody>
      </p:sp>
      <p:sp>
        <p:nvSpPr>
          <p:cNvPr id="5" name="Footer Placeholder 4">
            <a:extLst>
              <a:ext uri="{FF2B5EF4-FFF2-40B4-BE49-F238E27FC236}">
                <a16:creationId xmlns:a16="http://schemas.microsoft.com/office/drawing/2014/main" id="{2CBBA33C-B18B-5083-86B5-B50F4E18E0A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8EDF75F-ADAD-E8DF-4A77-B20F02D9D9A0}"/>
              </a:ext>
            </a:extLst>
          </p:cNvPr>
          <p:cNvSpPr>
            <a:spLocks noGrp="1"/>
          </p:cNvSpPr>
          <p:nvPr>
            <p:ph type="sldNum" sz="quarter" idx="12"/>
          </p:nvPr>
        </p:nvSpPr>
        <p:spPr/>
        <p:txBody>
          <a:bodyPr/>
          <a:lstStyle/>
          <a:p>
            <a:fld id="{CCE5C7A4-60A9-2849-9F25-F54718F4C65E}" type="slidenum">
              <a:rPr lang="en-AU" smtClean="0"/>
              <a:t>‹#›</a:t>
            </a:fld>
            <a:endParaRPr lang="en-AU"/>
          </a:p>
        </p:txBody>
      </p:sp>
    </p:spTree>
    <p:extLst>
      <p:ext uri="{BB962C8B-B14F-4D97-AF65-F5344CB8AC3E}">
        <p14:creationId xmlns:p14="http://schemas.microsoft.com/office/powerpoint/2010/main" val="3266556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 3/4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DF85D0-61A0-FB09-0C05-12D521381013}"/>
              </a:ext>
            </a:extLst>
          </p:cNvPr>
          <p:cNvSpPr/>
          <p:nvPr userDrawn="1"/>
        </p:nvSpPr>
        <p:spPr>
          <a:xfrm>
            <a:off x="0" y="0"/>
            <a:ext cx="40644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a:extLst>
              <a:ext uri="{FF2B5EF4-FFF2-40B4-BE49-F238E27FC236}">
                <a16:creationId xmlns:a16="http://schemas.microsoft.com/office/drawing/2014/main" id="{191E67F2-1CD0-B735-7A8B-54C187C5F8A9}"/>
              </a:ext>
            </a:extLst>
          </p:cNvPr>
          <p:cNvSpPr>
            <a:spLocks noGrp="1"/>
          </p:cNvSpPr>
          <p:nvPr>
            <p:ph type="title" hasCustomPrompt="1"/>
          </p:nvPr>
        </p:nvSpPr>
        <p:spPr>
          <a:xfrm>
            <a:off x="515938" y="387047"/>
            <a:ext cx="3226722"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9" name="Text">
            <a:extLst>
              <a:ext uri="{FF2B5EF4-FFF2-40B4-BE49-F238E27FC236}">
                <a16:creationId xmlns:a16="http://schemas.microsoft.com/office/drawing/2014/main" id="{EECF07F8-FA63-F57C-1250-5611256BD0C1}"/>
              </a:ext>
            </a:extLst>
          </p:cNvPr>
          <p:cNvSpPr>
            <a:spLocks noGrp="1"/>
          </p:cNvSpPr>
          <p:nvPr>
            <p:ph type="body" sz="quarter" idx="18" hasCustomPrompt="1"/>
          </p:nvPr>
        </p:nvSpPr>
        <p:spPr>
          <a:xfrm>
            <a:off x="515938" y="1788353"/>
            <a:ext cx="3237355" cy="4682599"/>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1CAACB05-6011-FCF3-EB75-1D14E1E22D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621" y="520"/>
            <a:ext cx="12156379" cy="6856958"/>
          </a:xfrm>
          <a:prstGeom prst="rect">
            <a:avLst/>
          </a:prstGeom>
        </p:spPr>
      </p:pic>
    </p:spTree>
    <p:extLst>
      <p:ext uri="{BB962C8B-B14F-4D97-AF65-F5344CB8AC3E}">
        <p14:creationId xmlns:p14="http://schemas.microsoft.com/office/powerpoint/2010/main" val="1711205285"/>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multiple images">
    <p:bg>
      <p:bgPr>
        <a:solidFill>
          <a:schemeClr val="bg1"/>
        </a:solidFill>
        <a:effectLst/>
      </p:bgPr>
    </p:bg>
    <p:spTree>
      <p:nvGrpSpPr>
        <p:cNvPr id="1" name=""/>
        <p:cNvGrpSpPr/>
        <p:nvPr/>
      </p:nvGrpSpPr>
      <p:grpSpPr>
        <a:xfrm>
          <a:off x="0" y="0"/>
          <a:ext cx="0" cy="0"/>
          <a:chOff x="0" y="0"/>
          <a:chExt cx="0" cy="0"/>
        </a:xfrm>
      </p:grpSpPr>
      <p:sp>
        <p:nvSpPr>
          <p:cNvPr id="12" name="Text">
            <a:extLst>
              <a:ext uri="{FF2B5EF4-FFF2-40B4-BE49-F238E27FC236}">
                <a16:creationId xmlns:a16="http://schemas.microsoft.com/office/drawing/2014/main" id="{AD7AC263-6DA4-E0C0-4890-DE095439519D}"/>
              </a:ext>
            </a:extLst>
          </p:cNvPr>
          <p:cNvSpPr>
            <a:spLocks noGrp="1"/>
          </p:cNvSpPr>
          <p:nvPr>
            <p:ph type="body" sz="quarter" idx="23" hasCustomPrompt="1"/>
          </p:nvPr>
        </p:nvSpPr>
        <p:spPr>
          <a:xfrm>
            <a:off x="1767647" y="1724575"/>
            <a:ext cx="5946388" cy="4556097"/>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8" name="Rectangle 7">
            <a:extLst>
              <a:ext uri="{FF2B5EF4-FFF2-40B4-BE49-F238E27FC236}">
                <a16:creationId xmlns:a16="http://schemas.microsoft.com/office/drawing/2014/main" id="{53874545-B647-8322-871C-E02C32808FB8}"/>
              </a:ext>
            </a:extLst>
          </p:cNvPr>
          <p:cNvSpPr/>
          <p:nvPr userDrawn="1"/>
        </p:nvSpPr>
        <p:spPr>
          <a:xfrm>
            <a:off x="0" y="0"/>
            <a:ext cx="124107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a:extLst>
              <a:ext uri="{FF2B5EF4-FFF2-40B4-BE49-F238E27FC236}">
                <a16:creationId xmlns:a16="http://schemas.microsoft.com/office/drawing/2014/main" id="{FEAC9F81-1A5F-4414-BB78-6841C20F46FE}"/>
              </a:ext>
            </a:extLst>
          </p:cNvPr>
          <p:cNvSpPr>
            <a:spLocks noGrp="1"/>
          </p:cNvSpPr>
          <p:nvPr>
            <p:ph type="title" hasCustomPrompt="1"/>
          </p:nvPr>
        </p:nvSpPr>
        <p:spPr>
          <a:xfrm>
            <a:off x="1767646" y="387047"/>
            <a:ext cx="5946388"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3" name="Rectangle: Rounded Corners 2">
            <a:extLst>
              <a:ext uri="{FF2B5EF4-FFF2-40B4-BE49-F238E27FC236}">
                <a16:creationId xmlns:a16="http://schemas.microsoft.com/office/drawing/2014/main" id="{4C49BC51-9016-32F9-3F18-F6AFE2554C12}"/>
              </a:ext>
            </a:extLst>
          </p:cNvPr>
          <p:cNvSpPr/>
          <p:nvPr userDrawn="1"/>
        </p:nvSpPr>
        <p:spPr>
          <a:xfrm>
            <a:off x="8025317" y="535022"/>
            <a:ext cx="3631263" cy="5745651"/>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phone Image">
            <a:extLst>
              <a:ext uri="{FF2B5EF4-FFF2-40B4-BE49-F238E27FC236}">
                <a16:creationId xmlns:a16="http://schemas.microsoft.com/office/drawing/2014/main" id="{88159984-83FF-9CD2-7119-41AA954C0FCF}"/>
              </a:ext>
            </a:extLst>
          </p:cNvPr>
          <p:cNvSpPr>
            <a:spLocks noGrp="1"/>
          </p:cNvSpPr>
          <p:nvPr>
            <p:ph type="pic" sz="quarter" idx="21" hasCustomPrompt="1"/>
          </p:nvPr>
        </p:nvSpPr>
        <p:spPr>
          <a:xfrm>
            <a:off x="8433881" y="872121"/>
            <a:ext cx="2821021" cy="2810193"/>
          </a:xfrm>
          <a:prstGeom prst="roundRect">
            <a:avLst>
              <a:gd name="adj" fmla="val 9240"/>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6" name="Iphone Image">
            <a:extLst>
              <a:ext uri="{FF2B5EF4-FFF2-40B4-BE49-F238E27FC236}">
                <a16:creationId xmlns:a16="http://schemas.microsoft.com/office/drawing/2014/main" id="{F6C7D25D-FFE0-8829-8645-4E101FCCACB2}"/>
              </a:ext>
            </a:extLst>
          </p:cNvPr>
          <p:cNvSpPr>
            <a:spLocks noGrp="1"/>
          </p:cNvSpPr>
          <p:nvPr>
            <p:ph type="pic" sz="quarter" idx="22" hasCustomPrompt="1"/>
          </p:nvPr>
        </p:nvSpPr>
        <p:spPr>
          <a:xfrm>
            <a:off x="8433881" y="4029141"/>
            <a:ext cx="2821021" cy="1881012"/>
          </a:xfrm>
          <a:prstGeom prst="roundRect">
            <a:avLst>
              <a:gd name="adj" fmla="val 149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pic>
        <p:nvPicPr>
          <p:cNvPr id="4" name="Picture 3">
            <a:extLst>
              <a:ext uri="{FF2B5EF4-FFF2-40B4-BE49-F238E27FC236}">
                <a16:creationId xmlns:a16="http://schemas.microsoft.com/office/drawing/2014/main" id="{C4E6FF78-5792-5158-2CAE-A777DD7AB8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2" y="4491998"/>
            <a:ext cx="5400046" cy="2376275"/>
          </a:xfrm>
          <a:prstGeom prst="rect">
            <a:avLst/>
          </a:prstGeom>
        </p:spPr>
      </p:pic>
    </p:spTree>
    <p:extLst>
      <p:ext uri="{BB962C8B-B14F-4D97-AF65-F5344CB8AC3E}">
        <p14:creationId xmlns:p14="http://schemas.microsoft.com/office/powerpoint/2010/main" val="1114741265"/>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xt with multiple images">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DC66F-D3ED-B906-E703-3CB5B5B7FA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542410" y="3788093"/>
            <a:ext cx="6670138" cy="3074743"/>
          </a:xfrm>
          <a:prstGeom prst="rect">
            <a:avLst/>
          </a:prstGeom>
        </p:spPr>
      </p:pic>
      <p:sp>
        <p:nvSpPr>
          <p:cNvPr id="12" name="Text">
            <a:extLst>
              <a:ext uri="{FF2B5EF4-FFF2-40B4-BE49-F238E27FC236}">
                <a16:creationId xmlns:a16="http://schemas.microsoft.com/office/drawing/2014/main" id="{AD7AC263-6DA4-E0C0-4890-DE095439519D}"/>
              </a:ext>
            </a:extLst>
          </p:cNvPr>
          <p:cNvSpPr>
            <a:spLocks noGrp="1"/>
          </p:cNvSpPr>
          <p:nvPr>
            <p:ph type="body" sz="quarter" idx="23" hasCustomPrompt="1"/>
          </p:nvPr>
        </p:nvSpPr>
        <p:spPr>
          <a:xfrm>
            <a:off x="1767647" y="1724575"/>
            <a:ext cx="5622616" cy="4556097"/>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8" name="Rectangle 7">
            <a:extLst>
              <a:ext uri="{FF2B5EF4-FFF2-40B4-BE49-F238E27FC236}">
                <a16:creationId xmlns:a16="http://schemas.microsoft.com/office/drawing/2014/main" id="{53874545-B647-8322-871C-E02C32808FB8}"/>
              </a:ext>
            </a:extLst>
          </p:cNvPr>
          <p:cNvSpPr/>
          <p:nvPr userDrawn="1"/>
        </p:nvSpPr>
        <p:spPr>
          <a:xfrm>
            <a:off x="0" y="0"/>
            <a:ext cx="124107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a:extLst>
              <a:ext uri="{FF2B5EF4-FFF2-40B4-BE49-F238E27FC236}">
                <a16:creationId xmlns:a16="http://schemas.microsoft.com/office/drawing/2014/main" id="{FEAC9F81-1A5F-4414-BB78-6841C20F46FE}"/>
              </a:ext>
            </a:extLst>
          </p:cNvPr>
          <p:cNvSpPr>
            <a:spLocks noGrp="1"/>
          </p:cNvSpPr>
          <p:nvPr>
            <p:ph type="title" hasCustomPrompt="1"/>
          </p:nvPr>
        </p:nvSpPr>
        <p:spPr>
          <a:xfrm>
            <a:off x="1767646" y="387047"/>
            <a:ext cx="5622616"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4" name="Iphone Image">
            <a:extLst>
              <a:ext uri="{FF2B5EF4-FFF2-40B4-BE49-F238E27FC236}">
                <a16:creationId xmlns:a16="http://schemas.microsoft.com/office/drawing/2014/main" id="{D6B050CD-63FE-7913-1185-BE128F323D9C}"/>
              </a:ext>
            </a:extLst>
          </p:cNvPr>
          <p:cNvSpPr>
            <a:spLocks noGrp="1"/>
          </p:cNvSpPr>
          <p:nvPr>
            <p:ph type="pic" sz="quarter" idx="21" hasCustomPrompt="1"/>
          </p:nvPr>
        </p:nvSpPr>
        <p:spPr>
          <a:xfrm>
            <a:off x="7966953" y="583661"/>
            <a:ext cx="3589507" cy="3478162"/>
          </a:xfrm>
          <a:prstGeom prst="roundRect">
            <a:avLst>
              <a:gd name="adj" fmla="val 9240"/>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7" name="Iphone Image">
            <a:extLst>
              <a:ext uri="{FF2B5EF4-FFF2-40B4-BE49-F238E27FC236}">
                <a16:creationId xmlns:a16="http://schemas.microsoft.com/office/drawing/2014/main" id="{6BB8B8A2-59AB-889B-AB38-E043D7464C43}"/>
              </a:ext>
            </a:extLst>
          </p:cNvPr>
          <p:cNvSpPr>
            <a:spLocks noGrp="1"/>
          </p:cNvSpPr>
          <p:nvPr>
            <p:ph type="pic" sz="quarter" idx="22" hasCustomPrompt="1"/>
          </p:nvPr>
        </p:nvSpPr>
        <p:spPr>
          <a:xfrm>
            <a:off x="7966953" y="4299626"/>
            <a:ext cx="3589507" cy="1990035"/>
          </a:xfrm>
          <a:prstGeom prst="roundRect">
            <a:avLst>
              <a:gd name="adj" fmla="val 149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3912014830"/>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Half Pg Text">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CB4B52-2688-5FC9-DA18-745C6438E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7656DF02-24C8-7E6C-8BC6-A3B741FDB3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2" y="4491998"/>
            <a:ext cx="5400046" cy="2376275"/>
          </a:xfrm>
          <a:prstGeom prst="rect">
            <a:avLst/>
          </a:prstGeom>
        </p:spPr>
      </p:pic>
      <p:sp>
        <p:nvSpPr>
          <p:cNvPr id="8" name="Title">
            <a:extLst>
              <a:ext uri="{FF2B5EF4-FFF2-40B4-BE49-F238E27FC236}">
                <a16:creationId xmlns:a16="http://schemas.microsoft.com/office/drawing/2014/main" id="{7C80AFCD-31F8-0890-74F3-596BD43F24B3}"/>
              </a:ext>
            </a:extLst>
          </p:cNvPr>
          <p:cNvSpPr>
            <a:spLocks noGrp="1"/>
          </p:cNvSpPr>
          <p:nvPr>
            <p:ph type="title" hasCustomPrompt="1"/>
          </p:nvPr>
        </p:nvSpPr>
        <p:spPr>
          <a:xfrm>
            <a:off x="515939" y="387047"/>
            <a:ext cx="5065200"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9" name="Text">
            <a:extLst>
              <a:ext uri="{FF2B5EF4-FFF2-40B4-BE49-F238E27FC236}">
                <a16:creationId xmlns:a16="http://schemas.microsoft.com/office/drawing/2014/main" id="{63D77030-9CB4-2299-16F7-662BF1428BC5}"/>
              </a:ext>
            </a:extLst>
          </p:cNvPr>
          <p:cNvSpPr>
            <a:spLocks noGrp="1"/>
          </p:cNvSpPr>
          <p:nvPr>
            <p:ph type="body" sz="quarter" idx="18" hasCustomPrompt="1"/>
          </p:nvPr>
        </p:nvSpPr>
        <p:spPr>
          <a:xfrm>
            <a:off x="515939" y="1670359"/>
            <a:ext cx="50652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98035259"/>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 page + breakou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AC33C-9671-C4F1-9617-E32DEFA6FE79}"/>
              </a:ext>
            </a:extLst>
          </p:cNvPr>
          <p:cNvSpPr/>
          <p:nvPr userDrawn="1"/>
        </p:nvSpPr>
        <p:spPr>
          <a:xfrm>
            <a:off x="0" y="0"/>
            <a:ext cx="783458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F75C605E-8E6D-2E04-9533-ACC7084412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457" y="520"/>
            <a:ext cx="12156381" cy="6856958"/>
          </a:xfrm>
          <a:prstGeom prst="rect">
            <a:avLst/>
          </a:prstGeom>
        </p:spPr>
      </p:pic>
      <p:sp>
        <p:nvSpPr>
          <p:cNvPr id="22" name="Title">
            <a:extLst>
              <a:ext uri="{FF2B5EF4-FFF2-40B4-BE49-F238E27FC236}">
                <a16:creationId xmlns:a16="http://schemas.microsoft.com/office/drawing/2014/main" id="{E3E4F3BF-8FCF-4DC4-C651-C02037654D53}"/>
              </a:ext>
            </a:extLst>
          </p:cNvPr>
          <p:cNvSpPr>
            <a:spLocks noGrp="1"/>
          </p:cNvSpPr>
          <p:nvPr>
            <p:ph type="title" hasCustomPrompt="1"/>
          </p:nvPr>
        </p:nvSpPr>
        <p:spPr>
          <a:xfrm>
            <a:off x="515938" y="387047"/>
            <a:ext cx="6833380"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3" name="Text">
            <a:extLst>
              <a:ext uri="{FF2B5EF4-FFF2-40B4-BE49-F238E27FC236}">
                <a16:creationId xmlns:a16="http://schemas.microsoft.com/office/drawing/2014/main" id="{C7AADB2A-6597-FC3C-A0F8-7DD4CEF3B062}"/>
              </a:ext>
            </a:extLst>
          </p:cNvPr>
          <p:cNvSpPr>
            <a:spLocks noGrp="1"/>
          </p:cNvSpPr>
          <p:nvPr>
            <p:ph type="body" sz="quarter" idx="18" hasCustomPrompt="1"/>
          </p:nvPr>
        </p:nvSpPr>
        <p:spPr>
          <a:xfrm>
            <a:off x="515938" y="1705121"/>
            <a:ext cx="6833381" cy="455949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 name="Rectangle: Rounded Corners 1">
            <a:extLst>
              <a:ext uri="{FF2B5EF4-FFF2-40B4-BE49-F238E27FC236}">
                <a16:creationId xmlns:a16="http://schemas.microsoft.com/office/drawing/2014/main" id="{3BA18C33-9788-0D13-0D1C-F275E319166E}"/>
              </a:ext>
            </a:extLst>
          </p:cNvPr>
          <p:cNvSpPr/>
          <p:nvPr userDrawn="1"/>
        </p:nvSpPr>
        <p:spPr>
          <a:xfrm>
            <a:off x="8472872" y="600383"/>
            <a:ext cx="3115641" cy="5664230"/>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1">
            <a:extLst>
              <a:ext uri="{FF2B5EF4-FFF2-40B4-BE49-F238E27FC236}">
                <a16:creationId xmlns:a16="http://schemas.microsoft.com/office/drawing/2014/main" id="{0CE74DF2-6184-2A08-8FE6-85C0B059B8A4}"/>
              </a:ext>
            </a:extLst>
          </p:cNvPr>
          <p:cNvSpPr>
            <a:spLocks noGrp="1"/>
          </p:cNvSpPr>
          <p:nvPr>
            <p:ph type="body" sz="quarter" idx="28" hasCustomPrompt="1"/>
          </p:nvPr>
        </p:nvSpPr>
        <p:spPr>
          <a:xfrm>
            <a:off x="8882887" y="1068129"/>
            <a:ext cx="2362288" cy="528638"/>
          </a:xfrm>
          <a:prstGeom prst="rect">
            <a:avLst/>
          </a:prstGeom>
        </p:spPr>
        <p:txBody>
          <a:bodyPr lIns="0" tIns="0" rIns="0" bIns="0"/>
          <a:lstStyle>
            <a:lvl1pPr marL="0" indent="0" algn="l">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1" name="Text">
            <a:extLst>
              <a:ext uri="{FF2B5EF4-FFF2-40B4-BE49-F238E27FC236}">
                <a16:creationId xmlns:a16="http://schemas.microsoft.com/office/drawing/2014/main" id="{C9F7B0EA-6F23-91FC-03F3-F1E5AC47E042}"/>
              </a:ext>
            </a:extLst>
          </p:cNvPr>
          <p:cNvSpPr>
            <a:spLocks noGrp="1"/>
          </p:cNvSpPr>
          <p:nvPr>
            <p:ph type="body" sz="quarter" idx="19" hasCustomPrompt="1"/>
          </p:nvPr>
        </p:nvSpPr>
        <p:spPr>
          <a:xfrm>
            <a:off x="8882886" y="1941897"/>
            <a:ext cx="2362288" cy="4079524"/>
          </a:xfrm>
          <a:prstGeom prst="rect">
            <a:avLst/>
          </a:prstGeom>
        </p:spPr>
        <p:txBody>
          <a:bodyPr lIns="0" tIns="0" rIns="0" bIns="0"/>
          <a:lstStyle>
            <a:lvl1pPr marL="179388" indent="-179388" algn="l">
              <a:lnSpc>
                <a:spcPct val="100000"/>
              </a:lnSpc>
              <a:defRPr sz="1600">
                <a:solidFill>
                  <a:schemeClr val="tx1"/>
                </a:solidFill>
                <a:latin typeface="+mn-lt"/>
              </a:defRPr>
            </a:lvl1pPr>
            <a:lvl2pPr marL="363538" indent="-187325" algn="l">
              <a:lnSpc>
                <a:spcPct val="100000"/>
              </a:lnSpc>
              <a:tabLst/>
              <a:defRPr sz="1600">
                <a:solidFill>
                  <a:schemeClr val="tx1"/>
                </a:solidFill>
                <a:latin typeface="+mn-lt"/>
              </a:defRPr>
            </a:lvl2pPr>
            <a:lvl3pPr marL="539750" indent="-180975" algn="l">
              <a:lnSpc>
                <a:spcPct val="100000"/>
              </a:lnSpc>
              <a:defRPr sz="1600">
                <a:solidFill>
                  <a:schemeClr val="tx1"/>
                </a:solidFill>
                <a:latin typeface="+mn-lt"/>
              </a:defRPr>
            </a:lvl3pPr>
            <a:lvl4pPr marL="720725" indent="-185738" algn="l" defTabSz="984250">
              <a:lnSpc>
                <a:spcPct val="100000"/>
              </a:lnSpc>
              <a:tabLst/>
              <a:defRPr sz="1600">
                <a:solidFill>
                  <a:schemeClr val="tx1"/>
                </a:solidFill>
                <a:latin typeface="+mn-lt"/>
              </a:defRPr>
            </a:lvl4pPr>
            <a:lvl5pPr marL="893763" indent="-174625" algn="l">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54948352"/>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ext with imag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576A63-EF6F-9604-9493-086D4A606E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58672" y="3403196"/>
            <a:ext cx="7533328" cy="3472648"/>
          </a:xfrm>
          <a:prstGeom prst="rect">
            <a:avLst/>
          </a:prstGeom>
        </p:spPr>
      </p:pic>
      <p:sp>
        <p:nvSpPr>
          <p:cNvPr id="17" name="Title">
            <a:extLst>
              <a:ext uri="{FF2B5EF4-FFF2-40B4-BE49-F238E27FC236}">
                <a16:creationId xmlns:a16="http://schemas.microsoft.com/office/drawing/2014/main" id="{55605543-299F-A1F9-C2A1-D8454E661274}"/>
              </a:ext>
            </a:extLst>
          </p:cNvPr>
          <p:cNvSpPr>
            <a:spLocks noGrp="1"/>
          </p:cNvSpPr>
          <p:nvPr>
            <p:ph type="title" hasCustomPrompt="1"/>
          </p:nvPr>
        </p:nvSpPr>
        <p:spPr>
          <a:xfrm>
            <a:off x="532230" y="387047"/>
            <a:ext cx="680242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6" name="Iphone Image">
            <a:extLst>
              <a:ext uri="{FF2B5EF4-FFF2-40B4-BE49-F238E27FC236}">
                <a16:creationId xmlns:a16="http://schemas.microsoft.com/office/drawing/2014/main" id="{356623D8-08CD-682B-1A81-0FDC8DB2565B}"/>
              </a:ext>
            </a:extLst>
          </p:cNvPr>
          <p:cNvSpPr>
            <a:spLocks noGrp="1"/>
          </p:cNvSpPr>
          <p:nvPr>
            <p:ph type="pic" sz="quarter" idx="28" hasCustomPrompt="1"/>
          </p:nvPr>
        </p:nvSpPr>
        <p:spPr>
          <a:xfrm>
            <a:off x="7577846" y="505837"/>
            <a:ext cx="4033284" cy="5817141"/>
          </a:xfrm>
          <a:prstGeom prst="roundRect">
            <a:avLst>
              <a:gd name="adj" fmla="val 76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 name="Text">
            <a:extLst>
              <a:ext uri="{FF2B5EF4-FFF2-40B4-BE49-F238E27FC236}">
                <a16:creationId xmlns:a16="http://schemas.microsoft.com/office/drawing/2014/main" id="{13C75949-E4E1-52F7-29C4-6130A23AB77B}"/>
              </a:ext>
            </a:extLst>
          </p:cNvPr>
          <p:cNvSpPr>
            <a:spLocks noGrp="1"/>
          </p:cNvSpPr>
          <p:nvPr>
            <p:ph type="body" sz="quarter" idx="23" hasCustomPrompt="1"/>
          </p:nvPr>
        </p:nvSpPr>
        <p:spPr>
          <a:xfrm>
            <a:off x="532231" y="1753760"/>
            <a:ext cx="6802424"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63309151"/>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col with breakou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F44868-07BC-343B-7EB8-66CD9E96C5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34" y="520"/>
            <a:ext cx="12156379" cy="6856958"/>
          </a:xfrm>
          <a:prstGeom prst="rect">
            <a:avLst/>
          </a:prstGeom>
        </p:spPr>
      </p:pic>
      <p:sp>
        <p:nvSpPr>
          <p:cNvPr id="22" name="Title">
            <a:extLst>
              <a:ext uri="{FF2B5EF4-FFF2-40B4-BE49-F238E27FC236}">
                <a16:creationId xmlns:a16="http://schemas.microsoft.com/office/drawing/2014/main" id="{E3E4F3BF-8FCF-4DC4-C651-C02037654D53}"/>
              </a:ext>
            </a:extLst>
          </p:cNvPr>
          <p:cNvSpPr>
            <a:spLocks noGrp="1"/>
          </p:cNvSpPr>
          <p:nvPr>
            <p:ph type="title" hasCustomPrompt="1"/>
          </p:nvPr>
        </p:nvSpPr>
        <p:spPr>
          <a:xfrm>
            <a:off x="515938" y="387047"/>
            <a:ext cx="7532612"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3" name="Text">
            <a:extLst>
              <a:ext uri="{FF2B5EF4-FFF2-40B4-BE49-F238E27FC236}">
                <a16:creationId xmlns:a16="http://schemas.microsoft.com/office/drawing/2014/main" id="{C7AADB2A-6597-FC3C-A0F8-7DD4CEF3B062}"/>
              </a:ext>
            </a:extLst>
          </p:cNvPr>
          <p:cNvSpPr>
            <a:spLocks noGrp="1"/>
          </p:cNvSpPr>
          <p:nvPr>
            <p:ph type="body" sz="quarter" idx="18" hasCustomPrompt="1"/>
          </p:nvPr>
        </p:nvSpPr>
        <p:spPr>
          <a:xfrm>
            <a:off x="515938" y="1705121"/>
            <a:ext cx="7532612" cy="4634264"/>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 name="Rectangle: Rounded Corners 1">
            <a:extLst>
              <a:ext uri="{FF2B5EF4-FFF2-40B4-BE49-F238E27FC236}">
                <a16:creationId xmlns:a16="http://schemas.microsoft.com/office/drawing/2014/main" id="{3BA18C33-9788-0D13-0D1C-F275E319166E}"/>
              </a:ext>
            </a:extLst>
          </p:cNvPr>
          <p:cNvSpPr/>
          <p:nvPr userDrawn="1"/>
        </p:nvSpPr>
        <p:spPr>
          <a:xfrm>
            <a:off x="8414506" y="600383"/>
            <a:ext cx="3115641" cy="5664230"/>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1">
            <a:extLst>
              <a:ext uri="{FF2B5EF4-FFF2-40B4-BE49-F238E27FC236}">
                <a16:creationId xmlns:a16="http://schemas.microsoft.com/office/drawing/2014/main" id="{0CE74DF2-6184-2A08-8FE6-85C0B059B8A4}"/>
              </a:ext>
            </a:extLst>
          </p:cNvPr>
          <p:cNvSpPr>
            <a:spLocks noGrp="1"/>
          </p:cNvSpPr>
          <p:nvPr>
            <p:ph type="body" sz="quarter" idx="28" hasCustomPrompt="1"/>
          </p:nvPr>
        </p:nvSpPr>
        <p:spPr>
          <a:xfrm>
            <a:off x="8824521" y="2809380"/>
            <a:ext cx="2339670" cy="528638"/>
          </a:xfrm>
          <a:prstGeom prst="rect">
            <a:avLst/>
          </a:prstGeom>
        </p:spPr>
        <p:txBody>
          <a:bodyPr lIns="0" tIns="0" rIns="0" bIns="0"/>
          <a:lstStyle>
            <a:lvl1pPr marL="0" indent="0" algn="l">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1" name="Text">
            <a:extLst>
              <a:ext uri="{FF2B5EF4-FFF2-40B4-BE49-F238E27FC236}">
                <a16:creationId xmlns:a16="http://schemas.microsoft.com/office/drawing/2014/main" id="{C9F7B0EA-6F23-91FC-03F3-F1E5AC47E042}"/>
              </a:ext>
            </a:extLst>
          </p:cNvPr>
          <p:cNvSpPr>
            <a:spLocks noGrp="1"/>
          </p:cNvSpPr>
          <p:nvPr>
            <p:ph type="body" sz="quarter" idx="19" hasCustomPrompt="1"/>
          </p:nvPr>
        </p:nvSpPr>
        <p:spPr>
          <a:xfrm>
            <a:off x="8824520" y="3658177"/>
            <a:ext cx="2362288" cy="2256240"/>
          </a:xfrm>
          <a:prstGeom prst="rect">
            <a:avLst/>
          </a:prstGeom>
        </p:spPr>
        <p:txBody>
          <a:bodyPr lIns="0" tIns="0" rIns="0" bIns="0"/>
          <a:lstStyle>
            <a:lvl1pPr marL="179388" indent="-179388" algn="l">
              <a:lnSpc>
                <a:spcPct val="100000"/>
              </a:lnSpc>
              <a:defRPr sz="1600">
                <a:solidFill>
                  <a:schemeClr val="tx1"/>
                </a:solidFill>
                <a:latin typeface="+mn-lt"/>
              </a:defRPr>
            </a:lvl1pPr>
            <a:lvl2pPr marL="363538" indent="-187325" algn="l">
              <a:lnSpc>
                <a:spcPct val="100000"/>
              </a:lnSpc>
              <a:tabLst/>
              <a:defRPr sz="1600">
                <a:solidFill>
                  <a:schemeClr val="tx1"/>
                </a:solidFill>
                <a:latin typeface="+mn-lt"/>
              </a:defRPr>
            </a:lvl2pPr>
            <a:lvl3pPr marL="539750" indent="-180975" algn="l">
              <a:lnSpc>
                <a:spcPct val="100000"/>
              </a:lnSpc>
              <a:defRPr sz="1600">
                <a:solidFill>
                  <a:schemeClr val="tx1"/>
                </a:solidFill>
                <a:latin typeface="+mn-lt"/>
              </a:defRPr>
            </a:lvl3pPr>
            <a:lvl4pPr marL="720725" indent="-185738" algn="l" defTabSz="984250">
              <a:lnSpc>
                <a:spcPct val="100000"/>
              </a:lnSpc>
              <a:tabLst/>
              <a:defRPr sz="1600">
                <a:solidFill>
                  <a:schemeClr val="tx1"/>
                </a:solidFill>
                <a:latin typeface="+mn-lt"/>
              </a:defRPr>
            </a:lvl4pPr>
            <a:lvl5pPr marL="893763" indent="-174625" algn="l">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 name="Iphone Image">
            <a:extLst>
              <a:ext uri="{FF2B5EF4-FFF2-40B4-BE49-F238E27FC236}">
                <a16:creationId xmlns:a16="http://schemas.microsoft.com/office/drawing/2014/main" id="{5D9A4562-0423-66FD-9521-1EB8057B7678}"/>
              </a:ext>
            </a:extLst>
          </p:cNvPr>
          <p:cNvSpPr>
            <a:spLocks noGrp="1"/>
          </p:cNvSpPr>
          <p:nvPr>
            <p:ph type="pic" sz="quarter" idx="29" hasCustomPrompt="1"/>
          </p:nvPr>
        </p:nvSpPr>
        <p:spPr>
          <a:xfrm>
            <a:off x="8801903" y="1024557"/>
            <a:ext cx="2362288" cy="1439693"/>
          </a:xfrm>
          <a:prstGeom prst="roundRect">
            <a:avLst>
              <a:gd name="adj" fmla="val 13018"/>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652825480"/>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2 colum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CBA580-A856-A741-5C6D-8DA1A5AAF8A1}"/>
              </a:ext>
            </a:extLst>
          </p:cNvPr>
          <p:cNvPicPr>
            <a:picLocks noChangeAspect="1"/>
          </p:cNvPicPr>
          <p:nvPr userDrawn="1"/>
        </p:nvPicPr>
        <p:blipFill>
          <a:blip r:embed="rId2"/>
          <a:stretch>
            <a:fillRect/>
          </a:stretch>
        </p:blipFill>
        <p:spPr>
          <a:xfrm>
            <a:off x="0" y="542545"/>
            <a:ext cx="12192000" cy="6315455"/>
          </a:xfrm>
          <a:prstGeom prst="rect">
            <a:avLst/>
          </a:prstGeom>
        </p:spPr>
      </p:pic>
      <p:sp>
        <p:nvSpPr>
          <p:cNvPr id="7" name="Title">
            <a:extLst>
              <a:ext uri="{FF2B5EF4-FFF2-40B4-BE49-F238E27FC236}">
                <a16:creationId xmlns:a16="http://schemas.microsoft.com/office/drawing/2014/main" id="{7CF69BB0-9BC9-5284-9195-3C05AC33AD1D}"/>
              </a:ext>
            </a:extLst>
          </p:cNvPr>
          <p:cNvSpPr>
            <a:spLocks noGrp="1"/>
          </p:cNvSpPr>
          <p:nvPr>
            <p:ph type="title" hasCustomPrompt="1"/>
          </p:nvPr>
        </p:nvSpPr>
        <p:spPr>
          <a:xfrm>
            <a:off x="515939" y="387047"/>
            <a:ext cx="8789426"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8" name="Text">
            <a:extLst>
              <a:ext uri="{FF2B5EF4-FFF2-40B4-BE49-F238E27FC236}">
                <a16:creationId xmlns:a16="http://schemas.microsoft.com/office/drawing/2014/main" id="{C4649C95-FEAC-D051-3477-34A434A6C60B}"/>
              </a:ext>
            </a:extLst>
          </p:cNvPr>
          <p:cNvSpPr>
            <a:spLocks noGrp="1"/>
          </p:cNvSpPr>
          <p:nvPr>
            <p:ph type="body" sz="quarter" idx="18" hasCustomPrompt="1"/>
          </p:nvPr>
        </p:nvSpPr>
        <p:spPr>
          <a:xfrm>
            <a:off x="515939" y="1734304"/>
            <a:ext cx="5313032"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a:extLst>
              <a:ext uri="{FF2B5EF4-FFF2-40B4-BE49-F238E27FC236}">
                <a16:creationId xmlns:a16="http://schemas.microsoft.com/office/drawing/2014/main" id="{142C1BE5-6F2C-E406-5515-EECC6563AAEE}"/>
              </a:ext>
            </a:extLst>
          </p:cNvPr>
          <p:cNvSpPr>
            <a:spLocks noGrp="1"/>
          </p:cNvSpPr>
          <p:nvPr>
            <p:ph type="body" sz="quarter" idx="21" hasCustomPrompt="1"/>
          </p:nvPr>
        </p:nvSpPr>
        <p:spPr>
          <a:xfrm>
            <a:off x="6363031" y="1734304"/>
            <a:ext cx="53136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5DF8D091-C190-2306-569D-4DFC735248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458" y="520"/>
            <a:ext cx="12156379" cy="6856958"/>
          </a:xfrm>
          <a:prstGeom prst="rect">
            <a:avLst/>
          </a:prstGeom>
        </p:spPr>
      </p:pic>
    </p:spTree>
    <p:extLst>
      <p:ext uri="{BB962C8B-B14F-4D97-AF65-F5344CB8AC3E}">
        <p14:creationId xmlns:p14="http://schemas.microsoft.com/office/powerpoint/2010/main" val="424418903"/>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3 colum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D00D06-F846-0DE7-87C4-F300DB1397D9}"/>
              </a:ext>
            </a:extLst>
          </p:cNvPr>
          <p:cNvPicPr>
            <a:picLocks noChangeAspect="1"/>
          </p:cNvPicPr>
          <p:nvPr userDrawn="1"/>
        </p:nvPicPr>
        <p:blipFill>
          <a:blip r:embed="rId2"/>
          <a:stretch>
            <a:fillRect/>
          </a:stretch>
        </p:blipFill>
        <p:spPr>
          <a:xfrm>
            <a:off x="0" y="542545"/>
            <a:ext cx="12192000" cy="6315455"/>
          </a:xfrm>
          <a:prstGeom prst="rect">
            <a:avLst/>
          </a:prstGeom>
        </p:spPr>
      </p:pic>
      <p:sp>
        <p:nvSpPr>
          <p:cNvPr id="7" name="Title">
            <a:extLst>
              <a:ext uri="{FF2B5EF4-FFF2-40B4-BE49-F238E27FC236}">
                <a16:creationId xmlns:a16="http://schemas.microsoft.com/office/drawing/2014/main" id="{727F5777-6EA4-0233-35FB-0D154C8D0467}"/>
              </a:ext>
            </a:extLst>
          </p:cNvPr>
          <p:cNvSpPr>
            <a:spLocks noGrp="1"/>
          </p:cNvSpPr>
          <p:nvPr>
            <p:ph type="title" hasCustomPrompt="1"/>
          </p:nvPr>
        </p:nvSpPr>
        <p:spPr>
          <a:xfrm>
            <a:off x="515939" y="387047"/>
            <a:ext cx="8789426"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8" name="Text">
            <a:extLst>
              <a:ext uri="{FF2B5EF4-FFF2-40B4-BE49-F238E27FC236}">
                <a16:creationId xmlns:a16="http://schemas.microsoft.com/office/drawing/2014/main" id="{46E4B628-E146-D5F8-8051-3B094F80621A}"/>
              </a:ext>
            </a:extLst>
          </p:cNvPr>
          <p:cNvSpPr>
            <a:spLocks noGrp="1"/>
          </p:cNvSpPr>
          <p:nvPr>
            <p:ph type="body" sz="quarter" idx="18" hasCustomPrompt="1"/>
          </p:nvPr>
        </p:nvSpPr>
        <p:spPr>
          <a:xfrm>
            <a:off x="515939" y="1734301"/>
            <a:ext cx="3328169"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a:extLst>
              <a:ext uri="{FF2B5EF4-FFF2-40B4-BE49-F238E27FC236}">
                <a16:creationId xmlns:a16="http://schemas.microsoft.com/office/drawing/2014/main" id="{32A00E19-5F7D-504D-8944-CD731E615561}"/>
              </a:ext>
            </a:extLst>
          </p:cNvPr>
          <p:cNvSpPr>
            <a:spLocks noGrp="1"/>
          </p:cNvSpPr>
          <p:nvPr>
            <p:ph type="body" sz="quarter" idx="21" hasCustomPrompt="1"/>
          </p:nvPr>
        </p:nvSpPr>
        <p:spPr>
          <a:xfrm>
            <a:off x="8340289" y="1734301"/>
            <a:ext cx="33300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a:extLst>
              <a:ext uri="{FF2B5EF4-FFF2-40B4-BE49-F238E27FC236}">
                <a16:creationId xmlns:a16="http://schemas.microsoft.com/office/drawing/2014/main" id="{CD0899CA-CE69-7341-D931-2E062D512B53}"/>
              </a:ext>
            </a:extLst>
          </p:cNvPr>
          <p:cNvSpPr>
            <a:spLocks noGrp="1"/>
          </p:cNvSpPr>
          <p:nvPr>
            <p:ph type="body" sz="quarter" idx="23" hasCustomPrompt="1"/>
          </p:nvPr>
        </p:nvSpPr>
        <p:spPr>
          <a:xfrm>
            <a:off x="4427198" y="1734301"/>
            <a:ext cx="33300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849CA42A-6DAD-6AAB-F40B-D879A3B6FF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58227" cy="6858000"/>
          </a:xfrm>
          <a:prstGeom prst="rect">
            <a:avLst/>
          </a:prstGeom>
        </p:spPr>
      </p:pic>
    </p:spTree>
    <p:extLst>
      <p:ext uri="{BB962C8B-B14F-4D97-AF65-F5344CB8AC3E}">
        <p14:creationId xmlns:p14="http://schemas.microsoft.com/office/powerpoint/2010/main" val="3673081124"/>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ndor Listing Imag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EE311B-62A6-B283-F6DC-71114FE798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28503" y="0"/>
            <a:ext cx="5163497" cy="2042840"/>
          </a:xfrm>
          <a:prstGeom prst="rect">
            <a:avLst/>
          </a:prstGeom>
        </p:spPr>
      </p:pic>
      <p:sp>
        <p:nvSpPr>
          <p:cNvPr id="3" name="Image">
            <a:extLst>
              <a:ext uri="{FF2B5EF4-FFF2-40B4-BE49-F238E27FC236}">
                <a16:creationId xmlns:a16="http://schemas.microsoft.com/office/drawing/2014/main" id="{B58270DD-5D15-A342-9C8E-E31CE7FE8FAB}"/>
              </a:ext>
            </a:extLst>
          </p:cNvPr>
          <p:cNvSpPr>
            <a:spLocks noGrp="1"/>
          </p:cNvSpPr>
          <p:nvPr>
            <p:ph type="pic" sz="quarter" idx="10" hasCustomPrompt="1"/>
          </p:nvPr>
        </p:nvSpPr>
        <p:spPr>
          <a:xfrm>
            <a:off x="515938" y="2016125"/>
            <a:ext cx="11160125" cy="4329113"/>
          </a:xfrm>
          <a:prstGeom prst="rect">
            <a:avLst/>
          </a:prstGeom>
          <a:noFill/>
        </p:spPr>
        <p:txBody>
          <a:bodyPr anchor="ctr"/>
          <a:lstStyle>
            <a:lvl1pPr marL="0" indent="0" algn="ctr">
              <a:buNone/>
              <a:defRPr>
                <a:latin typeface="+mj-lt"/>
              </a:defRPr>
            </a:lvl1pPr>
          </a:lstStyle>
          <a:p>
            <a:r>
              <a:rPr lang="en-AU"/>
              <a:t>CLICK TO INSERT VENDOR IMAGES</a:t>
            </a:r>
          </a:p>
        </p:txBody>
      </p:sp>
      <p:sp>
        <p:nvSpPr>
          <p:cNvPr id="5" name="Title">
            <a:extLst>
              <a:ext uri="{FF2B5EF4-FFF2-40B4-BE49-F238E27FC236}">
                <a16:creationId xmlns:a16="http://schemas.microsoft.com/office/drawing/2014/main" id="{17DF4CDD-1B02-D51B-153E-9AC1E05ACAAF}"/>
              </a:ext>
            </a:extLst>
          </p:cNvPr>
          <p:cNvSpPr>
            <a:spLocks noGrp="1"/>
          </p:cNvSpPr>
          <p:nvPr>
            <p:ph type="title" hasCustomPrompt="1"/>
          </p:nvPr>
        </p:nvSpPr>
        <p:spPr>
          <a:xfrm>
            <a:off x="515939" y="387047"/>
            <a:ext cx="8789426"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Tree>
    <p:extLst>
      <p:ext uri="{BB962C8B-B14F-4D97-AF65-F5344CB8AC3E}">
        <p14:creationId xmlns:p14="http://schemas.microsoft.com/office/powerpoint/2010/main" val="1529286038"/>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6E5D4-96EB-6FCA-F8B8-EF1EB5C3B719}"/>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9838B855-82AF-B2FC-7BB1-56B9CE30417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FCD745E5-BFC5-72E2-6445-2B9C28C125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D4BCDF8F-DC34-4655-AA6B-2DBBA62DF8BD}"/>
              </a:ext>
            </a:extLst>
          </p:cNvPr>
          <p:cNvSpPr>
            <a:spLocks noGrp="1"/>
          </p:cNvSpPr>
          <p:nvPr>
            <p:ph type="dt" sz="half" idx="10"/>
          </p:nvPr>
        </p:nvSpPr>
        <p:spPr/>
        <p:txBody>
          <a:bodyPr/>
          <a:lstStyle/>
          <a:p>
            <a:fld id="{8F37C070-AE4F-0E49-A069-158A638C7255}" type="datetimeFigureOut">
              <a:rPr lang="en-AU" smtClean="0"/>
              <a:t>13/11/2024</a:t>
            </a:fld>
            <a:endParaRPr lang="en-AU"/>
          </a:p>
        </p:txBody>
      </p:sp>
      <p:sp>
        <p:nvSpPr>
          <p:cNvPr id="6" name="Footer Placeholder 5">
            <a:extLst>
              <a:ext uri="{FF2B5EF4-FFF2-40B4-BE49-F238E27FC236}">
                <a16:creationId xmlns:a16="http://schemas.microsoft.com/office/drawing/2014/main" id="{506D18A8-10CA-D561-7BF6-8F1BBDF740C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01729FA-7165-4A66-29AF-55D80D0EDCF1}"/>
              </a:ext>
            </a:extLst>
          </p:cNvPr>
          <p:cNvSpPr>
            <a:spLocks noGrp="1"/>
          </p:cNvSpPr>
          <p:nvPr>
            <p:ph type="sldNum" sz="quarter" idx="12"/>
          </p:nvPr>
        </p:nvSpPr>
        <p:spPr/>
        <p:txBody>
          <a:bodyPr/>
          <a:lstStyle/>
          <a:p>
            <a:fld id="{CCE5C7A4-60A9-2849-9F25-F54718F4C65E}" type="slidenum">
              <a:rPr lang="en-AU" smtClean="0"/>
              <a:t>‹#›</a:t>
            </a:fld>
            <a:endParaRPr lang="en-AU"/>
          </a:p>
        </p:txBody>
      </p:sp>
    </p:spTree>
    <p:extLst>
      <p:ext uri="{BB962C8B-B14F-4D97-AF65-F5344CB8AC3E}">
        <p14:creationId xmlns:p14="http://schemas.microsoft.com/office/powerpoint/2010/main" val="3869772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ext + 2 icon with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B0C6A7-CD49-38DD-F0B9-E565F86A046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2" y="4491998"/>
            <a:ext cx="5400046" cy="2376275"/>
          </a:xfrm>
          <a:prstGeom prst="rect">
            <a:avLst/>
          </a:prstGeom>
        </p:spPr>
      </p:pic>
      <p:sp>
        <p:nvSpPr>
          <p:cNvPr id="2" name="Rectangle: Rounded Corners 1">
            <a:extLst>
              <a:ext uri="{FF2B5EF4-FFF2-40B4-BE49-F238E27FC236}">
                <a16:creationId xmlns:a16="http://schemas.microsoft.com/office/drawing/2014/main" id="{1970F276-EC55-8EF8-85D3-69A88DF4D820}"/>
              </a:ext>
            </a:extLst>
          </p:cNvPr>
          <p:cNvSpPr/>
          <p:nvPr userDrawn="1"/>
        </p:nvSpPr>
        <p:spPr>
          <a:xfrm>
            <a:off x="530349" y="1653149"/>
            <a:ext cx="7645294" cy="191148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a:extLst>
              <a:ext uri="{FF2B5EF4-FFF2-40B4-BE49-F238E27FC236}">
                <a16:creationId xmlns:a16="http://schemas.microsoft.com/office/drawing/2014/main" id="{1E85E140-5973-550C-5203-7E8AAE4C1481}"/>
              </a:ext>
            </a:extLst>
          </p:cNvPr>
          <p:cNvSpPr>
            <a:spLocks noGrp="1"/>
          </p:cNvSpPr>
          <p:nvPr>
            <p:ph type="body" sz="quarter" idx="23" hasCustomPrompt="1"/>
          </p:nvPr>
        </p:nvSpPr>
        <p:spPr>
          <a:xfrm>
            <a:off x="2379998" y="1956712"/>
            <a:ext cx="5460641" cy="1320956"/>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a:extLst>
              <a:ext uri="{FF2B5EF4-FFF2-40B4-BE49-F238E27FC236}">
                <a16:creationId xmlns:a16="http://schemas.microsoft.com/office/drawing/2014/main" id="{55605543-299F-A1F9-C2A1-D8454E661274}"/>
              </a:ext>
            </a:extLst>
          </p:cNvPr>
          <p:cNvSpPr>
            <a:spLocks noGrp="1"/>
          </p:cNvSpPr>
          <p:nvPr>
            <p:ph type="title" hasCustomPrompt="1"/>
          </p:nvPr>
        </p:nvSpPr>
        <p:spPr>
          <a:xfrm>
            <a:off x="580870" y="387048"/>
            <a:ext cx="7645295" cy="507898"/>
          </a:xfrm>
          <a:prstGeom prst="rect">
            <a:avLst/>
          </a:prstGeom>
        </p:spPr>
        <p:txBody>
          <a:bodyPr vert="horz" lIns="0" tIns="0" rIns="0" bIns="0" rtlCol="0" anchor="b">
            <a:noAutofit/>
          </a:bodyPr>
          <a:lstStyle>
            <a:lvl1pPr>
              <a:lnSpc>
                <a:spcPts val="3000"/>
              </a:lnSpc>
              <a:defRPr sz="3000"/>
            </a:lvl1pPr>
          </a:lstStyle>
          <a:p>
            <a:r>
              <a:rPr lang="en-US"/>
              <a:t>Click To Edit Title</a:t>
            </a:r>
            <a:endParaRPr lang="en-AU"/>
          </a:p>
        </p:txBody>
      </p:sp>
      <p:sp>
        <p:nvSpPr>
          <p:cNvPr id="8" name="Rectangle: Rounded Corners 7">
            <a:extLst>
              <a:ext uri="{FF2B5EF4-FFF2-40B4-BE49-F238E27FC236}">
                <a16:creationId xmlns:a16="http://schemas.microsoft.com/office/drawing/2014/main" id="{558F1F6A-26D2-D933-CD22-6B2912F90EFC}"/>
              </a:ext>
            </a:extLst>
          </p:cNvPr>
          <p:cNvSpPr/>
          <p:nvPr userDrawn="1"/>
        </p:nvSpPr>
        <p:spPr>
          <a:xfrm>
            <a:off x="1104783" y="2182680"/>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con1">
            <a:extLst>
              <a:ext uri="{FF2B5EF4-FFF2-40B4-BE49-F238E27FC236}">
                <a16:creationId xmlns:a16="http://schemas.microsoft.com/office/drawing/2014/main" id="{FBB8402D-3E5F-1C49-F3AA-8842C707D451}"/>
              </a:ext>
            </a:extLst>
          </p:cNvPr>
          <p:cNvSpPr>
            <a:spLocks noGrp="1" noChangeAspect="1"/>
          </p:cNvSpPr>
          <p:nvPr>
            <p:ph type="pic" sz="quarter" idx="10" hasCustomPrompt="1"/>
          </p:nvPr>
        </p:nvSpPr>
        <p:spPr>
          <a:xfrm>
            <a:off x="1199780" y="22788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1" name="Rectangle: Rounded Corners 20">
            <a:extLst>
              <a:ext uri="{FF2B5EF4-FFF2-40B4-BE49-F238E27FC236}">
                <a16:creationId xmlns:a16="http://schemas.microsoft.com/office/drawing/2014/main" id="{88A6E887-9BF4-C2CE-0A8E-1695F5B51AB0}"/>
              </a:ext>
            </a:extLst>
          </p:cNvPr>
          <p:cNvSpPr/>
          <p:nvPr userDrawn="1"/>
        </p:nvSpPr>
        <p:spPr>
          <a:xfrm>
            <a:off x="530348" y="4114800"/>
            <a:ext cx="7645295" cy="191148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
            <a:extLst>
              <a:ext uri="{FF2B5EF4-FFF2-40B4-BE49-F238E27FC236}">
                <a16:creationId xmlns:a16="http://schemas.microsoft.com/office/drawing/2014/main" id="{B875E646-A9D7-A755-2391-811862B525AA}"/>
              </a:ext>
            </a:extLst>
          </p:cNvPr>
          <p:cNvSpPr>
            <a:spLocks noGrp="1"/>
          </p:cNvSpPr>
          <p:nvPr>
            <p:ph type="body" sz="quarter" idx="29" hasCustomPrompt="1"/>
          </p:nvPr>
        </p:nvSpPr>
        <p:spPr>
          <a:xfrm>
            <a:off x="2379998" y="4418363"/>
            <a:ext cx="5460641" cy="1320956"/>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Rectangle: Rounded Corners 26">
            <a:extLst>
              <a:ext uri="{FF2B5EF4-FFF2-40B4-BE49-F238E27FC236}">
                <a16:creationId xmlns:a16="http://schemas.microsoft.com/office/drawing/2014/main" id="{857C9CC8-EA65-4B99-06E2-720907B2A6AC}"/>
              </a:ext>
            </a:extLst>
          </p:cNvPr>
          <p:cNvSpPr/>
          <p:nvPr userDrawn="1"/>
        </p:nvSpPr>
        <p:spPr>
          <a:xfrm>
            <a:off x="1104783" y="4644331"/>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Icon1">
            <a:extLst>
              <a:ext uri="{FF2B5EF4-FFF2-40B4-BE49-F238E27FC236}">
                <a16:creationId xmlns:a16="http://schemas.microsoft.com/office/drawing/2014/main" id="{82E0D474-31B2-8437-E287-77A82FB826F2}"/>
              </a:ext>
            </a:extLst>
          </p:cNvPr>
          <p:cNvSpPr>
            <a:spLocks noGrp="1" noChangeAspect="1"/>
          </p:cNvSpPr>
          <p:nvPr>
            <p:ph type="pic" sz="quarter" idx="31" hasCustomPrompt="1"/>
          </p:nvPr>
        </p:nvSpPr>
        <p:spPr>
          <a:xfrm>
            <a:off x="1199780" y="474045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7" name="Rectangle: Rounded Corners 6">
            <a:extLst>
              <a:ext uri="{FF2B5EF4-FFF2-40B4-BE49-F238E27FC236}">
                <a16:creationId xmlns:a16="http://schemas.microsoft.com/office/drawing/2014/main" id="{E1CFECC5-4F6A-4B93-F56A-D994BBD210D7}"/>
              </a:ext>
            </a:extLst>
          </p:cNvPr>
          <p:cNvSpPr/>
          <p:nvPr userDrawn="1"/>
        </p:nvSpPr>
        <p:spPr>
          <a:xfrm>
            <a:off x="9190477" y="600383"/>
            <a:ext cx="2430032" cy="5425902"/>
          </a:xfrm>
          <a:prstGeom prst="roundRect">
            <a:avLst>
              <a:gd name="adj" fmla="val 7256"/>
            </a:avLst>
          </a:pr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Quote Mark - start">
            <a:extLst>
              <a:ext uri="{FF2B5EF4-FFF2-40B4-BE49-F238E27FC236}">
                <a16:creationId xmlns:a16="http://schemas.microsoft.com/office/drawing/2014/main" id="{2F0A3548-F2D5-BD6F-3EE1-5B2845442B6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1905" y="983073"/>
            <a:ext cx="462016" cy="462014"/>
          </a:xfrm>
          <a:prstGeom prst="rect">
            <a:avLst/>
          </a:prstGeom>
        </p:spPr>
      </p:pic>
      <p:pic>
        <p:nvPicPr>
          <p:cNvPr id="10" name="Quote Mark - end">
            <a:extLst>
              <a:ext uri="{FF2B5EF4-FFF2-40B4-BE49-F238E27FC236}">
                <a16:creationId xmlns:a16="http://schemas.microsoft.com/office/drawing/2014/main" id="{84373869-F112-0C6B-0640-549DFD1AEBB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909765" y="4362979"/>
            <a:ext cx="462014" cy="462014"/>
          </a:xfrm>
          <a:prstGeom prst="rect">
            <a:avLst/>
          </a:prstGeom>
        </p:spPr>
      </p:pic>
      <p:sp>
        <p:nvSpPr>
          <p:cNvPr id="11" name="Name">
            <a:extLst>
              <a:ext uri="{FF2B5EF4-FFF2-40B4-BE49-F238E27FC236}">
                <a16:creationId xmlns:a16="http://schemas.microsoft.com/office/drawing/2014/main" id="{A6EEC29A-791E-2CEE-9208-F7A12E23BFDB}"/>
              </a:ext>
            </a:extLst>
          </p:cNvPr>
          <p:cNvSpPr>
            <a:spLocks noGrp="1"/>
          </p:cNvSpPr>
          <p:nvPr>
            <p:ph type="body" sz="quarter" idx="11" hasCustomPrompt="1"/>
          </p:nvPr>
        </p:nvSpPr>
        <p:spPr>
          <a:xfrm>
            <a:off x="9580545" y="5160419"/>
            <a:ext cx="1431561" cy="481623"/>
          </a:xfrm>
          <a:prstGeom prst="rect">
            <a:avLst/>
          </a:prstGeom>
        </p:spPr>
        <p:txBody>
          <a:bodyPr lIns="0" tIns="0" rIns="0" bIns="0"/>
          <a:lstStyle>
            <a:lvl1pPr marL="0" indent="0">
              <a:buNone/>
              <a:defRPr sz="1200">
                <a:latin typeface="+mj-lt"/>
              </a:defRPr>
            </a:lvl1pPr>
          </a:lstStyle>
          <a:p>
            <a:pPr lvl="0"/>
            <a:r>
              <a:rPr lang="en-US"/>
              <a:t>Name</a:t>
            </a:r>
          </a:p>
          <a:p>
            <a:pPr lvl="0"/>
            <a:r>
              <a:rPr lang="en-US"/>
              <a:t>JOB TITLE</a:t>
            </a:r>
          </a:p>
        </p:txBody>
      </p:sp>
      <p:sp>
        <p:nvSpPr>
          <p:cNvPr id="14" name="Text">
            <a:extLst>
              <a:ext uri="{FF2B5EF4-FFF2-40B4-BE49-F238E27FC236}">
                <a16:creationId xmlns:a16="http://schemas.microsoft.com/office/drawing/2014/main" id="{E33BEF50-C89C-0FD2-1B43-E1F8B3A1D30D}"/>
              </a:ext>
            </a:extLst>
          </p:cNvPr>
          <p:cNvSpPr>
            <a:spLocks noGrp="1"/>
          </p:cNvSpPr>
          <p:nvPr>
            <p:ph type="body" sz="quarter" idx="56" hasCustomPrompt="1"/>
          </p:nvPr>
        </p:nvSpPr>
        <p:spPr>
          <a:xfrm>
            <a:off x="9560521" y="1759571"/>
            <a:ext cx="1743019" cy="1518097"/>
          </a:xfrm>
          <a:prstGeom prst="rect">
            <a:avLst/>
          </a:prstGeom>
        </p:spPr>
        <p:txBody>
          <a:bodyPr lIns="0" tIns="0" rIns="0" bIns="0" anchor="ctr"/>
          <a:lstStyle>
            <a:lvl1pPr marL="0" indent="0" algn="l">
              <a:lnSpc>
                <a:spcPct val="100000"/>
              </a:lnSpc>
              <a:buNone/>
              <a:defRPr sz="1600">
                <a:latin typeface="+mn-lt"/>
              </a:defRPr>
            </a:lvl1pPr>
            <a:lvl2pPr marL="176213" indent="0" algn="l">
              <a:lnSpc>
                <a:spcPct val="100000"/>
              </a:lnSpc>
              <a:buNone/>
              <a:tabLst/>
              <a:defRPr sz="1600">
                <a:latin typeface="+mn-lt"/>
              </a:defRPr>
            </a:lvl2pPr>
            <a:lvl3pPr marL="358775" indent="0" algn="l">
              <a:lnSpc>
                <a:spcPct val="100000"/>
              </a:lnSpc>
              <a:buNone/>
              <a:defRPr sz="1600">
                <a:latin typeface="+mn-lt"/>
              </a:defRPr>
            </a:lvl3pPr>
            <a:lvl4pPr marL="534987" indent="0" algn="l" defTabSz="984250">
              <a:lnSpc>
                <a:spcPct val="100000"/>
              </a:lnSpc>
              <a:buNone/>
              <a:tabLst/>
              <a:defRPr sz="1600">
                <a:latin typeface="+mn-lt"/>
              </a:defRPr>
            </a:lvl4pPr>
            <a:lvl5pPr marL="719138" indent="0" algn="l">
              <a:lnSpc>
                <a:spcPct val="100000"/>
              </a:lnSpc>
              <a:buNone/>
              <a:defRPr sz="1600">
                <a:latin typeface="+mn-lt"/>
              </a:defRPr>
            </a:lvl5pPr>
          </a:lstStyle>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a:t>
            </a:r>
            <a:r>
              <a:rPr lang="en-US" err="1"/>
              <a:t>textClick</a:t>
            </a:r>
            <a:r>
              <a:rPr lang="en-US"/>
              <a:t> to edit text Click to edit </a:t>
            </a:r>
          </a:p>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text</a:t>
            </a:r>
          </a:p>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text</a:t>
            </a:r>
          </a:p>
          <a:p>
            <a:pPr lvl="0"/>
            <a:endParaRPr lang="en-US"/>
          </a:p>
        </p:txBody>
      </p:sp>
    </p:spTree>
    <p:extLst>
      <p:ext uri="{BB962C8B-B14F-4D97-AF65-F5344CB8AC3E}">
        <p14:creationId xmlns:p14="http://schemas.microsoft.com/office/powerpoint/2010/main" val="979814608"/>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ext + 2 icon with images">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B2D600-3786-2D8C-817C-708A9050614D}"/>
              </a:ext>
            </a:extLst>
          </p:cNvPr>
          <p:cNvPicPr>
            <a:picLocks noChangeAspect="1"/>
          </p:cNvPicPr>
          <p:nvPr userDrawn="1"/>
        </p:nvPicPr>
        <p:blipFill>
          <a:blip r:embed="rId2"/>
          <a:stretch>
            <a:fillRect/>
          </a:stretch>
        </p:blipFill>
        <p:spPr>
          <a:xfrm>
            <a:off x="7028240" y="0"/>
            <a:ext cx="5163760" cy="2042337"/>
          </a:xfrm>
          <a:prstGeom prst="rect">
            <a:avLst/>
          </a:prstGeom>
        </p:spPr>
      </p:pic>
      <p:sp>
        <p:nvSpPr>
          <p:cNvPr id="2" name="Rectangle: Rounded Corners 1">
            <a:extLst>
              <a:ext uri="{FF2B5EF4-FFF2-40B4-BE49-F238E27FC236}">
                <a16:creationId xmlns:a16="http://schemas.microsoft.com/office/drawing/2014/main" id="{1970F276-EC55-8EF8-85D3-69A88DF4D820}"/>
              </a:ext>
            </a:extLst>
          </p:cNvPr>
          <p:cNvSpPr/>
          <p:nvPr userDrawn="1"/>
        </p:nvSpPr>
        <p:spPr>
          <a:xfrm>
            <a:off x="530348" y="1391055"/>
            <a:ext cx="8020265" cy="191148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a:extLst>
              <a:ext uri="{FF2B5EF4-FFF2-40B4-BE49-F238E27FC236}">
                <a16:creationId xmlns:a16="http://schemas.microsoft.com/office/drawing/2014/main" id="{1E85E140-5973-550C-5203-7E8AAE4C1481}"/>
              </a:ext>
            </a:extLst>
          </p:cNvPr>
          <p:cNvSpPr>
            <a:spLocks noGrp="1"/>
          </p:cNvSpPr>
          <p:nvPr>
            <p:ph type="body" sz="quarter" idx="23" hasCustomPrompt="1"/>
          </p:nvPr>
        </p:nvSpPr>
        <p:spPr>
          <a:xfrm>
            <a:off x="2379998" y="1694618"/>
            <a:ext cx="5348371" cy="1320956"/>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a:extLst>
              <a:ext uri="{FF2B5EF4-FFF2-40B4-BE49-F238E27FC236}">
                <a16:creationId xmlns:a16="http://schemas.microsoft.com/office/drawing/2014/main" id="{55605543-299F-A1F9-C2A1-D8454E661274}"/>
              </a:ext>
            </a:extLst>
          </p:cNvPr>
          <p:cNvSpPr>
            <a:spLocks noGrp="1"/>
          </p:cNvSpPr>
          <p:nvPr>
            <p:ph type="title" hasCustomPrompt="1"/>
          </p:nvPr>
        </p:nvSpPr>
        <p:spPr>
          <a:xfrm>
            <a:off x="580870" y="387048"/>
            <a:ext cx="7645295" cy="507898"/>
          </a:xfrm>
          <a:prstGeom prst="rect">
            <a:avLst/>
          </a:prstGeom>
        </p:spPr>
        <p:txBody>
          <a:bodyPr vert="horz" lIns="0" tIns="0" rIns="0" bIns="0" rtlCol="0" anchor="b">
            <a:noAutofit/>
          </a:bodyPr>
          <a:lstStyle>
            <a:lvl1pPr>
              <a:lnSpc>
                <a:spcPts val="3000"/>
              </a:lnSpc>
              <a:defRPr sz="3000"/>
            </a:lvl1pPr>
          </a:lstStyle>
          <a:p>
            <a:r>
              <a:rPr lang="en-US"/>
              <a:t>Click To Edit Title</a:t>
            </a:r>
            <a:endParaRPr lang="en-AU"/>
          </a:p>
        </p:txBody>
      </p:sp>
      <p:sp>
        <p:nvSpPr>
          <p:cNvPr id="6" name="Iphone Image">
            <a:extLst>
              <a:ext uri="{FF2B5EF4-FFF2-40B4-BE49-F238E27FC236}">
                <a16:creationId xmlns:a16="http://schemas.microsoft.com/office/drawing/2014/main" id="{356623D8-08CD-682B-1A81-0FDC8DB2565B}"/>
              </a:ext>
            </a:extLst>
          </p:cNvPr>
          <p:cNvSpPr>
            <a:spLocks noGrp="1"/>
          </p:cNvSpPr>
          <p:nvPr>
            <p:ph type="pic" sz="quarter" idx="28" hasCustomPrompt="1"/>
          </p:nvPr>
        </p:nvSpPr>
        <p:spPr>
          <a:xfrm>
            <a:off x="7846495" y="1099226"/>
            <a:ext cx="3463047" cy="2490280"/>
          </a:xfrm>
          <a:prstGeom prst="roundRect">
            <a:avLst>
              <a:gd name="adj" fmla="val 76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8" name="Rectangle: Rounded Corners 7">
            <a:extLst>
              <a:ext uri="{FF2B5EF4-FFF2-40B4-BE49-F238E27FC236}">
                <a16:creationId xmlns:a16="http://schemas.microsoft.com/office/drawing/2014/main" id="{558F1F6A-26D2-D933-CD22-6B2912F90EFC}"/>
              </a:ext>
            </a:extLst>
          </p:cNvPr>
          <p:cNvSpPr/>
          <p:nvPr userDrawn="1"/>
        </p:nvSpPr>
        <p:spPr>
          <a:xfrm>
            <a:off x="1104783" y="1920586"/>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con1">
            <a:extLst>
              <a:ext uri="{FF2B5EF4-FFF2-40B4-BE49-F238E27FC236}">
                <a16:creationId xmlns:a16="http://schemas.microsoft.com/office/drawing/2014/main" id="{FBB8402D-3E5F-1C49-F3AA-8842C707D451}"/>
              </a:ext>
            </a:extLst>
          </p:cNvPr>
          <p:cNvSpPr>
            <a:spLocks noGrp="1" noChangeAspect="1"/>
          </p:cNvSpPr>
          <p:nvPr>
            <p:ph type="pic" sz="quarter" idx="10" hasCustomPrompt="1"/>
          </p:nvPr>
        </p:nvSpPr>
        <p:spPr>
          <a:xfrm>
            <a:off x="1199780" y="202353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1" name="Rectangle: Rounded Corners 20">
            <a:extLst>
              <a:ext uri="{FF2B5EF4-FFF2-40B4-BE49-F238E27FC236}">
                <a16:creationId xmlns:a16="http://schemas.microsoft.com/office/drawing/2014/main" id="{88A6E887-9BF4-C2CE-0A8E-1695F5B51AB0}"/>
              </a:ext>
            </a:extLst>
          </p:cNvPr>
          <p:cNvSpPr/>
          <p:nvPr userDrawn="1"/>
        </p:nvSpPr>
        <p:spPr>
          <a:xfrm>
            <a:off x="530348" y="4114800"/>
            <a:ext cx="8020265" cy="191148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
            <a:extLst>
              <a:ext uri="{FF2B5EF4-FFF2-40B4-BE49-F238E27FC236}">
                <a16:creationId xmlns:a16="http://schemas.microsoft.com/office/drawing/2014/main" id="{B875E646-A9D7-A755-2391-811862B525AA}"/>
              </a:ext>
            </a:extLst>
          </p:cNvPr>
          <p:cNvSpPr>
            <a:spLocks noGrp="1"/>
          </p:cNvSpPr>
          <p:nvPr>
            <p:ph type="body" sz="quarter" idx="29" hasCustomPrompt="1"/>
          </p:nvPr>
        </p:nvSpPr>
        <p:spPr>
          <a:xfrm>
            <a:off x="2379998" y="4418363"/>
            <a:ext cx="5348371" cy="1320956"/>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Iphone Image">
            <a:extLst>
              <a:ext uri="{FF2B5EF4-FFF2-40B4-BE49-F238E27FC236}">
                <a16:creationId xmlns:a16="http://schemas.microsoft.com/office/drawing/2014/main" id="{F1C7D3D7-8B59-6912-B520-9C15C7D1EE31}"/>
              </a:ext>
            </a:extLst>
          </p:cNvPr>
          <p:cNvSpPr>
            <a:spLocks noGrp="1"/>
          </p:cNvSpPr>
          <p:nvPr>
            <p:ph type="pic" sz="quarter" idx="30" hasCustomPrompt="1"/>
          </p:nvPr>
        </p:nvSpPr>
        <p:spPr>
          <a:xfrm>
            <a:off x="7846495" y="3822971"/>
            <a:ext cx="3463047" cy="2490280"/>
          </a:xfrm>
          <a:prstGeom prst="roundRect">
            <a:avLst>
              <a:gd name="adj" fmla="val 76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7" name="Rectangle: Rounded Corners 26">
            <a:extLst>
              <a:ext uri="{FF2B5EF4-FFF2-40B4-BE49-F238E27FC236}">
                <a16:creationId xmlns:a16="http://schemas.microsoft.com/office/drawing/2014/main" id="{857C9CC8-EA65-4B99-06E2-720907B2A6AC}"/>
              </a:ext>
            </a:extLst>
          </p:cNvPr>
          <p:cNvSpPr/>
          <p:nvPr userDrawn="1"/>
        </p:nvSpPr>
        <p:spPr>
          <a:xfrm>
            <a:off x="1104783" y="4644331"/>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Icon1">
            <a:extLst>
              <a:ext uri="{FF2B5EF4-FFF2-40B4-BE49-F238E27FC236}">
                <a16:creationId xmlns:a16="http://schemas.microsoft.com/office/drawing/2014/main" id="{82E0D474-31B2-8437-E287-77A82FB826F2}"/>
              </a:ext>
            </a:extLst>
          </p:cNvPr>
          <p:cNvSpPr>
            <a:spLocks noGrp="1" noChangeAspect="1"/>
          </p:cNvSpPr>
          <p:nvPr>
            <p:ph type="pic" sz="quarter" idx="31" hasCustomPrompt="1"/>
          </p:nvPr>
        </p:nvSpPr>
        <p:spPr>
          <a:xfrm>
            <a:off x="1199780" y="4747276"/>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3188993990"/>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ext + 3 icon with ima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816756-BAF1-C93D-5491-2D86FF84B5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58672" y="3403196"/>
            <a:ext cx="7533328" cy="3472648"/>
          </a:xfrm>
          <a:prstGeom prst="rect">
            <a:avLst/>
          </a:prstGeom>
        </p:spPr>
      </p:pic>
      <p:sp>
        <p:nvSpPr>
          <p:cNvPr id="12" name="Text">
            <a:extLst>
              <a:ext uri="{FF2B5EF4-FFF2-40B4-BE49-F238E27FC236}">
                <a16:creationId xmlns:a16="http://schemas.microsoft.com/office/drawing/2014/main" id="{1E85E140-5973-550C-5203-7E8AAE4C1481}"/>
              </a:ext>
            </a:extLst>
          </p:cNvPr>
          <p:cNvSpPr>
            <a:spLocks noGrp="1"/>
          </p:cNvSpPr>
          <p:nvPr>
            <p:ph type="body" sz="quarter" idx="23" hasCustomPrompt="1"/>
          </p:nvPr>
        </p:nvSpPr>
        <p:spPr>
          <a:xfrm>
            <a:off x="2088169" y="1652852"/>
            <a:ext cx="5348371"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itle">
            <a:extLst>
              <a:ext uri="{FF2B5EF4-FFF2-40B4-BE49-F238E27FC236}">
                <a16:creationId xmlns:a16="http://schemas.microsoft.com/office/drawing/2014/main" id="{55605543-299F-A1F9-C2A1-D8454E661274}"/>
              </a:ext>
            </a:extLst>
          </p:cNvPr>
          <p:cNvSpPr>
            <a:spLocks noGrp="1"/>
          </p:cNvSpPr>
          <p:nvPr>
            <p:ph type="title" hasCustomPrompt="1"/>
          </p:nvPr>
        </p:nvSpPr>
        <p:spPr>
          <a:xfrm>
            <a:off x="58087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3" name="Text">
            <a:extLst>
              <a:ext uri="{FF2B5EF4-FFF2-40B4-BE49-F238E27FC236}">
                <a16:creationId xmlns:a16="http://schemas.microsoft.com/office/drawing/2014/main" id="{84F13D31-21AD-1113-5E4A-36C96A1C88AB}"/>
              </a:ext>
            </a:extLst>
          </p:cNvPr>
          <p:cNvSpPr>
            <a:spLocks noGrp="1"/>
          </p:cNvSpPr>
          <p:nvPr>
            <p:ph type="body" sz="quarter" idx="27" hasCustomPrompt="1"/>
          </p:nvPr>
        </p:nvSpPr>
        <p:spPr>
          <a:xfrm>
            <a:off x="2088169" y="3355887"/>
            <a:ext cx="5348371"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6" name="Iphone Image">
            <a:extLst>
              <a:ext uri="{FF2B5EF4-FFF2-40B4-BE49-F238E27FC236}">
                <a16:creationId xmlns:a16="http://schemas.microsoft.com/office/drawing/2014/main" id="{356623D8-08CD-682B-1A81-0FDC8DB2565B}"/>
              </a:ext>
            </a:extLst>
          </p:cNvPr>
          <p:cNvSpPr>
            <a:spLocks noGrp="1"/>
          </p:cNvSpPr>
          <p:nvPr>
            <p:ph type="pic" sz="quarter" idx="28" hasCustomPrompt="1"/>
          </p:nvPr>
        </p:nvSpPr>
        <p:spPr>
          <a:xfrm>
            <a:off x="7577846" y="525294"/>
            <a:ext cx="4033284" cy="5807412"/>
          </a:xfrm>
          <a:prstGeom prst="roundRect">
            <a:avLst>
              <a:gd name="adj" fmla="val 76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8" name="Rectangle: Rounded Corners 7">
            <a:extLst>
              <a:ext uri="{FF2B5EF4-FFF2-40B4-BE49-F238E27FC236}">
                <a16:creationId xmlns:a16="http://schemas.microsoft.com/office/drawing/2014/main" id="{558F1F6A-26D2-D933-CD22-6B2912F90EFC}"/>
              </a:ext>
            </a:extLst>
          </p:cNvPr>
          <p:cNvSpPr/>
          <p:nvPr userDrawn="1"/>
        </p:nvSpPr>
        <p:spPr>
          <a:xfrm>
            <a:off x="696221" y="1831772"/>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con1">
            <a:extLst>
              <a:ext uri="{FF2B5EF4-FFF2-40B4-BE49-F238E27FC236}">
                <a16:creationId xmlns:a16="http://schemas.microsoft.com/office/drawing/2014/main" id="{FBB8402D-3E5F-1C49-F3AA-8842C707D451}"/>
              </a:ext>
            </a:extLst>
          </p:cNvPr>
          <p:cNvSpPr>
            <a:spLocks noGrp="1" noChangeAspect="1"/>
          </p:cNvSpPr>
          <p:nvPr>
            <p:ph type="pic" sz="quarter" idx="10" hasCustomPrompt="1"/>
          </p:nvPr>
        </p:nvSpPr>
        <p:spPr>
          <a:xfrm>
            <a:off x="791218" y="1934717"/>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4" name="Rectangle: Rounded Corners 13">
            <a:extLst>
              <a:ext uri="{FF2B5EF4-FFF2-40B4-BE49-F238E27FC236}">
                <a16:creationId xmlns:a16="http://schemas.microsoft.com/office/drawing/2014/main" id="{420C09F0-CCD0-0F3A-960E-DC3D197ECF41}"/>
              </a:ext>
            </a:extLst>
          </p:cNvPr>
          <p:cNvSpPr/>
          <p:nvPr userDrawn="1"/>
        </p:nvSpPr>
        <p:spPr>
          <a:xfrm>
            <a:off x="696221" y="3597885"/>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Icon1">
            <a:extLst>
              <a:ext uri="{FF2B5EF4-FFF2-40B4-BE49-F238E27FC236}">
                <a16:creationId xmlns:a16="http://schemas.microsoft.com/office/drawing/2014/main" id="{1A7CDFB5-0CAF-B380-C928-35A4143FB84D}"/>
              </a:ext>
            </a:extLst>
          </p:cNvPr>
          <p:cNvSpPr>
            <a:spLocks noGrp="1" noChangeAspect="1"/>
          </p:cNvSpPr>
          <p:nvPr>
            <p:ph type="pic" sz="quarter" idx="30" hasCustomPrompt="1"/>
          </p:nvPr>
        </p:nvSpPr>
        <p:spPr>
          <a:xfrm>
            <a:off x="791218" y="3700830"/>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8" name="Text">
            <a:extLst>
              <a:ext uri="{FF2B5EF4-FFF2-40B4-BE49-F238E27FC236}">
                <a16:creationId xmlns:a16="http://schemas.microsoft.com/office/drawing/2014/main" id="{3CEA8B38-65C8-8ED9-AD14-493D76E3D359}"/>
              </a:ext>
            </a:extLst>
          </p:cNvPr>
          <p:cNvSpPr>
            <a:spLocks noGrp="1"/>
          </p:cNvSpPr>
          <p:nvPr>
            <p:ph type="body" sz="quarter" idx="31" hasCustomPrompt="1"/>
          </p:nvPr>
        </p:nvSpPr>
        <p:spPr>
          <a:xfrm>
            <a:off x="2088169" y="5082005"/>
            <a:ext cx="5348371"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Rectangle: Rounded Corners 21">
            <a:extLst>
              <a:ext uri="{FF2B5EF4-FFF2-40B4-BE49-F238E27FC236}">
                <a16:creationId xmlns:a16="http://schemas.microsoft.com/office/drawing/2014/main" id="{9A44F4F9-54E8-8FD0-5351-8D234898E54B}"/>
              </a:ext>
            </a:extLst>
          </p:cNvPr>
          <p:cNvSpPr/>
          <p:nvPr userDrawn="1"/>
        </p:nvSpPr>
        <p:spPr>
          <a:xfrm>
            <a:off x="696221" y="5324003"/>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Icon1">
            <a:extLst>
              <a:ext uri="{FF2B5EF4-FFF2-40B4-BE49-F238E27FC236}">
                <a16:creationId xmlns:a16="http://schemas.microsoft.com/office/drawing/2014/main" id="{14FD5F57-9B69-1935-910B-855ED01912F6}"/>
              </a:ext>
            </a:extLst>
          </p:cNvPr>
          <p:cNvSpPr>
            <a:spLocks noGrp="1" noChangeAspect="1"/>
          </p:cNvSpPr>
          <p:nvPr>
            <p:ph type="pic" sz="quarter" idx="32" hasCustomPrompt="1"/>
          </p:nvPr>
        </p:nvSpPr>
        <p:spPr>
          <a:xfrm>
            <a:off x="791218" y="542694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4225179908"/>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2 icons and tex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67C3AB-3BEA-2DD5-3693-C143E123D8B2}"/>
              </a:ext>
            </a:extLst>
          </p:cNvPr>
          <p:cNvPicPr>
            <a:picLocks noChangeAspect="1"/>
          </p:cNvPicPr>
          <p:nvPr userDrawn="1"/>
        </p:nvPicPr>
        <p:blipFill>
          <a:blip r:embed="rId2"/>
          <a:stretch>
            <a:fillRect/>
          </a:stretch>
        </p:blipFill>
        <p:spPr>
          <a:xfrm rot="10800000">
            <a:off x="0" y="0"/>
            <a:ext cx="12192000" cy="6315455"/>
          </a:xfrm>
          <a:prstGeom prst="rect">
            <a:avLst/>
          </a:prstGeom>
        </p:spPr>
      </p:pic>
      <p:sp>
        <p:nvSpPr>
          <p:cNvPr id="11" name="Title">
            <a:extLst>
              <a:ext uri="{FF2B5EF4-FFF2-40B4-BE49-F238E27FC236}">
                <a16:creationId xmlns:a16="http://schemas.microsoft.com/office/drawing/2014/main" id="{11717A17-EC1F-CDE3-84C5-E9B261D82914}"/>
              </a:ext>
            </a:extLst>
          </p:cNvPr>
          <p:cNvSpPr>
            <a:spLocks noGrp="1"/>
          </p:cNvSpPr>
          <p:nvPr>
            <p:ph type="title" hasCustomPrompt="1"/>
          </p:nvPr>
        </p:nvSpPr>
        <p:spPr>
          <a:xfrm>
            <a:off x="57114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4" name="Text">
            <a:extLst>
              <a:ext uri="{FF2B5EF4-FFF2-40B4-BE49-F238E27FC236}">
                <a16:creationId xmlns:a16="http://schemas.microsoft.com/office/drawing/2014/main" id="{54526299-D6F4-2DF3-F9F1-5C33D00874A6}"/>
              </a:ext>
            </a:extLst>
          </p:cNvPr>
          <p:cNvSpPr>
            <a:spLocks noGrp="1"/>
          </p:cNvSpPr>
          <p:nvPr>
            <p:ph type="body" sz="quarter" idx="23" hasCustomPrompt="1"/>
          </p:nvPr>
        </p:nvSpPr>
        <p:spPr>
          <a:xfrm>
            <a:off x="571140" y="3677363"/>
            <a:ext cx="4320000" cy="2052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a:extLst>
              <a:ext uri="{FF2B5EF4-FFF2-40B4-BE49-F238E27FC236}">
                <a16:creationId xmlns:a16="http://schemas.microsoft.com/office/drawing/2014/main" id="{D60BD768-66C8-3D16-7253-8F770E665301}"/>
              </a:ext>
            </a:extLst>
          </p:cNvPr>
          <p:cNvSpPr>
            <a:spLocks noGrp="1"/>
          </p:cNvSpPr>
          <p:nvPr>
            <p:ph type="body" sz="quarter" idx="25" hasCustomPrompt="1"/>
          </p:nvPr>
        </p:nvSpPr>
        <p:spPr>
          <a:xfrm>
            <a:off x="5500461" y="3677363"/>
            <a:ext cx="4320000" cy="2052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 name="Rectangle: Rounded Corners 1">
            <a:extLst>
              <a:ext uri="{FF2B5EF4-FFF2-40B4-BE49-F238E27FC236}">
                <a16:creationId xmlns:a16="http://schemas.microsoft.com/office/drawing/2014/main" id="{CF3C74B3-CF17-FDD5-87E3-8E36B2582BC0}"/>
              </a:ext>
            </a:extLst>
          </p:cNvPr>
          <p:cNvSpPr/>
          <p:nvPr userDrawn="1"/>
        </p:nvSpPr>
        <p:spPr>
          <a:xfrm>
            <a:off x="621845" y="2468999"/>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Icon1">
            <a:extLst>
              <a:ext uri="{FF2B5EF4-FFF2-40B4-BE49-F238E27FC236}">
                <a16:creationId xmlns:a16="http://schemas.microsoft.com/office/drawing/2014/main" id="{AE3388EF-6B1E-E33B-7DF9-6B2CB7F4A927}"/>
              </a:ext>
            </a:extLst>
          </p:cNvPr>
          <p:cNvSpPr>
            <a:spLocks noGrp="1" noChangeAspect="1"/>
          </p:cNvSpPr>
          <p:nvPr>
            <p:ph type="pic" sz="quarter" idx="10" hasCustomPrompt="1"/>
          </p:nvPr>
        </p:nvSpPr>
        <p:spPr>
          <a:xfrm>
            <a:off x="716842" y="257194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 name="Rectangle: Rounded Corners 3">
            <a:extLst>
              <a:ext uri="{FF2B5EF4-FFF2-40B4-BE49-F238E27FC236}">
                <a16:creationId xmlns:a16="http://schemas.microsoft.com/office/drawing/2014/main" id="{D6C9BC55-7507-5851-CB55-1CA9D9EB7EB1}"/>
              </a:ext>
            </a:extLst>
          </p:cNvPr>
          <p:cNvSpPr/>
          <p:nvPr userDrawn="1"/>
        </p:nvSpPr>
        <p:spPr>
          <a:xfrm>
            <a:off x="5475949" y="2468999"/>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con1">
            <a:extLst>
              <a:ext uri="{FF2B5EF4-FFF2-40B4-BE49-F238E27FC236}">
                <a16:creationId xmlns:a16="http://schemas.microsoft.com/office/drawing/2014/main" id="{3ED81D97-3A45-7D40-97B0-676D36A73A09}"/>
              </a:ext>
            </a:extLst>
          </p:cNvPr>
          <p:cNvSpPr>
            <a:spLocks noGrp="1" noChangeAspect="1"/>
          </p:cNvSpPr>
          <p:nvPr>
            <p:ph type="pic" sz="quarter" idx="26" hasCustomPrompt="1"/>
          </p:nvPr>
        </p:nvSpPr>
        <p:spPr>
          <a:xfrm>
            <a:off x="5570946" y="257194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pic>
        <p:nvPicPr>
          <p:cNvPr id="6" name="Picture 5">
            <a:extLst>
              <a:ext uri="{FF2B5EF4-FFF2-40B4-BE49-F238E27FC236}">
                <a16:creationId xmlns:a16="http://schemas.microsoft.com/office/drawing/2014/main" id="{009A40B8-F1E7-F8E3-3A96-667A8F2D1AE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267" y="0"/>
            <a:ext cx="12158225" cy="6857998"/>
          </a:xfrm>
          <a:prstGeom prst="rect">
            <a:avLst/>
          </a:prstGeom>
        </p:spPr>
      </p:pic>
    </p:spTree>
    <p:extLst>
      <p:ext uri="{BB962C8B-B14F-4D97-AF65-F5344CB8AC3E}">
        <p14:creationId xmlns:p14="http://schemas.microsoft.com/office/powerpoint/2010/main" val="2188143330"/>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icons and text V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F7694C-E7A7-635E-3E62-3D812BFBD337}"/>
              </a:ext>
            </a:extLst>
          </p:cNvPr>
          <p:cNvPicPr>
            <a:picLocks noChangeAspect="1"/>
          </p:cNvPicPr>
          <p:nvPr userDrawn="1"/>
        </p:nvPicPr>
        <p:blipFill>
          <a:blip r:embed="rId2"/>
          <a:stretch>
            <a:fillRect/>
          </a:stretch>
        </p:blipFill>
        <p:spPr>
          <a:xfrm>
            <a:off x="0" y="0"/>
            <a:ext cx="12192000" cy="3429000"/>
          </a:xfrm>
          <a:prstGeom prst="rect">
            <a:avLst/>
          </a:prstGeom>
        </p:spPr>
      </p:pic>
      <p:cxnSp>
        <p:nvCxnSpPr>
          <p:cNvPr id="5" name="Line">
            <a:extLst>
              <a:ext uri="{FF2B5EF4-FFF2-40B4-BE49-F238E27FC236}">
                <a16:creationId xmlns:a16="http://schemas.microsoft.com/office/drawing/2014/main" id="{32CF8609-881B-E84D-FC81-A934E59FF966}"/>
              </a:ext>
            </a:extLst>
          </p:cNvPr>
          <p:cNvCxnSpPr>
            <a:cxnSpLocks/>
          </p:cNvCxnSpPr>
          <p:nvPr/>
        </p:nvCxnSpPr>
        <p:spPr>
          <a:xfrm>
            <a:off x="0" y="3914305"/>
            <a:ext cx="9488444" cy="0"/>
          </a:xfrm>
          <a:prstGeom prst="line">
            <a:avLst/>
          </a:prstGeom>
          <a:ln w="444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Title">
            <a:extLst>
              <a:ext uri="{FF2B5EF4-FFF2-40B4-BE49-F238E27FC236}">
                <a16:creationId xmlns:a16="http://schemas.microsoft.com/office/drawing/2014/main" id="{D609D438-10D8-9E72-7740-70844D0A6F1E}"/>
              </a:ext>
            </a:extLst>
          </p:cNvPr>
          <p:cNvSpPr>
            <a:spLocks noGrp="1"/>
          </p:cNvSpPr>
          <p:nvPr>
            <p:ph type="title" hasCustomPrompt="1"/>
          </p:nvPr>
        </p:nvSpPr>
        <p:spPr>
          <a:xfrm>
            <a:off x="58087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7" name="Text">
            <a:extLst>
              <a:ext uri="{FF2B5EF4-FFF2-40B4-BE49-F238E27FC236}">
                <a16:creationId xmlns:a16="http://schemas.microsoft.com/office/drawing/2014/main" id="{DA9272B8-B5A5-BCC1-B3AB-C090500ABF43}"/>
              </a:ext>
            </a:extLst>
          </p:cNvPr>
          <p:cNvSpPr>
            <a:spLocks noGrp="1"/>
          </p:cNvSpPr>
          <p:nvPr>
            <p:ph type="body" sz="quarter" idx="24" hasCustomPrompt="1"/>
          </p:nvPr>
        </p:nvSpPr>
        <p:spPr>
          <a:xfrm>
            <a:off x="1878044" y="2261995"/>
            <a:ext cx="7610400" cy="1188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a:extLst>
              <a:ext uri="{FF2B5EF4-FFF2-40B4-BE49-F238E27FC236}">
                <a16:creationId xmlns:a16="http://schemas.microsoft.com/office/drawing/2014/main" id="{2CCDAC5F-A254-9A00-6329-7C6B3339D750}"/>
              </a:ext>
            </a:extLst>
          </p:cNvPr>
          <p:cNvSpPr>
            <a:spLocks noGrp="1"/>
          </p:cNvSpPr>
          <p:nvPr>
            <p:ph type="body" sz="quarter" idx="27" hasCustomPrompt="1"/>
          </p:nvPr>
        </p:nvSpPr>
        <p:spPr>
          <a:xfrm>
            <a:off x="1878044" y="4368790"/>
            <a:ext cx="7610400" cy="1188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3" name="Rectangle: Rounded Corners 2">
            <a:extLst>
              <a:ext uri="{FF2B5EF4-FFF2-40B4-BE49-F238E27FC236}">
                <a16:creationId xmlns:a16="http://schemas.microsoft.com/office/drawing/2014/main" id="{420B7AF9-DB56-FBD7-3E01-2C842A8FDAF4}"/>
              </a:ext>
            </a:extLst>
          </p:cNvPr>
          <p:cNvSpPr/>
          <p:nvPr userDrawn="1"/>
        </p:nvSpPr>
        <p:spPr>
          <a:xfrm>
            <a:off x="580870" y="2380304"/>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Icon1">
            <a:extLst>
              <a:ext uri="{FF2B5EF4-FFF2-40B4-BE49-F238E27FC236}">
                <a16:creationId xmlns:a16="http://schemas.microsoft.com/office/drawing/2014/main" id="{FF621E13-0D1E-5CD1-1E99-E466DB315A0F}"/>
              </a:ext>
            </a:extLst>
          </p:cNvPr>
          <p:cNvSpPr>
            <a:spLocks noGrp="1" noChangeAspect="1"/>
          </p:cNvSpPr>
          <p:nvPr>
            <p:ph type="pic" sz="quarter" idx="10" hasCustomPrompt="1"/>
          </p:nvPr>
        </p:nvSpPr>
        <p:spPr>
          <a:xfrm>
            <a:off x="675867" y="248324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6" name="Rectangle: Rounded Corners 5">
            <a:extLst>
              <a:ext uri="{FF2B5EF4-FFF2-40B4-BE49-F238E27FC236}">
                <a16:creationId xmlns:a16="http://schemas.microsoft.com/office/drawing/2014/main" id="{28820B2F-B277-556F-2743-F970E3D12C10}"/>
              </a:ext>
            </a:extLst>
          </p:cNvPr>
          <p:cNvSpPr/>
          <p:nvPr userDrawn="1"/>
        </p:nvSpPr>
        <p:spPr>
          <a:xfrm>
            <a:off x="580870" y="4549572"/>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Icon1">
            <a:extLst>
              <a:ext uri="{FF2B5EF4-FFF2-40B4-BE49-F238E27FC236}">
                <a16:creationId xmlns:a16="http://schemas.microsoft.com/office/drawing/2014/main" id="{034FE8C9-C30A-888B-E4E1-59F8785CA330}"/>
              </a:ext>
            </a:extLst>
          </p:cNvPr>
          <p:cNvSpPr>
            <a:spLocks noGrp="1" noChangeAspect="1"/>
          </p:cNvSpPr>
          <p:nvPr>
            <p:ph type="pic" sz="quarter" idx="28" hasCustomPrompt="1"/>
          </p:nvPr>
        </p:nvSpPr>
        <p:spPr>
          <a:xfrm>
            <a:off x="675867" y="4652517"/>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pic>
        <p:nvPicPr>
          <p:cNvPr id="2" name="Picture 1">
            <a:extLst>
              <a:ext uri="{FF2B5EF4-FFF2-40B4-BE49-F238E27FC236}">
                <a16:creationId xmlns:a16="http://schemas.microsoft.com/office/drawing/2014/main" id="{8F7AE194-7786-33DF-20CF-9A2739D6A07C}"/>
              </a:ext>
            </a:extLst>
          </p:cNvPr>
          <p:cNvPicPr>
            <a:picLocks noChangeAspect="1"/>
          </p:cNvPicPr>
          <p:nvPr userDrawn="1"/>
        </p:nvPicPr>
        <p:blipFill>
          <a:blip r:embed="rId3"/>
          <a:stretch>
            <a:fillRect/>
          </a:stretch>
        </p:blipFill>
        <p:spPr>
          <a:xfrm>
            <a:off x="496588" y="0"/>
            <a:ext cx="12155425" cy="6858000"/>
          </a:xfrm>
          <a:prstGeom prst="rect">
            <a:avLst/>
          </a:prstGeom>
        </p:spPr>
      </p:pic>
    </p:spTree>
    <p:extLst>
      <p:ext uri="{BB962C8B-B14F-4D97-AF65-F5344CB8AC3E}">
        <p14:creationId xmlns:p14="http://schemas.microsoft.com/office/powerpoint/2010/main" val="3114221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4 icons and Tex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5EFFF-9498-6BCF-75CE-E02090A4D427}"/>
              </a:ext>
            </a:extLst>
          </p:cNvPr>
          <p:cNvPicPr>
            <a:picLocks noChangeAspect="1"/>
          </p:cNvPicPr>
          <p:nvPr userDrawn="1"/>
        </p:nvPicPr>
        <p:blipFill>
          <a:blip r:embed="rId2"/>
          <a:stretch>
            <a:fillRect/>
          </a:stretch>
        </p:blipFill>
        <p:spPr>
          <a:xfrm>
            <a:off x="7028240" y="0"/>
            <a:ext cx="5163760" cy="2042337"/>
          </a:xfrm>
          <a:prstGeom prst="rect">
            <a:avLst/>
          </a:prstGeom>
        </p:spPr>
      </p:pic>
      <p:sp>
        <p:nvSpPr>
          <p:cNvPr id="2" name="Rectangle: Rounded Corners 1">
            <a:extLst>
              <a:ext uri="{FF2B5EF4-FFF2-40B4-BE49-F238E27FC236}">
                <a16:creationId xmlns:a16="http://schemas.microsoft.com/office/drawing/2014/main" id="{600D579E-F852-F6A2-166B-8C43C6F7BD8F}"/>
              </a:ext>
            </a:extLst>
          </p:cNvPr>
          <p:cNvSpPr/>
          <p:nvPr userDrawn="1"/>
        </p:nvSpPr>
        <p:spPr>
          <a:xfrm>
            <a:off x="610955" y="1787612"/>
            <a:ext cx="2469995"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a:extLst>
              <a:ext uri="{FF2B5EF4-FFF2-40B4-BE49-F238E27FC236}">
                <a16:creationId xmlns:a16="http://schemas.microsoft.com/office/drawing/2014/main" id="{8BBFEE60-416C-8B94-E663-B8E6580511DD}"/>
              </a:ext>
            </a:extLst>
          </p:cNvPr>
          <p:cNvSpPr>
            <a:spLocks noGrp="1"/>
          </p:cNvSpPr>
          <p:nvPr>
            <p:ph type="title" hasCustomPrompt="1"/>
          </p:nvPr>
        </p:nvSpPr>
        <p:spPr>
          <a:xfrm>
            <a:off x="597872"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2" name="Text">
            <a:extLst>
              <a:ext uri="{FF2B5EF4-FFF2-40B4-BE49-F238E27FC236}">
                <a16:creationId xmlns:a16="http://schemas.microsoft.com/office/drawing/2014/main" id="{7F1FC339-DC75-9AED-615C-D181E389928D}"/>
              </a:ext>
            </a:extLst>
          </p:cNvPr>
          <p:cNvSpPr>
            <a:spLocks noGrp="1"/>
          </p:cNvSpPr>
          <p:nvPr>
            <p:ph type="body" sz="quarter" idx="30" hasCustomPrompt="1"/>
          </p:nvPr>
        </p:nvSpPr>
        <p:spPr>
          <a:xfrm>
            <a:off x="876919" y="3318216"/>
            <a:ext cx="1938066"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Rounded Corners 3">
            <a:extLst>
              <a:ext uri="{FF2B5EF4-FFF2-40B4-BE49-F238E27FC236}">
                <a16:creationId xmlns:a16="http://schemas.microsoft.com/office/drawing/2014/main" id="{16864FB1-847D-F350-69BC-76D06C211D36}"/>
              </a:ext>
            </a:extLst>
          </p:cNvPr>
          <p:cNvSpPr/>
          <p:nvPr userDrawn="1"/>
        </p:nvSpPr>
        <p:spPr>
          <a:xfrm>
            <a:off x="1420821" y="2188356"/>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Icon1">
            <a:extLst>
              <a:ext uri="{FF2B5EF4-FFF2-40B4-BE49-F238E27FC236}">
                <a16:creationId xmlns:a16="http://schemas.microsoft.com/office/drawing/2014/main" id="{1FB2C826-848F-8072-6E30-6A7054A124D3}"/>
              </a:ext>
            </a:extLst>
          </p:cNvPr>
          <p:cNvSpPr>
            <a:spLocks noGrp="1" noChangeAspect="1"/>
          </p:cNvSpPr>
          <p:nvPr>
            <p:ph type="pic" sz="quarter" idx="10" hasCustomPrompt="1"/>
          </p:nvPr>
        </p:nvSpPr>
        <p:spPr>
          <a:xfrm>
            <a:off x="1515818"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3" name="Rectangle: Rounded Corners 22">
            <a:extLst>
              <a:ext uri="{FF2B5EF4-FFF2-40B4-BE49-F238E27FC236}">
                <a16:creationId xmlns:a16="http://schemas.microsoft.com/office/drawing/2014/main" id="{79D4AA33-1BBE-A9CC-4D30-10FBC19B0A19}"/>
              </a:ext>
            </a:extLst>
          </p:cNvPr>
          <p:cNvSpPr/>
          <p:nvPr userDrawn="1"/>
        </p:nvSpPr>
        <p:spPr>
          <a:xfrm>
            <a:off x="3428296" y="1787612"/>
            <a:ext cx="2469995"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
            <a:extLst>
              <a:ext uri="{FF2B5EF4-FFF2-40B4-BE49-F238E27FC236}">
                <a16:creationId xmlns:a16="http://schemas.microsoft.com/office/drawing/2014/main" id="{F5E748FA-F129-E220-4DBB-95D3D918B97B}"/>
              </a:ext>
            </a:extLst>
          </p:cNvPr>
          <p:cNvSpPr>
            <a:spLocks noGrp="1"/>
          </p:cNvSpPr>
          <p:nvPr>
            <p:ph type="body" sz="quarter" idx="31" hasCustomPrompt="1"/>
          </p:nvPr>
        </p:nvSpPr>
        <p:spPr>
          <a:xfrm>
            <a:off x="3694260" y="3318216"/>
            <a:ext cx="1938066"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25" name="Rectangle: Rounded Corners 24">
            <a:extLst>
              <a:ext uri="{FF2B5EF4-FFF2-40B4-BE49-F238E27FC236}">
                <a16:creationId xmlns:a16="http://schemas.microsoft.com/office/drawing/2014/main" id="{76EA1EC1-1467-8A51-5DED-D34C94F4F92C}"/>
              </a:ext>
            </a:extLst>
          </p:cNvPr>
          <p:cNvSpPr/>
          <p:nvPr userDrawn="1"/>
        </p:nvSpPr>
        <p:spPr>
          <a:xfrm>
            <a:off x="4238162" y="2188356"/>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Icon1">
            <a:extLst>
              <a:ext uri="{FF2B5EF4-FFF2-40B4-BE49-F238E27FC236}">
                <a16:creationId xmlns:a16="http://schemas.microsoft.com/office/drawing/2014/main" id="{8F74EDFF-69C2-7A96-B7F2-FCD341FFBA32}"/>
              </a:ext>
            </a:extLst>
          </p:cNvPr>
          <p:cNvSpPr>
            <a:spLocks noGrp="1" noChangeAspect="1"/>
          </p:cNvSpPr>
          <p:nvPr>
            <p:ph type="pic" sz="quarter" idx="32" hasCustomPrompt="1"/>
          </p:nvPr>
        </p:nvSpPr>
        <p:spPr>
          <a:xfrm>
            <a:off x="4333159"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9" name="Rectangle: Rounded Corners 28">
            <a:extLst>
              <a:ext uri="{FF2B5EF4-FFF2-40B4-BE49-F238E27FC236}">
                <a16:creationId xmlns:a16="http://schemas.microsoft.com/office/drawing/2014/main" id="{65C9115C-CFBF-BE08-08E2-16A8C8B43DC6}"/>
              </a:ext>
            </a:extLst>
          </p:cNvPr>
          <p:cNvSpPr/>
          <p:nvPr userDrawn="1"/>
        </p:nvSpPr>
        <p:spPr>
          <a:xfrm>
            <a:off x="6245635" y="1787612"/>
            <a:ext cx="2469995"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
            <a:extLst>
              <a:ext uri="{FF2B5EF4-FFF2-40B4-BE49-F238E27FC236}">
                <a16:creationId xmlns:a16="http://schemas.microsoft.com/office/drawing/2014/main" id="{0CB4A73F-ADDC-D6DD-DE0C-AC271CE7F0ED}"/>
              </a:ext>
            </a:extLst>
          </p:cNvPr>
          <p:cNvSpPr>
            <a:spLocks noGrp="1"/>
          </p:cNvSpPr>
          <p:nvPr>
            <p:ph type="body" sz="quarter" idx="33" hasCustomPrompt="1"/>
          </p:nvPr>
        </p:nvSpPr>
        <p:spPr>
          <a:xfrm>
            <a:off x="6511599" y="3318216"/>
            <a:ext cx="1938066"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31" name="Rectangle: Rounded Corners 30">
            <a:extLst>
              <a:ext uri="{FF2B5EF4-FFF2-40B4-BE49-F238E27FC236}">
                <a16:creationId xmlns:a16="http://schemas.microsoft.com/office/drawing/2014/main" id="{F6FC0E7F-03FF-E8EE-27AF-AFF56A16CE2B}"/>
              </a:ext>
            </a:extLst>
          </p:cNvPr>
          <p:cNvSpPr/>
          <p:nvPr userDrawn="1"/>
        </p:nvSpPr>
        <p:spPr>
          <a:xfrm>
            <a:off x="7055501" y="2188356"/>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con1">
            <a:extLst>
              <a:ext uri="{FF2B5EF4-FFF2-40B4-BE49-F238E27FC236}">
                <a16:creationId xmlns:a16="http://schemas.microsoft.com/office/drawing/2014/main" id="{95631A3C-5315-86C7-9148-282D0398B89E}"/>
              </a:ext>
            </a:extLst>
          </p:cNvPr>
          <p:cNvSpPr>
            <a:spLocks noGrp="1" noChangeAspect="1"/>
          </p:cNvSpPr>
          <p:nvPr>
            <p:ph type="pic" sz="quarter" idx="34" hasCustomPrompt="1"/>
          </p:nvPr>
        </p:nvSpPr>
        <p:spPr>
          <a:xfrm>
            <a:off x="7150498"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7" name="Rectangle: Rounded Corners 36">
            <a:extLst>
              <a:ext uri="{FF2B5EF4-FFF2-40B4-BE49-F238E27FC236}">
                <a16:creationId xmlns:a16="http://schemas.microsoft.com/office/drawing/2014/main" id="{02C3EC5E-51B8-BEDA-D955-0618E0694A28}"/>
              </a:ext>
            </a:extLst>
          </p:cNvPr>
          <p:cNvSpPr/>
          <p:nvPr userDrawn="1"/>
        </p:nvSpPr>
        <p:spPr>
          <a:xfrm>
            <a:off x="9079451" y="1787612"/>
            <a:ext cx="2469995"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a:extLst>
              <a:ext uri="{FF2B5EF4-FFF2-40B4-BE49-F238E27FC236}">
                <a16:creationId xmlns:a16="http://schemas.microsoft.com/office/drawing/2014/main" id="{2004DB77-B247-8E20-FF89-825DC6EEB450}"/>
              </a:ext>
            </a:extLst>
          </p:cNvPr>
          <p:cNvSpPr>
            <a:spLocks noGrp="1"/>
          </p:cNvSpPr>
          <p:nvPr>
            <p:ph type="body" sz="quarter" idx="35" hasCustomPrompt="1"/>
          </p:nvPr>
        </p:nvSpPr>
        <p:spPr>
          <a:xfrm>
            <a:off x="9345415" y="3318216"/>
            <a:ext cx="1938066"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39" name="Rectangle: Rounded Corners 38">
            <a:extLst>
              <a:ext uri="{FF2B5EF4-FFF2-40B4-BE49-F238E27FC236}">
                <a16:creationId xmlns:a16="http://schemas.microsoft.com/office/drawing/2014/main" id="{C941BB79-3CC2-7E89-2596-A5667B2EE9F8}"/>
              </a:ext>
            </a:extLst>
          </p:cNvPr>
          <p:cNvSpPr/>
          <p:nvPr userDrawn="1"/>
        </p:nvSpPr>
        <p:spPr>
          <a:xfrm>
            <a:off x="9889317" y="2188356"/>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Icon1">
            <a:extLst>
              <a:ext uri="{FF2B5EF4-FFF2-40B4-BE49-F238E27FC236}">
                <a16:creationId xmlns:a16="http://schemas.microsoft.com/office/drawing/2014/main" id="{610A4781-7EAF-83CA-A891-A1D38798FCD6}"/>
              </a:ext>
            </a:extLst>
          </p:cNvPr>
          <p:cNvSpPr>
            <a:spLocks noGrp="1" noChangeAspect="1"/>
          </p:cNvSpPr>
          <p:nvPr>
            <p:ph type="pic" sz="quarter" idx="36" hasCustomPrompt="1"/>
          </p:nvPr>
        </p:nvSpPr>
        <p:spPr>
          <a:xfrm>
            <a:off x="9984314"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815954250"/>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5 icons and Tex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E7CFEA-DAF5-5971-6BF4-C26E7A09B9E0}"/>
              </a:ext>
            </a:extLst>
          </p:cNvPr>
          <p:cNvPicPr>
            <a:picLocks noChangeAspect="1"/>
          </p:cNvPicPr>
          <p:nvPr userDrawn="1"/>
        </p:nvPicPr>
        <p:blipFill>
          <a:blip r:embed="rId2"/>
          <a:stretch>
            <a:fillRect/>
          </a:stretch>
        </p:blipFill>
        <p:spPr>
          <a:xfrm>
            <a:off x="7028240" y="0"/>
            <a:ext cx="5163760" cy="2042337"/>
          </a:xfrm>
          <a:prstGeom prst="rect">
            <a:avLst/>
          </a:prstGeom>
        </p:spPr>
      </p:pic>
      <p:sp>
        <p:nvSpPr>
          <p:cNvPr id="2" name="Rectangle: Rounded Corners 1">
            <a:extLst>
              <a:ext uri="{FF2B5EF4-FFF2-40B4-BE49-F238E27FC236}">
                <a16:creationId xmlns:a16="http://schemas.microsoft.com/office/drawing/2014/main" id="{600D579E-F852-F6A2-166B-8C43C6F7BD8F}"/>
              </a:ext>
            </a:extLst>
          </p:cNvPr>
          <p:cNvSpPr/>
          <p:nvPr userDrawn="1"/>
        </p:nvSpPr>
        <p:spPr>
          <a:xfrm>
            <a:off x="610957" y="1787612"/>
            <a:ext cx="1942774"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a:extLst>
              <a:ext uri="{FF2B5EF4-FFF2-40B4-BE49-F238E27FC236}">
                <a16:creationId xmlns:a16="http://schemas.microsoft.com/office/drawing/2014/main" id="{8BBFEE60-416C-8B94-E663-B8E6580511DD}"/>
              </a:ext>
            </a:extLst>
          </p:cNvPr>
          <p:cNvSpPr>
            <a:spLocks noGrp="1"/>
          </p:cNvSpPr>
          <p:nvPr>
            <p:ph type="title" hasCustomPrompt="1"/>
          </p:nvPr>
        </p:nvSpPr>
        <p:spPr>
          <a:xfrm>
            <a:off x="597872"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2" name="Text">
            <a:extLst>
              <a:ext uri="{FF2B5EF4-FFF2-40B4-BE49-F238E27FC236}">
                <a16:creationId xmlns:a16="http://schemas.microsoft.com/office/drawing/2014/main" id="{7F1FC339-DC75-9AED-615C-D181E389928D}"/>
              </a:ext>
            </a:extLst>
          </p:cNvPr>
          <p:cNvSpPr>
            <a:spLocks noGrp="1"/>
          </p:cNvSpPr>
          <p:nvPr>
            <p:ph type="body" sz="quarter" idx="30" hasCustomPrompt="1"/>
          </p:nvPr>
        </p:nvSpPr>
        <p:spPr>
          <a:xfrm>
            <a:off x="840259" y="3318216"/>
            <a:ext cx="1539691"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Rounded Corners 3">
            <a:extLst>
              <a:ext uri="{FF2B5EF4-FFF2-40B4-BE49-F238E27FC236}">
                <a16:creationId xmlns:a16="http://schemas.microsoft.com/office/drawing/2014/main" id="{16864FB1-847D-F350-69BC-76D06C211D36}"/>
              </a:ext>
            </a:extLst>
          </p:cNvPr>
          <p:cNvSpPr/>
          <p:nvPr userDrawn="1"/>
        </p:nvSpPr>
        <p:spPr>
          <a:xfrm>
            <a:off x="1206636" y="2188356"/>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Icon1">
            <a:extLst>
              <a:ext uri="{FF2B5EF4-FFF2-40B4-BE49-F238E27FC236}">
                <a16:creationId xmlns:a16="http://schemas.microsoft.com/office/drawing/2014/main" id="{1FB2C826-848F-8072-6E30-6A7054A124D3}"/>
              </a:ext>
            </a:extLst>
          </p:cNvPr>
          <p:cNvSpPr>
            <a:spLocks noGrp="1" noChangeAspect="1"/>
          </p:cNvSpPr>
          <p:nvPr>
            <p:ph type="pic" sz="quarter" idx="10" hasCustomPrompt="1"/>
          </p:nvPr>
        </p:nvSpPr>
        <p:spPr>
          <a:xfrm>
            <a:off x="1301633"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7" name="Rectangle: Rounded Corners 26">
            <a:extLst>
              <a:ext uri="{FF2B5EF4-FFF2-40B4-BE49-F238E27FC236}">
                <a16:creationId xmlns:a16="http://schemas.microsoft.com/office/drawing/2014/main" id="{551BF502-E1EB-2B56-29F3-6EAD1CE4BBD1}"/>
              </a:ext>
            </a:extLst>
          </p:cNvPr>
          <p:cNvSpPr/>
          <p:nvPr userDrawn="1"/>
        </p:nvSpPr>
        <p:spPr>
          <a:xfrm>
            <a:off x="2858529" y="1787612"/>
            <a:ext cx="1942774"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
            <a:extLst>
              <a:ext uri="{FF2B5EF4-FFF2-40B4-BE49-F238E27FC236}">
                <a16:creationId xmlns:a16="http://schemas.microsoft.com/office/drawing/2014/main" id="{7E307DDA-4AFA-837B-10A8-AE17E531C65F}"/>
              </a:ext>
            </a:extLst>
          </p:cNvPr>
          <p:cNvSpPr>
            <a:spLocks noGrp="1"/>
          </p:cNvSpPr>
          <p:nvPr>
            <p:ph type="body" sz="quarter" idx="31" hasCustomPrompt="1"/>
          </p:nvPr>
        </p:nvSpPr>
        <p:spPr>
          <a:xfrm>
            <a:off x="3087831" y="3318216"/>
            <a:ext cx="1539691"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33" name="Rectangle: Rounded Corners 32">
            <a:extLst>
              <a:ext uri="{FF2B5EF4-FFF2-40B4-BE49-F238E27FC236}">
                <a16:creationId xmlns:a16="http://schemas.microsoft.com/office/drawing/2014/main" id="{0EA89FAC-C97F-2113-4C70-E7CD7ABD33AD}"/>
              </a:ext>
            </a:extLst>
          </p:cNvPr>
          <p:cNvSpPr/>
          <p:nvPr userDrawn="1"/>
        </p:nvSpPr>
        <p:spPr>
          <a:xfrm>
            <a:off x="3454208" y="2188356"/>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Icon1">
            <a:extLst>
              <a:ext uri="{FF2B5EF4-FFF2-40B4-BE49-F238E27FC236}">
                <a16:creationId xmlns:a16="http://schemas.microsoft.com/office/drawing/2014/main" id="{DEDE8FB5-FD69-8AAF-77EF-3E2E2CF57F67}"/>
              </a:ext>
            </a:extLst>
          </p:cNvPr>
          <p:cNvSpPr>
            <a:spLocks noGrp="1" noChangeAspect="1"/>
          </p:cNvSpPr>
          <p:nvPr>
            <p:ph type="pic" sz="quarter" idx="32" hasCustomPrompt="1"/>
          </p:nvPr>
        </p:nvSpPr>
        <p:spPr>
          <a:xfrm>
            <a:off x="3549205"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5" name="Rectangle: Rounded Corners 34">
            <a:extLst>
              <a:ext uri="{FF2B5EF4-FFF2-40B4-BE49-F238E27FC236}">
                <a16:creationId xmlns:a16="http://schemas.microsoft.com/office/drawing/2014/main" id="{12FA01F8-5F44-9798-C250-56BD32355AF2}"/>
              </a:ext>
            </a:extLst>
          </p:cNvPr>
          <p:cNvSpPr/>
          <p:nvPr userDrawn="1"/>
        </p:nvSpPr>
        <p:spPr>
          <a:xfrm>
            <a:off x="5086657" y="1787612"/>
            <a:ext cx="1942774"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
            <a:extLst>
              <a:ext uri="{FF2B5EF4-FFF2-40B4-BE49-F238E27FC236}">
                <a16:creationId xmlns:a16="http://schemas.microsoft.com/office/drawing/2014/main" id="{DA49F38B-2260-A3F9-C9F6-C533F754CE44}"/>
              </a:ext>
            </a:extLst>
          </p:cNvPr>
          <p:cNvSpPr>
            <a:spLocks noGrp="1"/>
          </p:cNvSpPr>
          <p:nvPr>
            <p:ph type="body" sz="quarter" idx="33" hasCustomPrompt="1"/>
          </p:nvPr>
        </p:nvSpPr>
        <p:spPr>
          <a:xfrm>
            <a:off x="5315959" y="3318216"/>
            <a:ext cx="1539691"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42" name="Rectangle: Rounded Corners 41">
            <a:extLst>
              <a:ext uri="{FF2B5EF4-FFF2-40B4-BE49-F238E27FC236}">
                <a16:creationId xmlns:a16="http://schemas.microsoft.com/office/drawing/2014/main" id="{92218166-431B-1F0E-9E76-444B5A305AE7}"/>
              </a:ext>
            </a:extLst>
          </p:cNvPr>
          <p:cNvSpPr/>
          <p:nvPr userDrawn="1"/>
        </p:nvSpPr>
        <p:spPr>
          <a:xfrm>
            <a:off x="5682336" y="2188356"/>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Icon1">
            <a:extLst>
              <a:ext uri="{FF2B5EF4-FFF2-40B4-BE49-F238E27FC236}">
                <a16:creationId xmlns:a16="http://schemas.microsoft.com/office/drawing/2014/main" id="{68F29241-8614-2DA0-DC2D-B57B47F913EC}"/>
              </a:ext>
            </a:extLst>
          </p:cNvPr>
          <p:cNvSpPr>
            <a:spLocks noGrp="1" noChangeAspect="1"/>
          </p:cNvSpPr>
          <p:nvPr>
            <p:ph type="pic" sz="quarter" idx="34" hasCustomPrompt="1"/>
          </p:nvPr>
        </p:nvSpPr>
        <p:spPr>
          <a:xfrm>
            <a:off x="5777333"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4" name="Rectangle: Rounded Corners 43">
            <a:extLst>
              <a:ext uri="{FF2B5EF4-FFF2-40B4-BE49-F238E27FC236}">
                <a16:creationId xmlns:a16="http://schemas.microsoft.com/office/drawing/2014/main" id="{8A6FE77F-56D1-1778-00AF-4EC5AA75E49E}"/>
              </a:ext>
            </a:extLst>
          </p:cNvPr>
          <p:cNvSpPr/>
          <p:nvPr userDrawn="1"/>
        </p:nvSpPr>
        <p:spPr>
          <a:xfrm>
            <a:off x="7365983" y="1787612"/>
            <a:ext cx="1942774"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Text">
            <a:extLst>
              <a:ext uri="{FF2B5EF4-FFF2-40B4-BE49-F238E27FC236}">
                <a16:creationId xmlns:a16="http://schemas.microsoft.com/office/drawing/2014/main" id="{8FC36E72-95B4-129D-344F-12586CA19FA4}"/>
              </a:ext>
            </a:extLst>
          </p:cNvPr>
          <p:cNvSpPr>
            <a:spLocks noGrp="1"/>
          </p:cNvSpPr>
          <p:nvPr>
            <p:ph type="body" sz="quarter" idx="35" hasCustomPrompt="1"/>
          </p:nvPr>
        </p:nvSpPr>
        <p:spPr>
          <a:xfrm>
            <a:off x="7595285" y="3318216"/>
            <a:ext cx="1539691"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46" name="Rectangle: Rounded Corners 45">
            <a:extLst>
              <a:ext uri="{FF2B5EF4-FFF2-40B4-BE49-F238E27FC236}">
                <a16:creationId xmlns:a16="http://schemas.microsoft.com/office/drawing/2014/main" id="{D9482339-659C-A3BF-3E85-7BAB5248B316}"/>
              </a:ext>
            </a:extLst>
          </p:cNvPr>
          <p:cNvSpPr/>
          <p:nvPr userDrawn="1"/>
        </p:nvSpPr>
        <p:spPr>
          <a:xfrm>
            <a:off x="7961662" y="2188356"/>
            <a:ext cx="813951" cy="80663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Icon1">
            <a:extLst>
              <a:ext uri="{FF2B5EF4-FFF2-40B4-BE49-F238E27FC236}">
                <a16:creationId xmlns:a16="http://schemas.microsoft.com/office/drawing/2014/main" id="{A227B5DA-CF17-3627-B2D3-B79763BE5FE7}"/>
              </a:ext>
            </a:extLst>
          </p:cNvPr>
          <p:cNvSpPr>
            <a:spLocks noGrp="1" noChangeAspect="1"/>
          </p:cNvSpPr>
          <p:nvPr>
            <p:ph type="pic" sz="quarter" idx="36" hasCustomPrompt="1"/>
          </p:nvPr>
        </p:nvSpPr>
        <p:spPr>
          <a:xfrm>
            <a:off x="8056659"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8" name="Rectangle: Rounded Corners 47">
            <a:extLst>
              <a:ext uri="{FF2B5EF4-FFF2-40B4-BE49-F238E27FC236}">
                <a16:creationId xmlns:a16="http://schemas.microsoft.com/office/drawing/2014/main" id="{FF8CEEF5-0F80-7DEB-A9A2-B7098A696615}"/>
              </a:ext>
            </a:extLst>
          </p:cNvPr>
          <p:cNvSpPr/>
          <p:nvPr userDrawn="1"/>
        </p:nvSpPr>
        <p:spPr>
          <a:xfrm>
            <a:off x="9672578" y="1787612"/>
            <a:ext cx="1942774" cy="455814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Text">
            <a:extLst>
              <a:ext uri="{FF2B5EF4-FFF2-40B4-BE49-F238E27FC236}">
                <a16:creationId xmlns:a16="http://schemas.microsoft.com/office/drawing/2014/main" id="{BDE68395-7428-0430-C690-6BAA75755607}"/>
              </a:ext>
            </a:extLst>
          </p:cNvPr>
          <p:cNvSpPr>
            <a:spLocks noGrp="1"/>
          </p:cNvSpPr>
          <p:nvPr>
            <p:ph type="body" sz="quarter" idx="37" hasCustomPrompt="1"/>
          </p:nvPr>
        </p:nvSpPr>
        <p:spPr>
          <a:xfrm>
            <a:off x="9901880" y="3318216"/>
            <a:ext cx="1539691" cy="2769546"/>
          </a:xfrm>
          <a:prstGeom prst="rect">
            <a:avLst/>
          </a:prstGeom>
        </p:spPr>
        <p:txBody>
          <a:bodyPr lIns="0" tIns="0" rIns="0" bIns="0" anchor="t"/>
          <a:lstStyle>
            <a:lvl1pPr marL="0" indent="0">
              <a:lnSpc>
                <a:spcPct val="100000"/>
              </a:lnSpc>
              <a:buNone/>
              <a:defRPr sz="1600">
                <a:latin typeface="+mj-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Headline</a:t>
            </a:r>
          </a:p>
          <a:p>
            <a:pPr lvl="0"/>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50" name="Rectangle: Rounded Corners 49">
            <a:extLst>
              <a:ext uri="{FF2B5EF4-FFF2-40B4-BE49-F238E27FC236}">
                <a16:creationId xmlns:a16="http://schemas.microsoft.com/office/drawing/2014/main" id="{39DEC67C-3A1F-B8FD-0A6C-E29910C7AC5C}"/>
              </a:ext>
            </a:extLst>
          </p:cNvPr>
          <p:cNvSpPr/>
          <p:nvPr userDrawn="1"/>
        </p:nvSpPr>
        <p:spPr>
          <a:xfrm>
            <a:off x="10268257" y="2188356"/>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Icon1">
            <a:extLst>
              <a:ext uri="{FF2B5EF4-FFF2-40B4-BE49-F238E27FC236}">
                <a16:creationId xmlns:a16="http://schemas.microsoft.com/office/drawing/2014/main" id="{D820856B-6903-2715-6F77-2E2518637AC5}"/>
              </a:ext>
            </a:extLst>
          </p:cNvPr>
          <p:cNvSpPr>
            <a:spLocks noGrp="1" noChangeAspect="1"/>
          </p:cNvSpPr>
          <p:nvPr>
            <p:ph type="pic" sz="quarter" idx="38" hasCustomPrompt="1"/>
          </p:nvPr>
        </p:nvSpPr>
        <p:spPr>
          <a:xfrm>
            <a:off x="10363254" y="2291301"/>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2095800146"/>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4 icons and text-V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57F811-1B8E-CF4A-1F9D-030D280664D3}"/>
              </a:ext>
            </a:extLst>
          </p:cNvPr>
          <p:cNvPicPr>
            <a:picLocks noChangeAspect="1"/>
          </p:cNvPicPr>
          <p:nvPr userDrawn="1"/>
        </p:nvPicPr>
        <p:blipFill>
          <a:blip r:embed="rId2"/>
          <a:stretch>
            <a:fillRect/>
          </a:stretch>
        </p:blipFill>
        <p:spPr>
          <a:xfrm>
            <a:off x="7028240" y="0"/>
            <a:ext cx="5163760" cy="2042337"/>
          </a:xfrm>
          <a:prstGeom prst="rect">
            <a:avLst/>
          </a:prstGeom>
        </p:spPr>
      </p:pic>
      <p:sp>
        <p:nvSpPr>
          <p:cNvPr id="7" name="Rectangle: Rounded Corners 6">
            <a:extLst>
              <a:ext uri="{FF2B5EF4-FFF2-40B4-BE49-F238E27FC236}">
                <a16:creationId xmlns:a16="http://schemas.microsoft.com/office/drawing/2014/main" id="{EE34FC8E-D153-620B-C881-F283466EBEA8}"/>
              </a:ext>
            </a:extLst>
          </p:cNvPr>
          <p:cNvSpPr/>
          <p:nvPr userDrawn="1"/>
        </p:nvSpPr>
        <p:spPr>
          <a:xfrm>
            <a:off x="515938" y="1681170"/>
            <a:ext cx="4846894" cy="213443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itle">
            <a:extLst>
              <a:ext uri="{FF2B5EF4-FFF2-40B4-BE49-F238E27FC236}">
                <a16:creationId xmlns:a16="http://schemas.microsoft.com/office/drawing/2014/main" id="{3FAD04BD-B61D-2225-F3E0-1C02E1E56D75}"/>
              </a:ext>
            </a:extLst>
          </p:cNvPr>
          <p:cNvSpPr>
            <a:spLocks noGrp="1"/>
          </p:cNvSpPr>
          <p:nvPr>
            <p:ph type="title" hasCustomPrompt="1"/>
          </p:nvPr>
        </p:nvSpPr>
        <p:spPr>
          <a:xfrm>
            <a:off x="515938" y="387047"/>
            <a:ext cx="5580062"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7" name="Text">
            <a:extLst>
              <a:ext uri="{FF2B5EF4-FFF2-40B4-BE49-F238E27FC236}">
                <a16:creationId xmlns:a16="http://schemas.microsoft.com/office/drawing/2014/main" id="{943C342B-AE98-CE4F-D84D-61352932AE58}"/>
              </a:ext>
            </a:extLst>
          </p:cNvPr>
          <p:cNvSpPr>
            <a:spLocks noGrp="1"/>
          </p:cNvSpPr>
          <p:nvPr>
            <p:ph type="body" sz="quarter" idx="35" hasCustomPrompt="1"/>
          </p:nvPr>
        </p:nvSpPr>
        <p:spPr>
          <a:xfrm>
            <a:off x="2407229" y="2084122"/>
            <a:ext cx="2520000"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8" name="Rectangle: Rounded Corners 7">
            <a:extLst>
              <a:ext uri="{FF2B5EF4-FFF2-40B4-BE49-F238E27FC236}">
                <a16:creationId xmlns:a16="http://schemas.microsoft.com/office/drawing/2014/main" id="{4A3881EF-3AF3-6A83-1890-5D9FC7DD6844}"/>
              </a:ext>
            </a:extLst>
          </p:cNvPr>
          <p:cNvSpPr/>
          <p:nvPr userDrawn="1"/>
        </p:nvSpPr>
        <p:spPr>
          <a:xfrm>
            <a:off x="1031752" y="2291415"/>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Icon1">
            <a:extLst>
              <a:ext uri="{FF2B5EF4-FFF2-40B4-BE49-F238E27FC236}">
                <a16:creationId xmlns:a16="http://schemas.microsoft.com/office/drawing/2014/main" id="{9EB851F3-86C7-7E72-2CFE-62566C7C0305}"/>
              </a:ext>
            </a:extLst>
          </p:cNvPr>
          <p:cNvSpPr>
            <a:spLocks noGrp="1" noChangeAspect="1"/>
          </p:cNvSpPr>
          <p:nvPr>
            <p:ph type="pic" sz="quarter" idx="10" hasCustomPrompt="1"/>
          </p:nvPr>
        </p:nvSpPr>
        <p:spPr>
          <a:xfrm>
            <a:off x="1136477" y="2394360"/>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3" name="Rectangle: Rounded Corners 12">
            <a:extLst>
              <a:ext uri="{FF2B5EF4-FFF2-40B4-BE49-F238E27FC236}">
                <a16:creationId xmlns:a16="http://schemas.microsoft.com/office/drawing/2014/main" id="{25C5E2ED-E59B-453F-7BC6-D66DCA49AC3E}"/>
              </a:ext>
            </a:extLst>
          </p:cNvPr>
          <p:cNvSpPr/>
          <p:nvPr userDrawn="1"/>
        </p:nvSpPr>
        <p:spPr>
          <a:xfrm>
            <a:off x="5878646" y="1681170"/>
            <a:ext cx="4846894" cy="213443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
            <a:extLst>
              <a:ext uri="{FF2B5EF4-FFF2-40B4-BE49-F238E27FC236}">
                <a16:creationId xmlns:a16="http://schemas.microsoft.com/office/drawing/2014/main" id="{E1BC2B53-80B1-4801-5FFD-006A3A80B2EC}"/>
              </a:ext>
            </a:extLst>
          </p:cNvPr>
          <p:cNvSpPr>
            <a:spLocks noGrp="1"/>
          </p:cNvSpPr>
          <p:nvPr>
            <p:ph type="body" sz="quarter" idx="36" hasCustomPrompt="1"/>
          </p:nvPr>
        </p:nvSpPr>
        <p:spPr>
          <a:xfrm>
            <a:off x="7769937" y="2084122"/>
            <a:ext cx="2520000"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Rectangle: Rounded Corners 15">
            <a:extLst>
              <a:ext uri="{FF2B5EF4-FFF2-40B4-BE49-F238E27FC236}">
                <a16:creationId xmlns:a16="http://schemas.microsoft.com/office/drawing/2014/main" id="{A8FB47C1-EB8B-61B8-1DC8-D9FB0187F40F}"/>
              </a:ext>
            </a:extLst>
          </p:cNvPr>
          <p:cNvSpPr/>
          <p:nvPr userDrawn="1"/>
        </p:nvSpPr>
        <p:spPr>
          <a:xfrm>
            <a:off x="6394460" y="2291415"/>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Icon1">
            <a:extLst>
              <a:ext uri="{FF2B5EF4-FFF2-40B4-BE49-F238E27FC236}">
                <a16:creationId xmlns:a16="http://schemas.microsoft.com/office/drawing/2014/main" id="{65C1D7D5-894D-3604-6430-BF14DD50A822}"/>
              </a:ext>
            </a:extLst>
          </p:cNvPr>
          <p:cNvSpPr>
            <a:spLocks noGrp="1" noChangeAspect="1"/>
          </p:cNvSpPr>
          <p:nvPr>
            <p:ph type="pic" sz="quarter" idx="37" hasCustomPrompt="1"/>
          </p:nvPr>
        </p:nvSpPr>
        <p:spPr>
          <a:xfrm>
            <a:off x="6499185" y="2394360"/>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8" name="Rectangle: Rounded Corners 17">
            <a:extLst>
              <a:ext uri="{FF2B5EF4-FFF2-40B4-BE49-F238E27FC236}">
                <a16:creationId xmlns:a16="http://schemas.microsoft.com/office/drawing/2014/main" id="{66C71B97-2321-42BC-7F32-CBD578CDCB9C}"/>
              </a:ext>
            </a:extLst>
          </p:cNvPr>
          <p:cNvSpPr/>
          <p:nvPr userDrawn="1"/>
        </p:nvSpPr>
        <p:spPr>
          <a:xfrm>
            <a:off x="515938" y="4151997"/>
            <a:ext cx="4846894" cy="213443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a:extLst>
              <a:ext uri="{FF2B5EF4-FFF2-40B4-BE49-F238E27FC236}">
                <a16:creationId xmlns:a16="http://schemas.microsoft.com/office/drawing/2014/main" id="{EAEFE9B9-DF37-CCF6-3DEE-5F321C67BFE4}"/>
              </a:ext>
            </a:extLst>
          </p:cNvPr>
          <p:cNvSpPr>
            <a:spLocks noGrp="1"/>
          </p:cNvSpPr>
          <p:nvPr>
            <p:ph type="body" sz="quarter" idx="38" hasCustomPrompt="1"/>
          </p:nvPr>
        </p:nvSpPr>
        <p:spPr>
          <a:xfrm>
            <a:off x="2407229" y="4554949"/>
            <a:ext cx="2520000"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Rectangle: Rounded Corners 20">
            <a:extLst>
              <a:ext uri="{FF2B5EF4-FFF2-40B4-BE49-F238E27FC236}">
                <a16:creationId xmlns:a16="http://schemas.microsoft.com/office/drawing/2014/main" id="{557DB198-816E-65C7-9828-139C534A7ED9}"/>
              </a:ext>
            </a:extLst>
          </p:cNvPr>
          <p:cNvSpPr/>
          <p:nvPr userDrawn="1"/>
        </p:nvSpPr>
        <p:spPr>
          <a:xfrm>
            <a:off x="1031752" y="4762242"/>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Icon1">
            <a:extLst>
              <a:ext uri="{FF2B5EF4-FFF2-40B4-BE49-F238E27FC236}">
                <a16:creationId xmlns:a16="http://schemas.microsoft.com/office/drawing/2014/main" id="{8612C324-286D-278F-75EF-23EE73945E52}"/>
              </a:ext>
            </a:extLst>
          </p:cNvPr>
          <p:cNvSpPr>
            <a:spLocks noGrp="1" noChangeAspect="1"/>
          </p:cNvSpPr>
          <p:nvPr>
            <p:ph type="pic" sz="quarter" idx="39" hasCustomPrompt="1"/>
          </p:nvPr>
        </p:nvSpPr>
        <p:spPr>
          <a:xfrm>
            <a:off x="1136477" y="4865187"/>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3" name="Rectangle: Rounded Corners 22">
            <a:extLst>
              <a:ext uri="{FF2B5EF4-FFF2-40B4-BE49-F238E27FC236}">
                <a16:creationId xmlns:a16="http://schemas.microsoft.com/office/drawing/2014/main" id="{975C5323-B4C8-C141-86EA-4000D9E0E3D6}"/>
              </a:ext>
            </a:extLst>
          </p:cNvPr>
          <p:cNvSpPr/>
          <p:nvPr userDrawn="1"/>
        </p:nvSpPr>
        <p:spPr>
          <a:xfrm>
            <a:off x="5878646" y="4151997"/>
            <a:ext cx="4846894" cy="213443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
            <a:extLst>
              <a:ext uri="{FF2B5EF4-FFF2-40B4-BE49-F238E27FC236}">
                <a16:creationId xmlns:a16="http://schemas.microsoft.com/office/drawing/2014/main" id="{54386635-B087-6F39-A995-C1FFCCAB652A}"/>
              </a:ext>
            </a:extLst>
          </p:cNvPr>
          <p:cNvSpPr>
            <a:spLocks noGrp="1"/>
          </p:cNvSpPr>
          <p:nvPr>
            <p:ph type="body" sz="quarter" idx="40" hasCustomPrompt="1"/>
          </p:nvPr>
        </p:nvSpPr>
        <p:spPr>
          <a:xfrm>
            <a:off x="7769937" y="4554949"/>
            <a:ext cx="2520000" cy="14400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31" name="Rectangle: Rounded Corners 30">
            <a:extLst>
              <a:ext uri="{FF2B5EF4-FFF2-40B4-BE49-F238E27FC236}">
                <a16:creationId xmlns:a16="http://schemas.microsoft.com/office/drawing/2014/main" id="{64F53032-A9BC-1559-0830-7718FFDA4C5C}"/>
              </a:ext>
            </a:extLst>
          </p:cNvPr>
          <p:cNvSpPr/>
          <p:nvPr userDrawn="1"/>
        </p:nvSpPr>
        <p:spPr>
          <a:xfrm>
            <a:off x="6394460" y="4762242"/>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con1">
            <a:extLst>
              <a:ext uri="{FF2B5EF4-FFF2-40B4-BE49-F238E27FC236}">
                <a16:creationId xmlns:a16="http://schemas.microsoft.com/office/drawing/2014/main" id="{F9364599-8E99-5B38-A1ED-698F08ECC339}"/>
              </a:ext>
            </a:extLst>
          </p:cNvPr>
          <p:cNvSpPr>
            <a:spLocks noGrp="1" noChangeAspect="1"/>
          </p:cNvSpPr>
          <p:nvPr>
            <p:ph type="pic" sz="quarter" idx="41" hasCustomPrompt="1"/>
          </p:nvPr>
        </p:nvSpPr>
        <p:spPr>
          <a:xfrm>
            <a:off x="6499185" y="4865187"/>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312935365"/>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6 icons + text">
    <p:bg>
      <p:bgPr>
        <a:solidFill>
          <a:schemeClr val="bg1"/>
        </a:solidFill>
        <a:effectLst/>
      </p:bgPr>
    </p:bg>
    <p:spTree>
      <p:nvGrpSpPr>
        <p:cNvPr id="1" name=""/>
        <p:cNvGrpSpPr/>
        <p:nvPr/>
      </p:nvGrpSpPr>
      <p:grpSpPr>
        <a:xfrm>
          <a:off x="0" y="0"/>
          <a:ext cx="0" cy="0"/>
          <a:chOff x="0" y="0"/>
          <a:chExt cx="0" cy="0"/>
        </a:xfrm>
      </p:grpSpPr>
      <p:sp>
        <p:nvSpPr>
          <p:cNvPr id="42" name="Text">
            <a:extLst>
              <a:ext uri="{FF2B5EF4-FFF2-40B4-BE49-F238E27FC236}">
                <a16:creationId xmlns:a16="http://schemas.microsoft.com/office/drawing/2014/main" id="{6B02BA62-5853-040B-01F4-2E1B26060B08}"/>
              </a:ext>
            </a:extLst>
          </p:cNvPr>
          <p:cNvSpPr>
            <a:spLocks noGrp="1"/>
          </p:cNvSpPr>
          <p:nvPr>
            <p:ph type="body" sz="quarter" idx="35" hasCustomPrompt="1"/>
          </p:nvPr>
        </p:nvSpPr>
        <p:spPr>
          <a:xfrm>
            <a:off x="515938"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3" name="Text">
            <a:extLst>
              <a:ext uri="{FF2B5EF4-FFF2-40B4-BE49-F238E27FC236}">
                <a16:creationId xmlns:a16="http://schemas.microsoft.com/office/drawing/2014/main" id="{144586CE-984B-432A-4866-1A6161688ED2}"/>
              </a:ext>
            </a:extLst>
          </p:cNvPr>
          <p:cNvSpPr>
            <a:spLocks noGrp="1"/>
          </p:cNvSpPr>
          <p:nvPr>
            <p:ph type="body" sz="quarter" idx="36" hasCustomPrompt="1"/>
          </p:nvPr>
        </p:nvSpPr>
        <p:spPr>
          <a:xfrm>
            <a:off x="2448443"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4" name="Text">
            <a:extLst>
              <a:ext uri="{FF2B5EF4-FFF2-40B4-BE49-F238E27FC236}">
                <a16:creationId xmlns:a16="http://schemas.microsoft.com/office/drawing/2014/main" id="{741B2943-ECF2-0826-65C2-42FBE268692F}"/>
              </a:ext>
            </a:extLst>
          </p:cNvPr>
          <p:cNvSpPr>
            <a:spLocks noGrp="1"/>
          </p:cNvSpPr>
          <p:nvPr>
            <p:ph type="body" sz="quarter" idx="37" hasCustomPrompt="1"/>
          </p:nvPr>
        </p:nvSpPr>
        <p:spPr>
          <a:xfrm>
            <a:off x="4380948"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5" name="Text">
            <a:extLst>
              <a:ext uri="{FF2B5EF4-FFF2-40B4-BE49-F238E27FC236}">
                <a16:creationId xmlns:a16="http://schemas.microsoft.com/office/drawing/2014/main" id="{817E8013-BFDC-982A-1663-E13289028D8A}"/>
              </a:ext>
            </a:extLst>
          </p:cNvPr>
          <p:cNvSpPr>
            <a:spLocks noGrp="1"/>
          </p:cNvSpPr>
          <p:nvPr>
            <p:ph type="body" sz="quarter" idx="38" hasCustomPrompt="1"/>
          </p:nvPr>
        </p:nvSpPr>
        <p:spPr>
          <a:xfrm>
            <a:off x="6313453"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6" name="Text">
            <a:extLst>
              <a:ext uri="{FF2B5EF4-FFF2-40B4-BE49-F238E27FC236}">
                <a16:creationId xmlns:a16="http://schemas.microsoft.com/office/drawing/2014/main" id="{D180AC05-A40F-D180-9E7E-810F226E52CC}"/>
              </a:ext>
            </a:extLst>
          </p:cNvPr>
          <p:cNvSpPr>
            <a:spLocks noGrp="1"/>
          </p:cNvSpPr>
          <p:nvPr>
            <p:ph type="body" sz="quarter" idx="39" hasCustomPrompt="1"/>
          </p:nvPr>
        </p:nvSpPr>
        <p:spPr>
          <a:xfrm>
            <a:off x="8245958"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itle">
            <a:extLst>
              <a:ext uri="{FF2B5EF4-FFF2-40B4-BE49-F238E27FC236}">
                <a16:creationId xmlns:a16="http://schemas.microsoft.com/office/drawing/2014/main" id="{E74CC8A3-31B8-118A-1CB4-B540FE91F78B}"/>
              </a:ext>
            </a:extLst>
          </p:cNvPr>
          <p:cNvSpPr>
            <a:spLocks noGrp="1"/>
          </p:cNvSpPr>
          <p:nvPr>
            <p:ph type="title" hasCustomPrompt="1"/>
          </p:nvPr>
        </p:nvSpPr>
        <p:spPr>
          <a:xfrm>
            <a:off x="515938" y="387047"/>
            <a:ext cx="5580062"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1" name="Text">
            <a:extLst>
              <a:ext uri="{FF2B5EF4-FFF2-40B4-BE49-F238E27FC236}">
                <a16:creationId xmlns:a16="http://schemas.microsoft.com/office/drawing/2014/main" id="{45AEDDE9-097B-61D3-E555-5399943B834A}"/>
              </a:ext>
            </a:extLst>
          </p:cNvPr>
          <p:cNvSpPr>
            <a:spLocks noGrp="1"/>
          </p:cNvSpPr>
          <p:nvPr>
            <p:ph type="body" sz="quarter" idx="41" hasCustomPrompt="1"/>
          </p:nvPr>
        </p:nvSpPr>
        <p:spPr>
          <a:xfrm>
            <a:off x="10178463" y="3525019"/>
            <a:ext cx="1497600" cy="2160000"/>
          </a:xfrm>
          <a:prstGeom prst="rect">
            <a:avLst/>
          </a:prstGeom>
        </p:spPr>
        <p:txBody>
          <a:bodyPr lIns="0" tIns="0" rIns="0" bIns="0" anchor="t"/>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 name="Rectangle: Rounded Corners 1">
            <a:extLst>
              <a:ext uri="{FF2B5EF4-FFF2-40B4-BE49-F238E27FC236}">
                <a16:creationId xmlns:a16="http://schemas.microsoft.com/office/drawing/2014/main" id="{86612E53-9092-879D-9C07-30F4B2FB3A5A}"/>
              </a:ext>
            </a:extLst>
          </p:cNvPr>
          <p:cNvSpPr/>
          <p:nvPr userDrawn="1"/>
        </p:nvSpPr>
        <p:spPr>
          <a:xfrm>
            <a:off x="847337" y="2413649"/>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Icon1">
            <a:extLst>
              <a:ext uri="{FF2B5EF4-FFF2-40B4-BE49-F238E27FC236}">
                <a16:creationId xmlns:a16="http://schemas.microsoft.com/office/drawing/2014/main" id="{5E8C4A85-6238-DD7C-348F-FAF5DCC7537C}"/>
              </a:ext>
            </a:extLst>
          </p:cNvPr>
          <p:cNvSpPr>
            <a:spLocks noGrp="1" noChangeAspect="1"/>
          </p:cNvSpPr>
          <p:nvPr>
            <p:ph type="pic" sz="quarter" idx="10" hasCustomPrompt="1"/>
          </p:nvPr>
        </p:nvSpPr>
        <p:spPr>
          <a:xfrm>
            <a:off x="942334"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5" name="Rectangle: Rounded Corners 4">
            <a:extLst>
              <a:ext uri="{FF2B5EF4-FFF2-40B4-BE49-F238E27FC236}">
                <a16:creationId xmlns:a16="http://schemas.microsoft.com/office/drawing/2014/main" id="{4603D66C-6C5E-DE3A-36D2-301643157E25}"/>
              </a:ext>
            </a:extLst>
          </p:cNvPr>
          <p:cNvSpPr/>
          <p:nvPr userDrawn="1"/>
        </p:nvSpPr>
        <p:spPr>
          <a:xfrm>
            <a:off x="2812325" y="2413649"/>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Icon1">
            <a:extLst>
              <a:ext uri="{FF2B5EF4-FFF2-40B4-BE49-F238E27FC236}">
                <a16:creationId xmlns:a16="http://schemas.microsoft.com/office/drawing/2014/main" id="{336191D2-79D2-A1C7-4EB8-4922CCB9CEF6}"/>
              </a:ext>
            </a:extLst>
          </p:cNvPr>
          <p:cNvSpPr>
            <a:spLocks noGrp="1" noChangeAspect="1"/>
          </p:cNvSpPr>
          <p:nvPr>
            <p:ph type="pic" sz="quarter" idx="42" hasCustomPrompt="1"/>
          </p:nvPr>
        </p:nvSpPr>
        <p:spPr>
          <a:xfrm>
            <a:off x="2907322"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7" name="Rectangle: Rounded Corners 6">
            <a:extLst>
              <a:ext uri="{FF2B5EF4-FFF2-40B4-BE49-F238E27FC236}">
                <a16:creationId xmlns:a16="http://schemas.microsoft.com/office/drawing/2014/main" id="{5334A0E3-C2DA-C7E5-CADE-AFBC39749D82}"/>
              </a:ext>
            </a:extLst>
          </p:cNvPr>
          <p:cNvSpPr/>
          <p:nvPr userDrawn="1"/>
        </p:nvSpPr>
        <p:spPr>
          <a:xfrm>
            <a:off x="4709219" y="2413649"/>
            <a:ext cx="813951" cy="80663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Icon1">
            <a:extLst>
              <a:ext uri="{FF2B5EF4-FFF2-40B4-BE49-F238E27FC236}">
                <a16:creationId xmlns:a16="http://schemas.microsoft.com/office/drawing/2014/main" id="{1A8DECBF-E0FA-6BF9-3FB4-3E015701E115}"/>
              </a:ext>
            </a:extLst>
          </p:cNvPr>
          <p:cNvSpPr>
            <a:spLocks noGrp="1" noChangeAspect="1"/>
          </p:cNvSpPr>
          <p:nvPr>
            <p:ph type="pic" sz="quarter" idx="43" hasCustomPrompt="1"/>
          </p:nvPr>
        </p:nvSpPr>
        <p:spPr>
          <a:xfrm>
            <a:off x="4804216"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3" name="Rectangle: Rounded Corners 12">
            <a:extLst>
              <a:ext uri="{FF2B5EF4-FFF2-40B4-BE49-F238E27FC236}">
                <a16:creationId xmlns:a16="http://schemas.microsoft.com/office/drawing/2014/main" id="{8ED889BB-CA18-4C49-3EE7-D9BE91FF74E3}"/>
              </a:ext>
            </a:extLst>
          </p:cNvPr>
          <p:cNvSpPr/>
          <p:nvPr userDrawn="1"/>
        </p:nvSpPr>
        <p:spPr>
          <a:xfrm>
            <a:off x="6654751" y="2413649"/>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Icon1">
            <a:extLst>
              <a:ext uri="{FF2B5EF4-FFF2-40B4-BE49-F238E27FC236}">
                <a16:creationId xmlns:a16="http://schemas.microsoft.com/office/drawing/2014/main" id="{6AAA495E-F260-3AB6-56B9-99A03468BA38}"/>
              </a:ext>
            </a:extLst>
          </p:cNvPr>
          <p:cNvSpPr>
            <a:spLocks noGrp="1" noChangeAspect="1"/>
          </p:cNvSpPr>
          <p:nvPr>
            <p:ph type="pic" sz="quarter" idx="44" hasCustomPrompt="1"/>
          </p:nvPr>
        </p:nvSpPr>
        <p:spPr>
          <a:xfrm>
            <a:off x="6749748"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5" name="Rectangle: Rounded Corners 14">
            <a:extLst>
              <a:ext uri="{FF2B5EF4-FFF2-40B4-BE49-F238E27FC236}">
                <a16:creationId xmlns:a16="http://schemas.microsoft.com/office/drawing/2014/main" id="{98FD6C38-775A-5454-41B7-1A9A2BF4CD15}"/>
              </a:ext>
            </a:extLst>
          </p:cNvPr>
          <p:cNvSpPr/>
          <p:nvPr userDrawn="1"/>
        </p:nvSpPr>
        <p:spPr>
          <a:xfrm>
            <a:off x="8561372" y="2413649"/>
            <a:ext cx="813951" cy="80663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Icon1">
            <a:extLst>
              <a:ext uri="{FF2B5EF4-FFF2-40B4-BE49-F238E27FC236}">
                <a16:creationId xmlns:a16="http://schemas.microsoft.com/office/drawing/2014/main" id="{ACA4FB6B-752A-8A97-5F71-B1816AC35FD1}"/>
              </a:ext>
            </a:extLst>
          </p:cNvPr>
          <p:cNvSpPr>
            <a:spLocks noGrp="1" noChangeAspect="1"/>
          </p:cNvSpPr>
          <p:nvPr>
            <p:ph type="pic" sz="quarter" idx="45" hasCustomPrompt="1"/>
          </p:nvPr>
        </p:nvSpPr>
        <p:spPr>
          <a:xfrm>
            <a:off x="8656369"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7" name="Rectangle: Rounded Corners 16">
            <a:extLst>
              <a:ext uri="{FF2B5EF4-FFF2-40B4-BE49-F238E27FC236}">
                <a16:creationId xmlns:a16="http://schemas.microsoft.com/office/drawing/2014/main" id="{C0CFC641-0114-CF54-0985-F427143B30BF}"/>
              </a:ext>
            </a:extLst>
          </p:cNvPr>
          <p:cNvSpPr/>
          <p:nvPr userDrawn="1"/>
        </p:nvSpPr>
        <p:spPr>
          <a:xfrm>
            <a:off x="10458266" y="2413649"/>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Icon1">
            <a:extLst>
              <a:ext uri="{FF2B5EF4-FFF2-40B4-BE49-F238E27FC236}">
                <a16:creationId xmlns:a16="http://schemas.microsoft.com/office/drawing/2014/main" id="{1387AFE2-6562-BFC7-00BB-892143CEFF5C}"/>
              </a:ext>
            </a:extLst>
          </p:cNvPr>
          <p:cNvSpPr>
            <a:spLocks noGrp="1" noChangeAspect="1"/>
          </p:cNvSpPr>
          <p:nvPr>
            <p:ph type="pic" sz="quarter" idx="46" hasCustomPrompt="1"/>
          </p:nvPr>
        </p:nvSpPr>
        <p:spPr>
          <a:xfrm>
            <a:off x="10553263" y="2516594"/>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pic>
        <p:nvPicPr>
          <p:cNvPr id="8" name="Picture 7">
            <a:extLst>
              <a:ext uri="{FF2B5EF4-FFF2-40B4-BE49-F238E27FC236}">
                <a16:creationId xmlns:a16="http://schemas.microsoft.com/office/drawing/2014/main" id="{CD60066A-AE4A-4C02-AEDC-735D3AE2B3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457" y="520"/>
            <a:ext cx="12156381" cy="6856959"/>
          </a:xfrm>
          <a:prstGeom prst="rect">
            <a:avLst/>
          </a:prstGeom>
        </p:spPr>
      </p:pic>
    </p:spTree>
    <p:extLst>
      <p:ext uri="{BB962C8B-B14F-4D97-AF65-F5344CB8AC3E}">
        <p14:creationId xmlns:p14="http://schemas.microsoft.com/office/powerpoint/2010/main" val="749227297"/>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6 icons and text + breakou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34CC10-E94A-B202-3B5A-5971CDA6AD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505449" y="3335963"/>
            <a:ext cx="7686551" cy="3543280"/>
          </a:xfrm>
          <a:prstGeom prst="rect">
            <a:avLst/>
          </a:prstGeom>
        </p:spPr>
      </p:pic>
      <p:sp>
        <p:nvSpPr>
          <p:cNvPr id="5" name="Title">
            <a:extLst>
              <a:ext uri="{FF2B5EF4-FFF2-40B4-BE49-F238E27FC236}">
                <a16:creationId xmlns:a16="http://schemas.microsoft.com/office/drawing/2014/main" id="{5272E0F6-8E41-B64B-E64A-981FA43023C0}"/>
              </a:ext>
            </a:extLst>
          </p:cNvPr>
          <p:cNvSpPr>
            <a:spLocks noGrp="1"/>
          </p:cNvSpPr>
          <p:nvPr>
            <p:ph type="title" hasCustomPrompt="1"/>
          </p:nvPr>
        </p:nvSpPr>
        <p:spPr>
          <a:xfrm>
            <a:off x="515937" y="387047"/>
            <a:ext cx="8254351"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9" name="Text">
            <a:extLst>
              <a:ext uri="{FF2B5EF4-FFF2-40B4-BE49-F238E27FC236}">
                <a16:creationId xmlns:a16="http://schemas.microsoft.com/office/drawing/2014/main" id="{1D5C53D3-A8D0-B0B5-C507-08EF917CF60D}"/>
              </a:ext>
            </a:extLst>
          </p:cNvPr>
          <p:cNvSpPr>
            <a:spLocks noGrp="1"/>
          </p:cNvSpPr>
          <p:nvPr>
            <p:ph type="body" sz="quarter" idx="30" hasCustomPrompt="1"/>
          </p:nvPr>
        </p:nvSpPr>
        <p:spPr>
          <a:xfrm>
            <a:off x="1613901" y="2271818"/>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a:extLst>
              <a:ext uri="{FF2B5EF4-FFF2-40B4-BE49-F238E27FC236}">
                <a16:creationId xmlns:a16="http://schemas.microsoft.com/office/drawing/2014/main" id="{03B64E88-EE6C-448E-C65A-CEA99A3CE12D}"/>
              </a:ext>
            </a:extLst>
          </p:cNvPr>
          <p:cNvSpPr>
            <a:spLocks noGrp="1"/>
          </p:cNvSpPr>
          <p:nvPr>
            <p:ph type="body" sz="quarter" idx="32" hasCustomPrompt="1"/>
          </p:nvPr>
        </p:nvSpPr>
        <p:spPr>
          <a:xfrm>
            <a:off x="1613901" y="3632786"/>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a:extLst>
              <a:ext uri="{FF2B5EF4-FFF2-40B4-BE49-F238E27FC236}">
                <a16:creationId xmlns:a16="http://schemas.microsoft.com/office/drawing/2014/main" id="{07265832-52DF-5409-8D34-814E04757105}"/>
              </a:ext>
            </a:extLst>
          </p:cNvPr>
          <p:cNvSpPr>
            <a:spLocks noGrp="1"/>
          </p:cNvSpPr>
          <p:nvPr>
            <p:ph type="body" sz="quarter" idx="42" hasCustomPrompt="1"/>
          </p:nvPr>
        </p:nvSpPr>
        <p:spPr>
          <a:xfrm>
            <a:off x="1613901" y="4993753"/>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a:extLst>
              <a:ext uri="{FF2B5EF4-FFF2-40B4-BE49-F238E27FC236}">
                <a16:creationId xmlns:a16="http://schemas.microsoft.com/office/drawing/2014/main" id="{544F80E3-7ADA-8925-47F9-3F9A232AF463}"/>
              </a:ext>
            </a:extLst>
          </p:cNvPr>
          <p:cNvSpPr>
            <a:spLocks noGrp="1"/>
          </p:cNvSpPr>
          <p:nvPr>
            <p:ph type="body" sz="quarter" idx="44" hasCustomPrompt="1"/>
          </p:nvPr>
        </p:nvSpPr>
        <p:spPr>
          <a:xfrm>
            <a:off x="5971014" y="3632786"/>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a:extLst>
              <a:ext uri="{FF2B5EF4-FFF2-40B4-BE49-F238E27FC236}">
                <a16:creationId xmlns:a16="http://schemas.microsoft.com/office/drawing/2014/main" id="{86225B36-67B0-8116-511F-7EBB1C66F13F}"/>
              </a:ext>
            </a:extLst>
          </p:cNvPr>
          <p:cNvSpPr>
            <a:spLocks noGrp="1"/>
          </p:cNvSpPr>
          <p:nvPr>
            <p:ph type="body" sz="quarter" idx="46" hasCustomPrompt="1"/>
          </p:nvPr>
        </p:nvSpPr>
        <p:spPr>
          <a:xfrm>
            <a:off x="5971014" y="4993753"/>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38" name="Text">
            <a:extLst>
              <a:ext uri="{FF2B5EF4-FFF2-40B4-BE49-F238E27FC236}">
                <a16:creationId xmlns:a16="http://schemas.microsoft.com/office/drawing/2014/main" id="{9E0D211F-400A-64AC-111B-52526ED48CA0}"/>
              </a:ext>
            </a:extLst>
          </p:cNvPr>
          <p:cNvSpPr>
            <a:spLocks noGrp="1"/>
          </p:cNvSpPr>
          <p:nvPr>
            <p:ph type="body" sz="quarter" idx="51" hasCustomPrompt="1"/>
          </p:nvPr>
        </p:nvSpPr>
        <p:spPr>
          <a:xfrm>
            <a:off x="5971014" y="2271818"/>
            <a:ext cx="2811600" cy="961200"/>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Rectangle: Rounded Corners 13">
            <a:extLst>
              <a:ext uri="{FF2B5EF4-FFF2-40B4-BE49-F238E27FC236}">
                <a16:creationId xmlns:a16="http://schemas.microsoft.com/office/drawing/2014/main" id="{FA271BFC-BF2D-03B6-F651-17EA505C7512}"/>
              </a:ext>
            </a:extLst>
          </p:cNvPr>
          <p:cNvSpPr/>
          <p:nvPr userDrawn="1"/>
        </p:nvSpPr>
        <p:spPr>
          <a:xfrm>
            <a:off x="476494" y="2290347"/>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Icon1">
            <a:extLst>
              <a:ext uri="{FF2B5EF4-FFF2-40B4-BE49-F238E27FC236}">
                <a16:creationId xmlns:a16="http://schemas.microsoft.com/office/drawing/2014/main" id="{BB6E8508-8F3F-BD91-6FB0-189E73EEF529}"/>
              </a:ext>
            </a:extLst>
          </p:cNvPr>
          <p:cNvSpPr>
            <a:spLocks noGrp="1" noChangeAspect="1"/>
          </p:cNvSpPr>
          <p:nvPr>
            <p:ph type="pic" sz="quarter" idx="10" hasCustomPrompt="1"/>
          </p:nvPr>
        </p:nvSpPr>
        <p:spPr>
          <a:xfrm>
            <a:off x="571491" y="239329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1" name="Rectangle: Rounded Corners 20">
            <a:extLst>
              <a:ext uri="{FF2B5EF4-FFF2-40B4-BE49-F238E27FC236}">
                <a16:creationId xmlns:a16="http://schemas.microsoft.com/office/drawing/2014/main" id="{F6CC71E8-F554-41A5-2E1F-351BE1380DA2}"/>
              </a:ext>
            </a:extLst>
          </p:cNvPr>
          <p:cNvSpPr/>
          <p:nvPr userDrawn="1"/>
        </p:nvSpPr>
        <p:spPr>
          <a:xfrm>
            <a:off x="476494" y="3700857"/>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Icon1">
            <a:extLst>
              <a:ext uri="{FF2B5EF4-FFF2-40B4-BE49-F238E27FC236}">
                <a16:creationId xmlns:a16="http://schemas.microsoft.com/office/drawing/2014/main" id="{938F444C-D0CE-75B7-CFCF-3F60D68985BB}"/>
              </a:ext>
            </a:extLst>
          </p:cNvPr>
          <p:cNvSpPr>
            <a:spLocks noGrp="1" noChangeAspect="1"/>
          </p:cNvSpPr>
          <p:nvPr>
            <p:ph type="pic" sz="quarter" idx="52" hasCustomPrompt="1"/>
          </p:nvPr>
        </p:nvSpPr>
        <p:spPr>
          <a:xfrm>
            <a:off x="571491" y="380380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5" name="Rectangle: Rounded Corners 24">
            <a:extLst>
              <a:ext uri="{FF2B5EF4-FFF2-40B4-BE49-F238E27FC236}">
                <a16:creationId xmlns:a16="http://schemas.microsoft.com/office/drawing/2014/main" id="{AD811AB0-5CC4-752A-2536-BA9285057C2C}"/>
              </a:ext>
            </a:extLst>
          </p:cNvPr>
          <p:cNvSpPr/>
          <p:nvPr userDrawn="1"/>
        </p:nvSpPr>
        <p:spPr>
          <a:xfrm>
            <a:off x="476494" y="5072457"/>
            <a:ext cx="813951" cy="80663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Icon1">
            <a:extLst>
              <a:ext uri="{FF2B5EF4-FFF2-40B4-BE49-F238E27FC236}">
                <a16:creationId xmlns:a16="http://schemas.microsoft.com/office/drawing/2014/main" id="{64ABD9A6-778E-AD27-85A8-E34EEB5A83AE}"/>
              </a:ext>
            </a:extLst>
          </p:cNvPr>
          <p:cNvSpPr>
            <a:spLocks noGrp="1" noChangeAspect="1"/>
          </p:cNvSpPr>
          <p:nvPr>
            <p:ph type="pic" sz="quarter" idx="53" hasCustomPrompt="1"/>
          </p:nvPr>
        </p:nvSpPr>
        <p:spPr>
          <a:xfrm>
            <a:off x="571491" y="517540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7" name="Rectangle: Rounded Corners 26">
            <a:extLst>
              <a:ext uri="{FF2B5EF4-FFF2-40B4-BE49-F238E27FC236}">
                <a16:creationId xmlns:a16="http://schemas.microsoft.com/office/drawing/2014/main" id="{E1A63B0E-A5B7-21B3-F0C5-95173C45CC5D}"/>
              </a:ext>
            </a:extLst>
          </p:cNvPr>
          <p:cNvSpPr/>
          <p:nvPr userDrawn="1"/>
        </p:nvSpPr>
        <p:spPr>
          <a:xfrm>
            <a:off x="4853936" y="2290347"/>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Icon1">
            <a:extLst>
              <a:ext uri="{FF2B5EF4-FFF2-40B4-BE49-F238E27FC236}">
                <a16:creationId xmlns:a16="http://schemas.microsoft.com/office/drawing/2014/main" id="{B456AB6A-A369-B403-56BF-78285EAE793C}"/>
              </a:ext>
            </a:extLst>
          </p:cNvPr>
          <p:cNvSpPr>
            <a:spLocks noGrp="1" noChangeAspect="1"/>
          </p:cNvSpPr>
          <p:nvPr>
            <p:ph type="pic" sz="quarter" idx="54" hasCustomPrompt="1"/>
          </p:nvPr>
        </p:nvSpPr>
        <p:spPr>
          <a:xfrm>
            <a:off x="4948933" y="239329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29" name="Rectangle: Rounded Corners 28">
            <a:extLst>
              <a:ext uri="{FF2B5EF4-FFF2-40B4-BE49-F238E27FC236}">
                <a16:creationId xmlns:a16="http://schemas.microsoft.com/office/drawing/2014/main" id="{F26D923E-89A9-D833-AC49-D299B046D3C5}"/>
              </a:ext>
            </a:extLst>
          </p:cNvPr>
          <p:cNvSpPr/>
          <p:nvPr userDrawn="1"/>
        </p:nvSpPr>
        <p:spPr>
          <a:xfrm>
            <a:off x="4853936" y="3700857"/>
            <a:ext cx="813951" cy="80663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Icon1">
            <a:extLst>
              <a:ext uri="{FF2B5EF4-FFF2-40B4-BE49-F238E27FC236}">
                <a16:creationId xmlns:a16="http://schemas.microsoft.com/office/drawing/2014/main" id="{23C3BF23-C3FF-CD36-1020-F1FFEE349A9B}"/>
              </a:ext>
            </a:extLst>
          </p:cNvPr>
          <p:cNvSpPr>
            <a:spLocks noGrp="1" noChangeAspect="1"/>
          </p:cNvSpPr>
          <p:nvPr>
            <p:ph type="pic" sz="quarter" idx="55" hasCustomPrompt="1"/>
          </p:nvPr>
        </p:nvSpPr>
        <p:spPr>
          <a:xfrm>
            <a:off x="4948933" y="380380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1" name="Rectangle: Rounded Corners 30">
            <a:extLst>
              <a:ext uri="{FF2B5EF4-FFF2-40B4-BE49-F238E27FC236}">
                <a16:creationId xmlns:a16="http://schemas.microsoft.com/office/drawing/2014/main" id="{191FD36D-6BAB-DD19-F422-25EE94216D51}"/>
              </a:ext>
            </a:extLst>
          </p:cNvPr>
          <p:cNvSpPr/>
          <p:nvPr userDrawn="1"/>
        </p:nvSpPr>
        <p:spPr>
          <a:xfrm>
            <a:off x="4853936" y="5072457"/>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con1">
            <a:extLst>
              <a:ext uri="{FF2B5EF4-FFF2-40B4-BE49-F238E27FC236}">
                <a16:creationId xmlns:a16="http://schemas.microsoft.com/office/drawing/2014/main" id="{1260FC07-17A2-C0D6-487A-A88D04C3C397}"/>
              </a:ext>
            </a:extLst>
          </p:cNvPr>
          <p:cNvSpPr>
            <a:spLocks noGrp="1" noChangeAspect="1"/>
          </p:cNvSpPr>
          <p:nvPr>
            <p:ph type="pic" sz="quarter" idx="56" hasCustomPrompt="1"/>
          </p:nvPr>
        </p:nvSpPr>
        <p:spPr>
          <a:xfrm>
            <a:off x="4948933" y="517540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3" name="Rectangle: Rounded Corners 32">
            <a:extLst>
              <a:ext uri="{FF2B5EF4-FFF2-40B4-BE49-F238E27FC236}">
                <a16:creationId xmlns:a16="http://schemas.microsoft.com/office/drawing/2014/main" id="{65681A04-3E27-C462-6D8F-4ED43DB56C2E}"/>
              </a:ext>
            </a:extLst>
          </p:cNvPr>
          <p:cNvSpPr/>
          <p:nvPr userDrawn="1"/>
        </p:nvSpPr>
        <p:spPr>
          <a:xfrm>
            <a:off x="9190477" y="600383"/>
            <a:ext cx="2430032" cy="5354570"/>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1">
            <a:extLst>
              <a:ext uri="{FF2B5EF4-FFF2-40B4-BE49-F238E27FC236}">
                <a16:creationId xmlns:a16="http://schemas.microsoft.com/office/drawing/2014/main" id="{0ED44588-EF82-0E40-910A-078B4D98FE81}"/>
              </a:ext>
            </a:extLst>
          </p:cNvPr>
          <p:cNvSpPr>
            <a:spLocks noGrp="1"/>
          </p:cNvSpPr>
          <p:nvPr>
            <p:ph type="body" sz="quarter" idx="28" hasCustomPrompt="1"/>
          </p:nvPr>
        </p:nvSpPr>
        <p:spPr>
          <a:xfrm>
            <a:off x="9542943" y="990309"/>
            <a:ext cx="1780053" cy="528638"/>
          </a:xfrm>
          <a:prstGeom prst="rect">
            <a:avLst/>
          </a:prstGeom>
        </p:spPr>
        <p:txBody>
          <a:bodyPr lIns="0" tIns="0" rIns="0" bIns="0"/>
          <a:lstStyle>
            <a:lvl1pPr marL="0" indent="0" algn="l">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35" name="Text">
            <a:extLst>
              <a:ext uri="{FF2B5EF4-FFF2-40B4-BE49-F238E27FC236}">
                <a16:creationId xmlns:a16="http://schemas.microsoft.com/office/drawing/2014/main" id="{F396E381-C631-669B-0D32-0E436AF1886E}"/>
              </a:ext>
            </a:extLst>
          </p:cNvPr>
          <p:cNvSpPr>
            <a:spLocks noGrp="1"/>
          </p:cNvSpPr>
          <p:nvPr>
            <p:ph type="body" sz="quarter" idx="19" hasCustomPrompt="1"/>
          </p:nvPr>
        </p:nvSpPr>
        <p:spPr>
          <a:xfrm>
            <a:off x="9542942" y="1839106"/>
            <a:ext cx="1780054" cy="3754298"/>
          </a:xfrm>
          <a:prstGeom prst="rect">
            <a:avLst/>
          </a:prstGeom>
        </p:spPr>
        <p:txBody>
          <a:bodyPr lIns="0" tIns="0" rIns="0" bIns="0"/>
          <a:lstStyle>
            <a:lvl1pPr marL="179388" indent="-179388" algn="l">
              <a:lnSpc>
                <a:spcPct val="100000"/>
              </a:lnSpc>
              <a:defRPr sz="1600">
                <a:solidFill>
                  <a:schemeClr val="tx1"/>
                </a:solidFill>
                <a:latin typeface="+mn-lt"/>
              </a:defRPr>
            </a:lvl1pPr>
            <a:lvl2pPr marL="363538" indent="-187325" algn="l">
              <a:lnSpc>
                <a:spcPct val="100000"/>
              </a:lnSpc>
              <a:tabLst/>
              <a:defRPr sz="1600">
                <a:solidFill>
                  <a:schemeClr val="tx1"/>
                </a:solidFill>
                <a:latin typeface="+mn-lt"/>
              </a:defRPr>
            </a:lvl2pPr>
            <a:lvl3pPr marL="539750" indent="-180975" algn="l">
              <a:lnSpc>
                <a:spcPct val="100000"/>
              </a:lnSpc>
              <a:defRPr sz="1600">
                <a:solidFill>
                  <a:schemeClr val="tx1"/>
                </a:solidFill>
                <a:latin typeface="+mn-lt"/>
              </a:defRPr>
            </a:lvl3pPr>
            <a:lvl4pPr marL="720725" indent="-185738" algn="l" defTabSz="984250">
              <a:lnSpc>
                <a:spcPct val="100000"/>
              </a:lnSpc>
              <a:tabLst/>
              <a:defRPr sz="1600">
                <a:solidFill>
                  <a:schemeClr val="tx1"/>
                </a:solidFill>
                <a:latin typeface="+mn-lt"/>
              </a:defRPr>
            </a:lvl4pPr>
            <a:lvl5pPr marL="893763" indent="-174625" algn="l">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79580961"/>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B9B0D-4B06-CC63-C7A3-8D37048BC11C}"/>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2FDF50BB-FBD3-77ED-8776-CDCE8DAFB0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5F5F90-9DC5-E073-8E88-FD87C5955FC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AB0A6717-6F59-0A38-D366-D1EDBE567E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5F64765-CC17-6AC8-4156-80B2EF98381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00D42C15-3256-CC57-C6C6-E82BA6D9C72A}"/>
              </a:ext>
            </a:extLst>
          </p:cNvPr>
          <p:cNvSpPr>
            <a:spLocks noGrp="1"/>
          </p:cNvSpPr>
          <p:nvPr>
            <p:ph type="dt" sz="half" idx="10"/>
          </p:nvPr>
        </p:nvSpPr>
        <p:spPr/>
        <p:txBody>
          <a:bodyPr/>
          <a:lstStyle/>
          <a:p>
            <a:fld id="{8F37C070-AE4F-0E49-A069-158A638C7255}" type="datetimeFigureOut">
              <a:rPr lang="en-AU" smtClean="0"/>
              <a:t>13/11/2024</a:t>
            </a:fld>
            <a:endParaRPr lang="en-AU"/>
          </a:p>
        </p:txBody>
      </p:sp>
      <p:sp>
        <p:nvSpPr>
          <p:cNvPr id="8" name="Footer Placeholder 7">
            <a:extLst>
              <a:ext uri="{FF2B5EF4-FFF2-40B4-BE49-F238E27FC236}">
                <a16:creationId xmlns:a16="http://schemas.microsoft.com/office/drawing/2014/main" id="{F8F00F25-5DC8-6610-086F-C36021F3803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C5E9408-E89D-7886-EDC7-DD4496143D5F}"/>
              </a:ext>
            </a:extLst>
          </p:cNvPr>
          <p:cNvSpPr>
            <a:spLocks noGrp="1"/>
          </p:cNvSpPr>
          <p:nvPr>
            <p:ph type="sldNum" sz="quarter" idx="12"/>
          </p:nvPr>
        </p:nvSpPr>
        <p:spPr/>
        <p:txBody>
          <a:bodyPr/>
          <a:lstStyle/>
          <a:p>
            <a:fld id="{CCE5C7A4-60A9-2849-9F25-F54718F4C65E}" type="slidenum">
              <a:rPr lang="en-AU" smtClean="0"/>
              <a:t>‹#›</a:t>
            </a:fld>
            <a:endParaRPr lang="en-AU"/>
          </a:p>
        </p:txBody>
      </p:sp>
    </p:spTree>
    <p:extLst>
      <p:ext uri="{BB962C8B-B14F-4D97-AF65-F5344CB8AC3E}">
        <p14:creationId xmlns:p14="http://schemas.microsoft.com/office/powerpoint/2010/main" val="32807536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icons and quot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C5479B1-21AA-D191-D880-3D454DF349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534" y="0"/>
            <a:ext cx="12158227" cy="6857999"/>
          </a:xfrm>
          <a:prstGeom prst="rect">
            <a:avLst/>
          </a:prstGeom>
        </p:spPr>
      </p:pic>
      <p:sp>
        <p:nvSpPr>
          <p:cNvPr id="25" name="Title">
            <a:extLst>
              <a:ext uri="{FF2B5EF4-FFF2-40B4-BE49-F238E27FC236}">
                <a16:creationId xmlns:a16="http://schemas.microsoft.com/office/drawing/2014/main" id="{9EB7DE5A-E121-8AA9-0456-6E3E15374A45}"/>
              </a:ext>
            </a:extLst>
          </p:cNvPr>
          <p:cNvSpPr>
            <a:spLocks noGrp="1"/>
          </p:cNvSpPr>
          <p:nvPr>
            <p:ph type="title" hasCustomPrompt="1"/>
          </p:nvPr>
        </p:nvSpPr>
        <p:spPr>
          <a:xfrm>
            <a:off x="515938" y="387047"/>
            <a:ext cx="8238448"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dirty="0"/>
              <a:t>Click To </a:t>
            </a:r>
            <a:br>
              <a:rPr lang="en-US" dirty="0"/>
            </a:br>
            <a:r>
              <a:rPr lang="en-US" dirty="0"/>
              <a:t>Edit Title</a:t>
            </a:r>
            <a:endParaRPr lang="en-AU" dirty="0"/>
          </a:p>
        </p:txBody>
      </p:sp>
      <p:sp>
        <p:nvSpPr>
          <p:cNvPr id="26" name="Text">
            <a:extLst>
              <a:ext uri="{FF2B5EF4-FFF2-40B4-BE49-F238E27FC236}">
                <a16:creationId xmlns:a16="http://schemas.microsoft.com/office/drawing/2014/main" id="{9E5B6606-9F86-DD82-C2EE-28F3C56F76EE}"/>
              </a:ext>
            </a:extLst>
          </p:cNvPr>
          <p:cNvSpPr>
            <a:spLocks noGrp="1"/>
          </p:cNvSpPr>
          <p:nvPr>
            <p:ph type="body" sz="quarter" idx="30" hasCustomPrompt="1"/>
          </p:nvPr>
        </p:nvSpPr>
        <p:spPr>
          <a:xfrm>
            <a:off x="1613901" y="1956631"/>
            <a:ext cx="2811600" cy="1662873"/>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7" name="Text">
            <a:extLst>
              <a:ext uri="{FF2B5EF4-FFF2-40B4-BE49-F238E27FC236}">
                <a16:creationId xmlns:a16="http://schemas.microsoft.com/office/drawing/2014/main" id="{CAAFAE21-0123-05F0-C82D-5E7312CC143E}"/>
              </a:ext>
            </a:extLst>
          </p:cNvPr>
          <p:cNvSpPr>
            <a:spLocks noGrp="1"/>
          </p:cNvSpPr>
          <p:nvPr>
            <p:ph type="body" sz="quarter" idx="32" hasCustomPrompt="1"/>
          </p:nvPr>
        </p:nvSpPr>
        <p:spPr>
          <a:xfrm>
            <a:off x="1613901" y="4223346"/>
            <a:ext cx="2811600" cy="1662872"/>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8" name="Text">
            <a:extLst>
              <a:ext uri="{FF2B5EF4-FFF2-40B4-BE49-F238E27FC236}">
                <a16:creationId xmlns:a16="http://schemas.microsoft.com/office/drawing/2014/main" id="{E27C41B4-9154-BA1E-EC3B-13BB6C87CBF6}"/>
              </a:ext>
            </a:extLst>
          </p:cNvPr>
          <p:cNvSpPr>
            <a:spLocks noGrp="1"/>
          </p:cNvSpPr>
          <p:nvPr>
            <p:ph type="body" sz="quarter" idx="44" hasCustomPrompt="1"/>
          </p:nvPr>
        </p:nvSpPr>
        <p:spPr>
          <a:xfrm>
            <a:off x="5971014" y="4223345"/>
            <a:ext cx="2811600" cy="1662871"/>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9" name="Text">
            <a:extLst>
              <a:ext uri="{FF2B5EF4-FFF2-40B4-BE49-F238E27FC236}">
                <a16:creationId xmlns:a16="http://schemas.microsoft.com/office/drawing/2014/main" id="{9BE178EE-7F12-0F73-AA81-ED34D2C5F22D}"/>
              </a:ext>
            </a:extLst>
          </p:cNvPr>
          <p:cNvSpPr>
            <a:spLocks noGrp="1"/>
          </p:cNvSpPr>
          <p:nvPr>
            <p:ph type="body" sz="quarter" idx="51" hasCustomPrompt="1"/>
          </p:nvPr>
        </p:nvSpPr>
        <p:spPr>
          <a:xfrm>
            <a:off x="5971014" y="1956632"/>
            <a:ext cx="2811600" cy="1662872"/>
          </a:xfrm>
          <a:prstGeom prst="rect">
            <a:avLst/>
          </a:prstGeom>
        </p:spPr>
        <p:txBody>
          <a:bodyPr lIns="0" tIns="0" rIns="0" bIns="0" anchor="ctr"/>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0" name="Rectangle: Rounded Corners 29">
            <a:extLst>
              <a:ext uri="{FF2B5EF4-FFF2-40B4-BE49-F238E27FC236}">
                <a16:creationId xmlns:a16="http://schemas.microsoft.com/office/drawing/2014/main" id="{3DE4D539-999B-2E7F-1476-7F0A0DF983AE}"/>
              </a:ext>
            </a:extLst>
          </p:cNvPr>
          <p:cNvSpPr/>
          <p:nvPr userDrawn="1"/>
        </p:nvSpPr>
        <p:spPr>
          <a:xfrm>
            <a:off x="476494" y="1975161"/>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Icon1">
            <a:extLst>
              <a:ext uri="{FF2B5EF4-FFF2-40B4-BE49-F238E27FC236}">
                <a16:creationId xmlns:a16="http://schemas.microsoft.com/office/drawing/2014/main" id="{30939EFF-DB91-E4F9-D92C-35F2E9E01077}"/>
              </a:ext>
            </a:extLst>
          </p:cNvPr>
          <p:cNvSpPr>
            <a:spLocks noGrp="1" noChangeAspect="1"/>
          </p:cNvSpPr>
          <p:nvPr>
            <p:ph type="pic" sz="quarter" idx="10" hasCustomPrompt="1"/>
          </p:nvPr>
        </p:nvSpPr>
        <p:spPr>
          <a:xfrm>
            <a:off x="571491" y="2078106"/>
            <a:ext cx="623956" cy="623956"/>
          </a:xfrm>
          <a:prstGeom prst="rect">
            <a:avLst/>
          </a:prstGeom>
        </p:spPr>
        <p:txBody>
          <a:bodyPr anchor="ctr"/>
          <a:lstStyle>
            <a:lvl1pPr marL="0" indent="0" algn="ctr">
              <a:buNone/>
              <a:defRPr sz="700">
                <a:solidFill>
                  <a:schemeClr val="bg1"/>
                </a:solidFill>
                <a:latin typeface="+mj-lt"/>
              </a:defRPr>
            </a:lvl1pPr>
          </a:lstStyle>
          <a:p>
            <a:r>
              <a:rPr lang="en-AU" dirty="0"/>
              <a:t>CLICK TO INSERT ICON</a:t>
            </a:r>
          </a:p>
        </p:txBody>
      </p:sp>
      <p:sp>
        <p:nvSpPr>
          <p:cNvPr id="32" name="Rectangle: Rounded Corners 31">
            <a:extLst>
              <a:ext uri="{FF2B5EF4-FFF2-40B4-BE49-F238E27FC236}">
                <a16:creationId xmlns:a16="http://schemas.microsoft.com/office/drawing/2014/main" id="{309E1D0F-B3DB-AF60-BCA3-6C6C39710C7B}"/>
              </a:ext>
            </a:extLst>
          </p:cNvPr>
          <p:cNvSpPr/>
          <p:nvPr userDrawn="1"/>
        </p:nvSpPr>
        <p:spPr>
          <a:xfrm>
            <a:off x="476494" y="4291417"/>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Icon1">
            <a:extLst>
              <a:ext uri="{FF2B5EF4-FFF2-40B4-BE49-F238E27FC236}">
                <a16:creationId xmlns:a16="http://schemas.microsoft.com/office/drawing/2014/main" id="{F60550CF-4B60-19A4-924B-AC11DEE4C1FF}"/>
              </a:ext>
            </a:extLst>
          </p:cNvPr>
          <p:cNvSpPr>
            <a:spLocks noGrp="1" noChangeAspect="1"/>
          </p:cNvSpPr>
          <p:nvPr>
            <p:ph type="pic" sz="quarter" idx="52" hasCustomPrompt="1"/>
          </p:nvPr>
        </p:nvSpPr>
        <p:spPr>
          <a:xfrm>
            <a:off x="571491" y="439436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4" name="Rectangle: Rounded Corners 33">
            <a:extLst>
              <a:ext uri="{FF2B5EF4-FFF2-40B4-BE49-F238E27FC236}">
                <a16:creationId xmlns:a16="http://schemas.microsoft.com/office/drawing/2014/main" id="{F6AE0C65-22F4-EB02-5D50-D4E29EAA6220}"/>
              </a:ext>
            </a:extLst>
          </p:cNvPr>
          <p:cNvSpPr/>
          <p:nvPr userDrawn="1"/>
        </p:nvSpPr>
        <p:spPr>
          <a:xfrm>
            <a:off x="4853936" y="1975161"/>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Icon1">
            <a:extLst>
              <a:ext uri="{FF2B5EF4-FFF2-40B4-BE49-F238E27FC236}">
                <a16:creationId xmlns:a16="http://schemas.microsoft.com/office/drawing/2014/main" id="{78CC2A07-1CE0-43AD-55DC-AB0415B1FB82}"/>
              </a:ext>
            </a:extLst>
          </p:cNvPr>
          <p:cNvSpPr>
            <a:spLocks noGrp="1" noChangeAspect="1"/>
          </p:cNvSpPr>
          <p:nvPr>
            <p:ph type="pic" sz="quarter" idx="54" hasCustomPrompt="1"/>
          </p:nvPr>
        </p:nvSpPr>
        <p:spPr>
          <a:xfrm>
            <a:off x="4948933" y="2078106"/>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6" name="Rectangle: Rounded Corners 35">
            <a:extLst>
              <a:ext uri="{FF2B5EF4-FFF2-40B4-BE49-F238E27FC236}">
                <a16:creationId xmlns:a16="http://schemas.microsoft.com/office/drawing/2014/main" id="{F745E23C-109B-6774-9A0D-705FA210F4C4}"/>
              </a:ext>
            </a:extLst>
          </p:cNvPr>
          <p:cNvSpPr/>
          <p:nvPr userDrawn="1"/>
        </p:nvSpPr>
        <p:spPr>
          <a:xfrm>
            <a:off x="4853936" y="4291417"/>
            <a:ext cx="813951" cy="80663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Icon1">
            <a:extLst>
              <a:ext uri="{FF2B5EF4-FFF2-40B4-BE49-F238E27FC236}">
                <a16:creationId xmlns:a16="http://schemas.microsoft.com/office/drawing/2014/main" id="{5D799FBE-FA68-45B0-6DAE-E88EEF390633}"/>
              </a:ext>
            </a:extLst>
          </p:cNvPr>
          <p:cNvSpPr>
            <a:spLocks noGrp="1" noChangeAspect="1"/>
          </p:cNvSpPr>
          <p:nvPr>
            <p:ph type="pic" sz="quarter" idx="55" hasCustomPrompt="1"/>
          </p:nvPr>
        </p:nvSpPr>
        <p:spPr>
          <a:xfrm>
            <a:off x="4948933" y="4394362"/>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8" name="Rectangle: Rounded Corners 37">
            <a:extLst>
              <a:ext uri="{FF2B5EF4-FFF2-40B4-BE49-F238E27FC236}">
                <a16:creationId xmlns:a16="http://schemas.microsoft.com/office/drawing/2014/main" id="{64D2C658-86DA-4B75-647E-D1635F1A8CAB}"/>
              </a:ext>
            </a:extLst>
          </p:cNvPr>
          <p:cNvSpPr/>
          <p:nvPr userDrawn="1"/>
        </p:nvSpPr>
        <p:spPr>
          <a:xfrm>
            <a:off x="9190477" y="600383"/>
            <a:ext cx="2430032" cy="5354570"/>
          </a:xfrm>
          <a:prstGeom prst="roundRect">
            <a:avLst>
              <a:gd name="adj" fmla="val 7256"/>
            </a:avLst>
          </a:pr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9" name="Quote Mark - start">
            <a:extLst>
              <a:ext uri="{FF2B5EF4-FFF2-40B4-BE49-F238E27FC236}">
                <a16:creationId xmlns:a16="http://schemas.microsoft.com/office/drawing/2014/main" id="{E33C5E3E-9D86-8A52-9F7A-3AFCE297E23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1905" y="983073"/>
            <a:ext cx="462016" cy="462014"/>
          </a:xfrm>
          <a:prstGeom prst="rect">
            <a:avLst/>
          </a:prstGeom>
        </p:spPr>
      </p:pic>
      <p:pic>
        <p:nvPicPr>
          <p:cNvPr id="40" name="Quote Mark - end">
            <a:extLst>
              <a:ext uri="{FF2B5EF4-FFF2-40B4-BE49-F238E27FC236}">
                <a16:creationId xmlns:a16="http://schemas.microsoft.com/office/drawing/2014/main" id="{D4E46888-3E0A-81EE-B175-F890A536651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909765" y="4362979"/>
            <a:ext cx="462014" cy="462014"/>
          </a:xfrm>
          <a:prstGeom prst="rect">
            <a:avLst/>
          </a:prstGeom>
        </p:spPr>
      </p:pic>
      <p:sp>
        <p:nvSpPr>
          <p:cNvPr id="41" name="Name">
            <a:extLst>
              <a:ext uri="{FF2B5EF4-FFF2-40B4-BE49-F238E27FC236}">
                <a16:creationId xmlns:a16="http://schemas.microsoft.com/office/drawing/2014/main" id="{C9B86005-E41B-AAC4-E906-C7B190BAD1B1}"/>
              </a:ext>
            </a:extLst>
          </p:cNvPr>
          <p:cNvSpPr>
            <a:spLocks noGrp="1"/>
          </p:cNvSpPr>
          <p:nvPr>
            <p:ph type="body" sz="quarter" idx="11" hasCustomPrompt="1"/>
          </p:nvPr>
        </p:nvSpPr>
        <p:spPr>
          <a:xfrm>
            <a:off x="9580545" y="5160419"/>
            <a:ext cx="1431561" cy="481623"/>
          </a:xfrm>
          <a:prstGeom prst="rect">
            <a:avLst/>
          </a:prstGeom>
        </p:spPr>
        <p:txBody>
          <a:bodyPr lIns="0" tIns="0" rIns="0" bIns="0"/>
          <a:lstStyle>
            <a:lvl1pPr marL="0" indent="0">
              <a:buNone/>
              <a:defRPr sz="1200">
                <a:latin typeface="+mj-lt"/>
              </a:defRPr>
            </a:lvl1pPr>
          </a:lstStyle>
          <a:p>
            <a:pPr lvl="0"/>
            <a:r>
              <a:rPr lang="en-US"/>
              <a:t>Name</a:t>
            </a:r>
          </a:p>
          <a:p>
            <a:pPr lvl="0"/>
            <a:r>
              <a:rPr lang="en-US"/>
              <a:t>JOB TITLE</a:t>
            </a:r>
          </a:p>
        </p:txBody>
      </p:sp>
      <p:sp>
        <p:nvSpPr>
          <p:cNvPr id="42" name="Text">
            <a:extLst>
              <a:ext uri="{FF2B5EF4-FFF2-40B4-BE49-F238E27FC236}">
                <a16:creationId xmlns:a16="http://schemas.microsoft.com/office/drawing/2014/main" id="{1A06CA21-C8D0-6C99-BE01-ECA5BB38A4AB}"/>
              </a:ext>
            </a:extLst>
          </p:cNvPr>
          <p:cNvSpPr>
            <a:spLocks noGrp="1"/>
          </p:cNvSpPr>
          <p:nvPr>
            <p:ph type="body" sz="quarter" idx="56" hasCustomPrompt="1"/>
          </p:nvPr>
        </p:nvSpPr>
        <p:spPr>
          <a:xfrm>
            <a:off x="9560521" y="1759571"/>
            <a:ext cx="1743019" cy="1518097"/>
          </a:xfrm>
          <a:prstGeom prst="rect">
            <a:avLst/>
          </a:prstGeom>
        </p:spPr>
        <p:txBody>
          <a:bodyPr lIns="0" tIns="0" rIns="0" bIns="0" anchor="ctr"/>
          <a:lstStyle>
            <a:lvl1pPr marL="0" indent="0" algn="l">
              <a:lnSpc>
                <a:spcPct val="100000"/>
              </a:lnSpc>
              <a:buNone/>
              <a:defRPr sz="1600">
                <a:latin typeface="+mn-lt"/>
              </a:defRPr>
            </a:lvl1pPr>
            <a:lvl2pPr marL="176213" indent="0" algn="l">
              <a:lnSpc>
                <a:spcPct val="100000"/>
              </a:lnSpc>
              <a:buNone/>
              <a:tabLst/>
              <a:defRPr sz="1600">
                <a:latin typeface="+mn-lt"/>
              </a:defRPr>
            </a:lvl2pPr>
            <a:lvl3pPr marL="358775" indent="0" algn="l">
              <a:lnSpc>
                <a:spcPct val="100000"/>
              </a:lnSpc>
              <a:buNone/>
              <a:defRPr sz="1600">
                <a:latin typeface="+mn-lt"/>
              </a:defRPr>
            </a:lvl3pPr>
            <a:lvl4pPr marL="534987" indent="0" algn="l" defTabSz="984250">
              <a:lnSpc>
                <a:spcPct val="100000"/>
              </a:lnSpc>
              <a:buNone/>
              <a:tabLst/>
              <a:defRPr sz="1600">
                <a:latin typeface="+mn-lt"/>
              </a:defRPr>
            </a:lvl4pPr>
            <a:lvl5pPr marL="719138" indent="0" algn="l">
              <a:lnSpc>
                <a:spcPct val="100000"/>
              </a:lnSpc>
              <a:buNone/>
              <a:defRPr sz="1600">
                <a:latin typeface="+mn-lt"/>
              </a:defRPr>
            </a:lvl5pPr>
          </a:lstStyle>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a:t>
            </a:r>
            <a:r>
              <a:rPr lang="en-US" err="1"/>
              <a:t>textClick</a:t>
            </a:r>
            <a:r>
              <a:rPr lang="en-US"/>
              <a:t> to edit text Click to edit </a:t>
            </a:r>
          </a:p>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text</a:t>
            </a:r>
          </a:p>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a:t>Click to edit text</a:t>
            </a:r>
          </a:p>
          <a:p>
            <a:pPr lvl="0"/>
            <a:endParaRPr lang="en-US"/>
          </a:p>
        </p:txBody>
      </p:sp>
    </p:spTree>
    <p:extLst>
      <p:ext uri="{BB962C8B-B14F-4D97-AF65-F5344CB8AC3E}">
        <p14:creationId xmlns:p14="http://schemas.microsoft.com/office/powerpoint/2010/main" val="3207609583"/>
      </p:ext>
    </p:extLst>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8 icons and headings + breakou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48FFFF-55B3-EB8E-ACAB-56C51FABD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505449" y="3335963"/>
            <a:ext cx="7686551" cy="3543280"/>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743707"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3" name="Text2">
            <a:extLst>
              <a:ext uri="{FF2B5EF4-FFF2-40B4-BE49-F238E27FC236}">
                <a16:creationId xmlns:a16="http://schemas.microsoft.com/office/drawing/2014/main" id="{6D91584B-7E97-C586-5864-31F4ED3923EB}"/>
              </a:ext>
            </a:extLst>
          </p:cNvPr>
          <p:cNvSpPr>
            <a:spLocks noGrp="1"/>
          </p:cNvSpPr>
          <p:nvPr>
            <p:ph type="body" sz="quarter" idx="13" hasCustomPrompt="1"/>
          </p:nvPr>
        </p:nvSpPr>
        <p:spPr>
          <a:xfrm>
            <a:off x="2426274"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6" name="Text3">
            <a:extLst>
              <a:ext uri="{FF2B5EF4-FFF2-40B4-BE49-F238E27FC236}">
                <a16:creationId xmlns:a16="http://schemas.microsoft.com/office/drawing/2014/main" id="{1A247C8C-4132-5D0C-F564-385A8CBF4D07}"/>
              </a:ext>
            </a:extLst>
          </p:cNvPr>
          <p:cNvSpPr>
            <a:spLocks noGrp="1"/>
          </p:cNvSpPr>
          <p:nvPr>
            <p:ph type="body" sz="quarter" idx="15" hasCustomPrompt="1"/>
          </p:nvPr>
        </p:nvSpPr>
        <p:spPr>
          <a:xfrm>
            <a:off x="4108841"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9" name="Text4">
            <a:extLst>
              <a:ext uri="{FF2B5EF4-FFF2-40B4-BE49-F238E27FC236}">
                <a16:creationId xmlns:a16="http://schemas.microsoft.com/office/drawing/2014/main" id="{0C39238E-5920-0D4B-82AC-C737AF086CF8}"/>
              </a:ext>
            </a:extLst>
          </p:cNvPr>
          <p:cNvSpPr>
            <a:spLocks noGrp="1"/>
          </p:cNvSpPr>
          <p:nvPr>
            <p:ph type="body" sz="quarter" idx="17" hasCustomPrompt="1"/>
          </p:nvPr>
        </p:nvSpPr>
        <p:spPr>
          <a:xfrm>
            <a:off x="5791408"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5" name="Text5">
            <a:extLst>
              <a:ext uri="{FF2B5EF4-FFF2-40B4-BE49-F238E27FC236}">
                <a16:creationId xmlns:a16="http://schemas.microsoft.com/office/drawing/2014/main" id="{5C28FF88-B305-B8CA-3B0B-FB09F001746C}"/>
              </a:ext>
            </a:extLst>
          </p:cNvPr>
          <p:cNvSpPr>
            <a:spLocks noGrp="1"/>
          </p:cNvSpPr>
          <p:nvPr>
            <p:ph type="body" sz="quarter" idx="21" hasCustomPrompt="1"/>
          </p:nvPr>
        </p:nvSpPr>
        <p:spPr>
          <a:xfrm>
            <a:off x="743707"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8" name="Text6">
            <a:extLst>
              <a:ext uri="{FF2B5EF4-FFF2-40B4-BE49-F238E27FC236}">
                <a16:creationId xmlns:a16="http://schemas.microsoft.com/office/drawing/2014/main" id="{7F11F1EB-CE1E-7D38-4772-4B89CDD0834C}"/>
              </a:ext>
            </a:extLst>
          </p:cNvPr>
          <p:cNvSpPr>
            <a:spLocks noGrp="1"/>
          </p:cNvSpPr>
          <p:nvPr>
            <p:ph type="body" sz="quarter" idx="23" hasCustomPrompt="1"/>
          </p:nvPr>
        </p:nvSpPr>
        <p:spPr>
          <a:xfrm>
            <a:off x="2426274"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41" name="Text7">
            <a:extLst>
              <a:ext uri="{FF2B5EF4-FFF2-40B4-BE49-F238E27FC236}">
                <a16:creationId xmlns:a16="http://schemas.microsoft.com/office/drawing/2014/main" id="{C23CEE69-B77C-8367-78C7-A21A936B8586}"/>
              </a:ext>
            </a:extLst>
          </p:cNvPr>
          <p:cNvSpPr>
            <a:spLocks noGrp="1"/>
          </p:cNvSpPr>
          <p:nvPr>
            <p:ph type="body" sz="quarter" idx="25" hasCustomPrompt="1"/>
          </p:nvPr>
        </p:nvSpPr>
        <p:spPr>
          <a:xfrm>
            <a:off x="4108841"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44" name="Text8">
            <a:extLst>
              <a:ext uri="{FF2B5EF4-FFF2-40B4-BE49-F238E27FC236}">
                <a16:creationId xmlns:a16="http://schemas.microsoft.com/office/drawing/2014/main" id="{0311E58B-9F3E-76BD-DF78-E0C4087BC428}"/>
              </a:ext>
            </a:extLst>
          </p:cNvPr>
          <p:cNvSpPr>
            <a:spLocks noGrp="1"/>
          </p:cNvSpPr>
          <p:nvPr>
            <p:ph type="body" sz="quarter" idx="27" hasCustomPrompt="1"/>
          </p:nvPr>
        </p:nvSpPr>
        <p:spPr>
          <a:xfrm>
            <a:off x="5791408"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 name="Title">
            <a:extLst>
              <a:ext uri="{FF2B5EF4-FFF2-40B4-BE49-F238E27FC236}">
                <a16:creationId xmlns:a16="http://schemas.microsoft.com/office/drawing/2014/main" id="{364B8E74-7446-9E60-2876-B5640D0A0587}"/>
              </a:ext>
            </a:extLst>
          </p:cNvPr>
          <p:cNvSpPr>
            <a:spLocks noGrp="1"/>
          </p:cNvSpPr>
          <p:nvPr>
            <p:ph type="title" hasCustomPrompt="1"/>
          </p:nvPr>
        </p:nvSpPr>
        <p:spPr>
          <a:xfrm>
            <a:off x="515938" y="387047"/>
            <a:ext cx="5580062"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Rectangle: Rounded Corners 1">
            <a:extLst>
              <a:ext uri="{FF2B5EF4-FFF2-40B4-BE49-F238E27FC236}">
                <a16:creationId xmlns:a16="http://schemas.microsoft.com/office/drawing/2014/main" id="{CCB16659-CE86-B008-359F-CB9891CC38A0}"/>
              </a:ext>
            </a:extLst>
          </p:cNvPr>
          <p:cNvSpPr/>
          <p:nvPr userDrawn="1"/>
        </p:nvSpPr>
        <p:spPr>
          <a:xfrm>
            <a:off x="1038218" y="2253844"/>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con1">
            <a:extLst>
              <a:ext uri="{FF2B5EF4-FFF2-40B4-BE49-F238E27FC236}">
                <a16:creationId xmlns:a16="http://schemas.microsoft.com/office/drawing/2014/main" id="{4355EFC2-0094-B552-18E1-E33547854470}"/>
              </a:ext>
            </a:extLst>
          </p:cNvPr>
          <p:cNvSpPr>
            <a:spLocks noGrp="1" noChangeAspect="1"/>
          </p:cNvSpPr>
          <p:nvPr>
            <p:ph type="pic" sz="quarter" idx="10" hasCustomPrompt="1"/>
          </p:nvPr>
        </p:nvSpPr>
        <p:spPr>
          <a:xfrm>
            <a:off x="1133215"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6" name="Rectangle: Rounded Corners 5">
            <a:extLst>
              <a:ext uri="{FF2B5EF4-FFF2-40B4-BE49-F238E27FC236}">
                <a16:creationId xmlns:a16="http://schemas.microsoft.com/office/drawing/2014/main" id="{8EF154DD-1C22-F7AA-720A-4B999F03AA5C}"/>
              </a:ext>
            </a:extLst>
          </p:cNvPr>
          <p:cNvSpPr/>
          <p:nvPr userDrawn="1"/>
        </p:nvSpPr>
        <p:spPr>
          <a:xfrm>
            <a:off x="2682193" y="2253844"/>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Icon1">
            <a:extLst>
              <a:ext uri="{FF2B5EF4-FFF2-40B4-BE49-F238E27FC236}">
                <a16:creationId xmlns:a16="http://schemas.microsoft.com/office/drawing/2014/main" id="{4E602FE7-CA34-59D6-6BA9-D356D5C7DD7C}"/>
              </a:ext>
            </a:extLst>
          </p:cNvPr>
          <p:cNvSpPr>
            <a:spLocks noGrp="1" noChangeAspect="1"/>
          </p:cNvSpPr>
          <p:nvPr>
            <p:ph type="pic" sz="quarter" idx="28" hasCustomPrompt="1"/>
          </p:nvPr>
        </p:nvSpPr>
        <p:spPr>
          <a:xfrm>
            <a:off x="277719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8" name="Rectangle: Rounded Corners 7">
            <a:extLst>
              <a:ext uri="{FF2B5EF4-FFF2-40B4-BE49-F238E27FC236}">
                <a16:creationId xmlns:a16="http://schemas.microsoft.com/office/drawing/2014/main" id="{0B6E3A8B-FD5B-7D86-0D3C-98BB6C6E63F3}"/>
              </a:ext>
            </a:extLst>
          </p:cNvPr>
          <p:cNvSpPr/>
          <p:nvPr userDrawn="1"/>
        </p:nvSpPr>
        <p:spPr>
          <a:xfrm>
            <a:off x="4345623" y="2253844"/>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con1">
            <a:extLst>
              <a:ext uri="{FF2B5EF4-FFF2-40B4-BE49-F238E27FC236}">
                <a16:creationId xmlns:a16="http://schemas.microsoft.com/office/drawing/2014/main" id="{8383A80A-56E2-2528-2DD7-3EF23F1A05CD}"/>
              </a:ext>
            </a:extLst>
          </p:cNvPr>
          <p:cNvSpPr>
            <a:spLocks noGrp="1" noChangeAspect="1"/>
          </p:cNvSpPr>
          <p:nvPr>
            <p:ph type="pic" sz="quarter" idx="29" hasCustomPrompt="1"/>
          </p:nvPr>
        </p:nvSpPr>
        <p:spPr>
          <a:xfrm>
            <a:off x="444062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4" name="Rectangle: Rounded Corners 13">
            <a:extLst>
              <a:ext uri="{FF2B5EF4-FFF2-40B4-BE49-F238E27FC236}">
                <a16:creationId xmlns:a16="http://schemas.microsoft.com/office/drawing/2014/main" id="{A0F9C3FD-488C-7F8D-0F30-272462D618D3}"/>
              </a:ext>
            </a:extLst>
          </p:cNvPr>
          <p:cNvSpPr/>
          <p:nvPr userDrawn="1"/>
        </p:nvSpPr>
        <p:spPr>
          <a:xfrm>
            <a:off x="6047963" y="2253844"/>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Icon1">
            <a:extLst>
              <a:ext uri="{FF2B5EF4-FFF2-40B4-BE49-F238E27FC236}">
                <a16:creationId xmlns:a16="http://schemas.microsoft.com/office/drawing/2014/main" id="{3296A039-721D-6B53-D613-87E208543611}"/>
              </a:ext>
            </a:extLst>
          </p:cNvPr>
          <p:cNvSpPr>
            <a:spLocks noGrp="1" noChangeAspect="1"/>
          </p:cNvSpPr>
          <p:nvPr>
            <p:ph type="pic" sz="quarter" idx="30" hasCustomPrompt="1"/>
          </p:nvPr>
        </p:nvSpPr>
        <p:spPr>
          <a:xfrm>
            <a:off x="614296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6" name="Rectangle: Rounded Corners 15">
            <a:extLst>
              <a:ext uri="{FF2B5EF4-FFF2-40B4-BE49-F238E27FC236}">
                <a16:creationId xmlns:a16="http://schemas.microsoft.com/office/drawing/2014/main" id="{5E055BF2-534E-5028-821F-89567E3ACEB3}"/>
              </a:ext>
            </a:extLst>
          </p:cNvPr>
          <p:cNvSpPr/>
          <p:nvPr userDrawn="1"/>
        </p:nvSpPr>
        <p:spPr>
          <a:xfrm>
            <a:off x="1038218" y="4500933"/>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Icon1">
            <a:extLst>
              <a:ext uri="{FF2B5EF4-FFF2-40B4-BE49-F238E27FC236}">
                <a16:creationId xmlns:a16="http://schemas.microsoft.com/office/drawing/2014/main" id="{AFF60E1F-230F-15DE-86AD-AF061D785C48}"/>
              </a:ext>
            </a:extLst>
          </p:cNvPr>
          <p:cNvSpPr>
            <a:spLocks noGrp="1" noChangeAspect="1"/>
          </p:cNvSpPr>
          <p:nvPr>
            <p:ph type="pic" sz="quarter" idx="31" hasCustomPrompt="1"/>
          </p:nvPr>
        </p:nvSpPr>
        <p:spPr>
          <a:xfrm>
            <a:off x="1133215"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9" name="Rectangle: Rounded Corners 18">
            <a:extLst>
              <a:ext uri="{FF2B5EF4-FFF2-40B4-BE49-F238E27FC236}">
                <a16:creationId xmlns:a16="http://schemas.microsoft.com/office/drawing/2014/main" id="{05E8F59B-49DC-DF17-50FF-F935A50F80F1}"/>
              </a:ext>
            </a:extLst>
          </p:cNvPr>
          <p:cNvSpPr/>
          <p:nvPr userDrawn="1"/>
        </p:nvSpPr>
        <p:spPr>
          <a:xfrm>
            <a:off x="2682193" y="4500933"/>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Icon1">
            <a:extLst>
              <a:ext uri="{FF2B5EF4-FFF2-40B4-BE49-F238E27FC236}">
                <a16:creationId xmlns:a16="http://schemas.microsoft.com/office/drawing/2014/main" id="{16825B27-283C-0904-4280-27B7F5A5EC17}"/>
              </a:ext>
            </a:extLst>
          </p:cNvPr>
          <p:cNvSpPr>
            <a:spLocks noGrp="1" noChangeAspect="1"/>
          </p:cNvSpPr>
          <p:nvPr>
            <p:ph type="pic" sz="quarter" idx="32" hasCustomPrompt="1"/>
          </p:nvPr>
        </p:nvSpPr>
        <p:spPr>
          <a:xfrm>
            <a:off x="277719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1" name="Rectangle: Rounded Corners 30">
            <a:extLst>
              <a:ext uri="{FF2B5EF4-FFF2-40B4-BE49-F238E27FC236}">
                <a16:creationId xmlns:a16="http://schemas.microsoft.com/office/drawing/2014/main" id="{5151F1C3-3901-9DBD-E3FA-3283463CF0A0}"/>
              </a:ext>
            </a:extLst>
          </p:cNvPr>
          <p:cNvSpPr/>
          <p:nvPr userDrawn="1"/>
        </p:nvSpPr>
        <p:spPr>
          <a:xfrm>
            <a:off x="4345623" y="4500933"/>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con1">
            <a:extLst>
              <a:ext uri="{FF2B5EF4-FFF2-40B4-BE49-F238E27FC236}">
                <a16:creationId xmlns:a16="http://schemas.microsoft.com/office/drawing/2014/main" id="{81634427-8744-9652-597F-A8B63111EAC2}"/>
              </a:ext>
            </a:extLst>
          </p:cNvPr>
          <p:cNvSpPr>
            <a:spLocks noGrp="1" noChangeAspect="1"/>
          </p:cNvSpPr>
          <p:nvPr>
            <p:ph type="pic" sz="quarter" idx="33" hasCustomPrompt="1"/>
          </p:nvPr>
        </p:nvSpPr>
        <p:spPr>
          <a:xfrm>
            <a:off x="444062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5" name="Rectangle: Rounded Corners 44">
            <a:extLst>
              <a:ext uri="{FF2B5EF4-FFF2-40B4-BE49-F238E27FC236}">
                <a16:creationId xmlns:a16="http://schemas.microsoft.com/office/drawing/2014/main" id="{3F991241-CC14-5292-5D7D-633C3233A624}"/>
              </a:ext>
            </a:extLst>
          </p:cNvPr>
          <p:cNvSpPr/>
          <p:nvPr userDrawn="1"/>
        </p:nvSpPr>
        <p:spPr>
          <a:xfrm>
            <a:off x="6047963" y="4500933"/>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Icon1">
            <a:extLst>
              <a:ext uri="{FF2B5EF4-FFF2-40B4-BE49-F238E27FC236}">
                <a16:creationId xmlns:a16="http://schemas.microsoft.com/office/drawing/2014/main" id="{F0556450-6D20-F4EC-BF59-EBE009CFE7D3}"/>
              </a:ext>
            </a:extLst>
          </p:cNvPr>
          <p:cNvSpPr>
            <a:spLocks noGrp="1" noChangeAspect="1"/>
          </p:cNvSpPr>
          <p:nvPr>
            <p:ph type="pic" sz="quarter" idx="34" hasCustomPrompt="1"/>
          </p:nvPr>
        </p:nvSpPr>
        <p:spPr>
          <a:xfrm>
            <a:off x="614296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7" name="Rectangle: Rounded Corners 46">
            <a:extLst>
              <a:ext uri="{FF2B5EF4-FFF2-40B4-BE49-F238E27FC236}">
                <a16:creationId xmlns:a16="http://schemas.microsoft.com/office/drawing/2014/main" id="{287A2AB9-0A38-C7C4-6AEE-AFBDC961447A}"/>
              </a:ext>
            </a:extLst>
          </p:cNvPr>
          <p:cNvSpPr/>
          <p:nvPr userDrawn="1"/>
        </p:nvSpPr>
        <p:spPr>
          <a:xfrm>
            <a:off x="8011798" y="600383"/>
            <a:ext cx="3576716" cy="5664230"/>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Text1">
            <a:extLst>
              <a:ext uri="{FF2B5EF4-FFF2-40B4-BE49-F238E27FC236}">
                <a16:creationId xmlns:a16="http://schemas.microsoft.com/office/drawing/2014/main" id="{46F6F4C0-5348-5FDB-C495-1E866A8869ED}"/>
              </a:ext>
            </a:extLst>
          </p:cNvPr>
          <p:cNvSpPr>
            <a:spLocks noGrp="1"/>
          </p:cNvSpPr>
          <p:nvPr>
            <p:ph type="body" sz="quarter" idx="35" hasCustomPrompt="1"/>
          </p:nvPr>
        </p:nvSpPr>
        <p:spPr>
          <a:xfrm>
            <a:off x="8424152" y="1068129"/>
            <a:ext cx="2791839" cy="528638"/>
          </a:xfrm>
          <a:prstGeom prst="rect">
            <a:avLst/>
          </a:prstGeom>
        </p:spPr>
        <p:txBody>
          <a:bodyPr lIns="0" tIns="0" rIns="0" bIns="0"/>
          <a:lstStyle>
            <a:lvl1pPr marL="0" indent="0" algn="l">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49" name="Text">
            <a:extLst>
              <a:ext uri="{FF2B5EF4-FFF2-40B4-BE49-F238E27FC236}">
                <a16:creationId xmlns:a16="http://schemas.microsoft.com/office/drawing/2014/main" id="{6E65ACB9-82BB-14A9-A67E-1B559F0B6F14}"/>
              </a:ext>
            </a:extLst>
          </p:cNvPr>
          <p:cNvSpPr>
            <a:spLocks noGrp="1"/>
          </p:cNvSpPr>
          <p:nvPr>
            <p:ph type="body" sz="quarter" idx="19" hasCustomPrompt="1"/>
          </p:nvPr>
        </p:nvSpPr>
        <p:spPr>
          <a:xfrm>
            <a:off x="8424152" y="1941897"/>
            <a:ext cx="2791838" cy="4079524"/>
          </a:xfrm>
          <a:prstGeom prst="rect">
            <a:avLst/>
          </a:prstGeom>
        </p:spPr>
        <p:txBody>
          <a:bodyPr lIns="0" tIns="0" rIns="0" bIns="0"/>
          <a:lstStyle>
            <a:lvl1pPr marL="179388" indent="-179388" algn="l">
              <a:lnSpc>
                <a:spcPct val="100000"/>
              </a:lnSpc>
              <a:defRPr sz="1600">
                <a:solidFill>
                  <a:schemeClr val="tx1"/>
                </a:solidFill>
                <a:latin typeface="+mn-lt"/>
              </a:defRPr>
            </a:lvl1pPr>
            <a:lvl2pPr marL="363538" indent="-187325" algn="l">
              <a:lnSpc>
                <a:spcPct val="100000"/>
              </a:lnSpc>
              <a:tabLst/>
              <a:defRPr sz="1600">
                <a:solidFill>
                  <a:schemeClr val="tx1"/>
                </a:solidFill>
                <a:latin typeface="+mn-lt"/>
              </a:defRPr>
            </a:lvl2pPr>
            <a:lvl3pPr marL="539750" indent="-180975" algn="l">
              <a:lnSpc>
                <a:spcPct val="100000"/>
              </a:lnSpc>
              <a:defRPr sz="1600">
                <a:solidFill>
                  <a:schemeClr val="tx1"/>
                </a:solidFill>
                <a:latin typeface="+mn-lt"/>
              </a:defRPr>
            </a:lvl3pPr>
            <a:lvl4pPr marL="720725" indent="-185738" algn="l" defTabSz="984250">
              <a:lnSpc>
                <a:spcPct val="100000"/>
              </a:lnSpc>
              <a:tabLst/>
              <a:defRPr sz="1600">
                <a:solidFill>
                  <a:schemeClr val="tx1"/>
                </a:solidFill>
                <a:latin typeface="+mn-lt"/>
              </a:defRPr>
            </a:lvl4pPr>
            <a:lvl5pPr marL="893763" indent="-174625" algn="l">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45746409"/>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10 icons and headings">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31F28C4-A04B-3BD6-2BC3-C100BF5A2C65}"/>
              </a:ext>
            </a:extLst>
          </p:cNvPr>
          <p:cNvPicPr>
            <a:picLocks noChangeAspect="1"/>
          </p:cNvPicPr>
          <p:nvPr userDrawn="1"/>
        </p:nvPicPr>
        <p:blipFill>
          <a:blip r:embed="rId2"/>
          <a:stretch>
            <a:fillRect/>
          </a:stretch>
        </p:blipFill>
        <p:spPr>
          <a:xfrm>
            <a:off x="0" y="0"/>
            <a:ext cx="12192000" cy="3589361"/>
          </a:xfrm>
          <a:prstGeom prst="rect">
            <a:avLst/>
          </a:prstGeom>
        </p:spPr>
      </p:pic>
      <p:pic>
        <p:nvPicPr>
          <p:cNvPr id="22" name="Picture 21">
            <a:extLst>
              <a:ext uri="{FF2B5EF4-FFF2-40B4-BE49-F238E27FC236}">
                <a16:creationId xmlns:a16="http://schemas.microsoft.com/office/drawing/2014/main" id="{DD5B985C-B1E5-2E4C-977F-B9FAA37321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7296" y="0"/>
            <a:ext cx="12158227" cy="6858000"/>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743707"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3" name="Text2">
            <a:extLst>
              <a:ext uri="{FF2B5EF4-FFF2-40B4-BE49-F238E27FC236}">
                <a16:creationId xmlns:a16="http://schemas.microsoft.com/office/drawing/2014/main" id="{6D91584B-7E97-C586-5864-31F4ED3923EB}"/>
              </a:ext>
            </a:extLst>
          </p:cNvPr>
          <p:cNvSpPr>
            <a:spLocks noGrp="1"/>
          </p:cNvSpPr>
          <p:nvPr>
            <p:ph type="body" sz="quarter" idx="13" hasCustomPrompt="1"/>
          </p:nvPr>
        </p:nvSpPr>
        <p:spPr>
          <a:xfrm>
            <a:off x="2426274"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6" name="Text3">
            <a:extLst>
              <a:ext uri="{FF2B5EF4-FFF2-40B4-BE49-F238E27FC236}">
                <a16:creationId xmlns:a16="http://schemas.microsoft.com/office/drawing/2014/main" id="{1A247C8C-4132-5D0C-F564-385A8CBF4D07}"/>
              </a:ext>
            </a:extLst>
          </p:cNvPr>
          <p:cNvSpPr>
            <a:spLocks noGrp="1"/>
          </p:cNvSpPr>
          <p:nvPr>
            <p:ph type="body" sz="quarter" idx="15" hasCustomPrompt="1"/>
          </p:nvPr>
        </p:nvSpPr>
        <p:spPr>
          <a:xfrm>
            <a:off x="4108841"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9" name="Text4">
            <a:extLst>
              <a:ext uri="{FF2B5EF4-FFF2-40B4-BE49-F238E27FC236}">
                <a16:creationId xmlns:a16="http://schemas.microsoft.com/office/drawing/2014/main" id="{0C39238E-5920-0D4B-82AC-C737AF086CF8}"/>
              </a:ext>
            </a:extLst>
          </p:cNvPr>
          <p:cNvSpPr>
            <a:spLocks noGrp="1"/>
          </p:cNvSpPr>
          <p:nvPr>
            <p:ph type="body" sz="quarter" idx="17" hasCustomPrompt="1"/>
          </p:nvPr>
        </p:nvSpPr>
        <p:spPr>
          <a:xfrm>
            <a:off x="5791408"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5" name="Text5">
            <a:extLst>
              <a:ext uri="{FF2B5EF4-FFF2-40B4-BE49-F238E27FC236}">
                <a16:creationId xmlns:a16="http://schemas.microsoft.com/office/drawing/2014/main" id="{5C28FF88-B305-B8CA-3B0B-FB09F001746C}"/>
              </a:ext>
            </a:extLst>
          </p:cNvPr>
          <p:cNvSpPr>
            <a:spLocks noGrp="1"/>
          </p:cNvSpPr>
          <p:nvPr>
            <p:ph type="body" sz="quarter" idx="21" hasCustomPrompt="1"/>
          </p:nvPr>
        </p:nvSpPr>
        <p:spPr>
          <a:xfrm>
            <a:off x="743707"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8" name="Text6">
            <a:extLst>
              <a:ext uri="{FF2B5EF4-FFF2-40B4-BE49-F238E27FC236}">
                <a16:creationId xmlns:a16="http://schemas.microsoft.com/office/drawing/2014/main" id="{7F11F1EB-CE1E-7D38-4772-4B89CDD0834C}"/>
              </a:ext>
            </a:extLst>
          </p:cNvPr>
          <p:cNvSpPr>
            <a:spLocks noGrp="1"/>
          </p:cNvSpPr>
          <p:nvPr>
            <p:ph type="body" sz="quarter" idx="23" hasCustomPrompt="1"/>
          </p:nvPr>
        </p:nvSpPr>
        <p:spPr>
          <a:xfrm>
            <a:off x="2426274"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41" name="Text7">
            <a:extLst>
              <a:ext uri="{FF2B5EF4-FFF2-40B4-BE49-F238E27FC236}">
                <a16:creationId xmlns:a16="http://schemas.microsoft.com/office/drawing/2014/main" id="{C23CEE69-B77C-8367-78C7-A21A936B8586}"/>
              </a:ext>
            </a:extLst>
          </p:cNvPr>
          <p:cNvSpPr>
            <a:spLocks noGrp="1"/>
          </p:cNvSpPr>
          <p:nvPr>
            <p:ph type="body" sz="quarter" idx="25" hasCustomPrompt="1"/>
          </p:nvPr>
        </p:nvSpPr>
        <p:spPr>
          <a:xfrm>
            <a:off x="4108841"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44" name="Text8">
            <a:extLst>
              <a:ext uri="{FF2B5EF4-FFF2-40B4-BE49-F238E27FC236}">
                <a16:creationId xmlns:a16="http://schemas.microsoft.com/office/drawing/2014/main" id="{0311E58B-9F3E-76BD-DF78-E0C4087BC428}"/>
              </a:ext>
            </a:extLst>
          </p:cNvPr>
          <p:cNvSpPr>
            <a:spLocks noGrp="1"/>
          </p:cNvSpPr>
          <p:nvPr>
            <p:ph type="body" sz="quarter" idx="27" hasCustomPrompt="1"/>
          </p:nvPr>
        </p:nvSpPr>
        <p:spPr>
          <a:xfrm>
            <a:off x="5791408"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 name="Title">
            <a:extLst>
              <a:ext uri="{FF2B5EF4-FFF2-40B4-BE49-F238E27FC236}">
                <a16:creationId xmlns:a16="http://schemas.microsoft.com/office/drawing/2014/main" id="{364B8E74-7446-9E60-2876-B5640D0A0587}"/>
              </a:ext>
            </a:extLst>
          </p:cNvPr>
          <p:cNvSpPr>
            <a:spLocks noGrp="1"/>
          </p:cNvSpPr>
          <p:nvPr>
            <p:ph type="title" hasCustomPrompt="1"/>
          </p:nvPr>
        </p:nvSpPr>
        <p:spPr>
          <a:xfrm>
            <a:off x="515938" y="387047"/>
            <a:ext cx="5580062"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Rectangle: Rounded Corners 1">
            <a:extLst>
              <a:ext uri="{FF2B5EF4-FFF2-40B4-BE49-F238E27FC236}">
                <a16:creationId xmlns:a16="http://schemas.microsoft.com/office/drawing/2014/main" id="{CCB16659-CE86-B008-359F-CB9891CC38A0}"/>
              </a:ext>
            </a:extLst>
          </p:cNvPr>
          <p:cNvSpPr/>
          <p:nvPr userDrawn="1"/>
        </p:nvSpPr>
        <p:spPr>
          <a:xfrm>
            <a:off x="1038218" y="2253844"/>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con1">
            <a:extLst>
              <a:ext uri="{FF2B5EF4-FFF2-40B4-BE49-F238E27FC236}">
                <a16:creationId xmlns:a16="http://schemas.microsoft.com/office/drawing/2014/main" id="{4355EFC2-0094-B552-18E1-E33547854470}"/>
              </a:ext>
            </a:extLst>
          </p:cNvPr>
          <p:cNvSpPr>
            <a:spLocks noGrp="1" noChangeAspect="1"/>
          </p:cNvSpPr>
          <p:nvPr>
            <p:ph type="pic" sz="quarter" idx="10" hasCustomPrompt="1"/>
          </p:nvPr>
        </p:nvSpPr>
        <p:spPr>
          <a:xfrm>
            <a:off x="1133215"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6" name="Rectangle: Rounded Corners 5">
            <a:extLst>
              <a:ext uri="{FF2B5EF4-FFF2-40B4-BE49-F238E27FC236}">
                <a16:creationId xmlns:a16="http://schemas.microsoft.com/office/drawing/2014/main" id="{8EF154DD-1C22-F7AA-720A-4B999F03AA5C}"/>
              </a:ext>
            </a:extLst>
          </p:cNvPr>
          <p:cNvSpPr/>
          <p:nvPr userDrawn="1"/>
        </p:nvSpPr>
        <p:spPr>
          <a:xfrm>
            <a:off x="2682193" y="2253844"/>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Icon1">
            <a:extLst>
              <a:ext uri="{FF2B5EF4-FFF2-40B4-BE49-F238E27FC236}">
                <a16:creationId xmlns:a16="http://schemas.microsoft.com/office/drawing/2014/main" id="{4E602FE7-CA34-59D6-6BA9-D356D5C7DD7C}"/>
              </a:ext>
            </a:extLst>
          </p:cNvPr>
          <p:cNvSpPr>
            <a:spLocks noGrp="1" noChangeAspect="1"/>
          </p:cNvSpPr>
          <p:nvPr>
            <p:ph type="pic" sz="quarter" idx="28" hasCustomPrompt="1"/>
          </p:nvPr>
        </p:nvSpPr>
        <p:spPr>
          <a:xfrm>
            <a:off x="277719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8" name="Rectangle: Rounded Corners 7">
            <a:extLst>
              <a:ext uri="{FF2B5EF4-FFF2-40B4-BE49-F238E27FC236}">
                <a16:creationId xmlns:a16="http://schemas.microsoft.com/office/drawing/2014/main" id="{0B6E3A8B-FD5B-7D86-0D3C-98BB6C6E63F3}"/>
              </a:ext>
            </a:extLst>
          </p:cNvPr>
          <p:cNvSpPr/>
          <p:nvPr userDrawn="1"/>
        </p:nvSpPr>
        <p:spPr>
          <a:xfrm>
            <a:off x="4345623" y="2253844"/>
            <a:ext cx="813951" cy="80663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Icon1">
            <a:extLst>
              <a:ext uri="{FF2B5EF4-FFF2-40B4-BE49-F238E27FC236}">
                <a16:creationId xmlns:a16="http://schemas.microsoft.com/office/drawing/2014/main" id="{8383A80A-56E2-2528-2DD7-3EF23F1A05CD}"/>
              </a:ext>
            </a:extLst>
          </p:cNvPr>
          <p:cNvSpPr>
            <a:spLocks noGrp="1" noChangeAspect="1"/>
          </p:cNvSpPr>
          <p:nvPr>
            <p:ph type="pic" sz="quarter" idx="29" hasCustomPrompt="1"/>
          </p:nvPr>
        </p:nvSpPr>
        <p:spPr>
          <a:xfrm>
            <a:off x="444062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4" name="Rectangle: Rounded Corners 13">
            <a:extLst>
              <a:ext uri="{FF2B5EF4-FFF2-40B4-BE49-F238E27FC236}">
                <a16:creationId xmlns:a16="http://schemas.microsoft.com/office/drawing/2014/main" id="{A0F9C3FD-488C-7F8D-0F30-272462D618D3}"/>
              </a:ext>
            </a:extLst>
          </p:cNvPr>
          <p:cNvSpPr/>
          <p:nvPr userDrawn="1"/>
        </p:nvSpPr>
        <p:spPr>
          <a:xfrm>
            <a:off x="6047963" y="2253844"/>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Icon1">
            <a:extLst>
              <a:ext uri="{FF2B5EF4-FFF2-40B4-BE49-F238E27FC236}">
                <a16:creationId xmlns:a16="http://schemas.microsoft.com/office/drawing/2014/main" id="{3296A039-721D-6B53-D613-87E208543611}"/>
              </a:ext>
            </a:extLst>
          </p:cNvPr>
          <p:cNvSpPr>
            <a:spLocks noGrp="1" noChangeAspect="1"/>
          </p:cNvSpPr>
          <p:nvPr>
            <p:ph type="pic" sz="quarter" idx="30" hasCustomPrompt="1"/>
          </p:nvPr>
        </p:nvSpPr>
        <p:spPr>
          <a:xfrm>
            <a:off x="6142960"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6" name="Rectangle: Rounded Corners 15">
            <a:extLst>
              <a:ext uri="{FF2B5EF4-FFF2-40B4-BE49-F238E27FC236}">
                <a16:creationId xmlns:a16="http://schemas.microsoft.com/office/drawing/2014/main" id="{5E055BF2-534E-5028-821F-89567E3ACEB3}"/>
              </a:ext>
            </a:extLst>
          </p:cNvPr>
          <p:cNvSpPr/>
          <p:nvPr userDrawn="1"/>
        </p:nvSpPr>
        <p:spPr>
          <a:xfrm>
            <a:off x="1038218" y="4500933"/>
            <a:ext cx="813951" cy="8066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Icon1">
            <a:extLst>
              <a:ext uri="{FF2B5EF4-FFF2-40B4-BE49-F238E27FC236}">
                <a16:creationId xmlns:a16="http://schemas.microsoft.com/office/drawing/2014/main" id="{AFF60E1F-230F-15DE-86AD-AF061D785C48}"/>
              </a:ext>
            </a:extLst>
          </p:cNvPr>
          <p:cNvSpPr>
            <a:spLocks noGrp="1" noChangeAspect="1"/>
          </p:cNvSpPr>
          <p:nvPr>
            <p:ph type="pic" sz="quarter" idx="31" hasCustomPrompt="1"/>
          </p:nvPr>
        </p:nvSpPr>
        <p:spPr>
          <a:xfrm>
            <a:off x="1133215"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9" name="Rectangle: Rounded Corners 18">
            <a:extLst>
              <a:ext uri="{FF2B5EF4-FFF2-40B4-BE49-F238E27FC236}">
                <a16:creationId xmlns:a16="http://schemas.microsoft.com/office/drawing/2014/main" id="{05E8F59B-49DC-DF17-50FF-F935A50F80F1}"/>
              </a:ext>
            </a:extLst>
          </p:cNvPr>
          <p:cNvSpPr/>
          <p:nvPr userDrawn="1"/>
        </p:nvSpPr>
        <p:spPr>
          <a:xfrm>
            <a:off x="2682193" y="4500933"/>
            <a:ext cx="813951" cy="80663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Icon1">
            <a:extLst>
              <a:ext uri="{FF2B5EF4-FFF2-40B4-BE49-F238E27FC236}">
                <a16:creationId xmlns:a16="http://schemas.microsoft.com/office/drawing/2014/main" id="{16825B27-283C-0904-4280-27B7F5A5EC17}"/>
              </a:ext>
            </a:extLst>
          </p:cNvPr>
          <p:cNvSpPr>
            <a:spLocks noGrp="1" noChangeAspect="1"/>
          </p:cNvSpPr>
          <p:nvPr>
            <p:ph type="pic" sz="quarter" idx="32" hasCustomPrompt="1"/>
          </p:nvPr>
        </p:nvSpPr>
        <p:spPr>
          <a:xfrm>
            <a:off x="277719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31" name="Rectangle: Rounded Corners 30">
            <a:extLst>
              <a:ext uri="{FF2B5EF4-FFF2-40B4-BE49-F238E27FC236}">
                <a16:creationId xmlns:a16="http://schemas.microsoft.com/office/drawing/2014/main" id="{5151F1C3-3901-9DBD-E3FA-3283463CF0A0}"/>
              </a:ext>
            </a:extLst>
          </p:cNvPr>
          <p:cNvSpPr/>
          <p:nvPr userDrawn="1"/>
        </p:nvSpPr>
        <p:spPr>
          <a:xfrm>
            <a:off x="4345623" y="4500933"/>
            <a:ext cx="813951" cy="80663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Icon1">
            <a:extLst>
              <a:ext uri="{FF2B5EF4-FFF2-40B4-BE49-F238E27FC236}">
                <a16:creationId xmlns:a16="http://schemas.microsoft.com/office/drawing/2014/main" id="{81634427-8744-9652-597F-A8B63111EAC2}"/>
              </a:ext>
            </a:extLst>
          </p:cNvPr>
          <p:cNvSpPr>
            <a:spLocks noGrp="1" noChangeAspect="1"/>
          </p:cNvSpPr>
          <p:nvPr>
            <p:ph type="pic" sz="quarter" idx="33" hasCustomPrompt="1"/>
          </p:nvPr>
        </p:nvSpPr>
        <p:spPr>
          <a:xfrm>
            <a:off x="444062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5" name="Rectangle: Rounded Corners 44">
            <a:extLst>
              <a:ext uri="{FF2B5EF4-FFF2-40B4-BE49-F238E27FC236}">
                <a16:creationId xmlns:a16="http://schemas.microsoft.com/office/drawing/2014/main" id="{3F991241-CC14-5292-5D7D-633C3233A624}"/>
              </a:ext>
            </a:extLst>
          </p:cNvPr>
          <p:cNvSpPr/>
          <p:nvPr userDrawn="1"/>
        </p:nvSpPr>
        <p:spPr>
          <a:xfrm>
            <a:off x="6047963" y="4500933"/>
            <a:ext cx="813951" cy="806632"/>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Icon1">
            <a:extLst>
              <a:ext uri="{FF2B5EF4-FFF2-40B4-BE49-F238E27FC236}">
                <a16:creationId xmlns:a16="http://schemas.microsoft.com/office/drawing/2014/main" id="{F0556450-6D20-F4EC-BF59-EBE009CFE7D3}"/>
              </a:ext>
            </a:extLst>
          </p:cNvPr>
          <p:cNvSpPr>
            <a:spLocks noGrp="1" noChangeAspect="1"/>
          </p:cNvSpPr>
          <p:nvPr>
            <p:ph type="pic" sz="quarter" idx="34" hasCustomPrompt="1"/>
          </p:nvPr>
        </p:nvSpPr>
        <p:spPr>
          <a:xfrm>
            <a:off x="6142960"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4" name="Text4">
            <a:extLst>
              <a:ext uri="{FF2B5EF4-FFF2-40B4-BE49-F238E27FC236}">
                <a16:creationId xmlns:a16="http://schemas.microsoft.com/office/drawing/2014/main" id="{F9A00EFF-6270-FFA7-6594-8C171E7F12E8}"/>
              </a:ext>
            </a:extLst>
          </p:cNvPr>
          <p:cNvSpPr>
            <a:spLocks noGrp="1"/>
          </p:cNvSpPr>
          <p:nvPr>
            <p:ph type="body" sz="quarter" idx="35" hasCustomPrompt="1"/>
          </p:nvPr>
        </p:nvSpPr>
        <p:spPr>
          <a:xfrm>
            <a:off x="7474293" y="3333923"/>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9" name="Text8">
            <a:extLst>
              <a:ext uri="{FF2B5EF4-FFF2-40B4-BE49-F238E27FC236}">
                <a16:creationId xmlns:a16="http://schemas.microsoft.com/office/drawing/2014/main" id="{DCFC07B2-033F-033E-6AE0-662ED2A60040}"/>
              </a:ext>
            </a:extLst>
          </p:cNvPr>
          <p:cNvSpPr>
            <a:spLocks noGrp="1"/>
          </p:cNvSpPr>
          <p:nvPr>
            <p:ph type="body" sz="quarter" idx="36" hasCustomPrompt="1"/>
          </p:nvPr>
        </p:nvSpPr>
        <p:spPr>
          <a:xfrm>
            <a:off x="7474293" y="5521184"/>
            <a:ext cx="1332000" cy="528638"/>
          </a:xfrm>
          <a:prstGeom prst="rect">
            <a:avLst/>
          </a:prstGeom>
        </p:spPr>
        <p:txBody>
          <a:bodyPr lIns="0" tIns="0" rIns="0" bIns="0"/>
          <a:lstStyle>
            <a:lvl1pPr marL="0" indent="0" algn="ctr">
              <a:buNone/>
              <a:defRPr sz="1400">
                <a:latin typeface="+mn-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0" name="Rectangle: Rounded Corners 9">
            <a:extLst>
              <a:ext uri="{FF2B5EF4-FFF2-40B4-BE49-F238E27FC236}">
                <a16:creationId xmlns:a16="http://schemas.microsoft.com/office/drawing/2014/main" id="{485F77EB-66A5-8380-60B6-899ACDA81BE0}"/>
              </a:ext>
            </a:extLst>
          </p:cNvPr>
          <p:cNvSpPr/>
          <p:nvPr userDrawn="1"/>
        </p:nvSpPr>
        <p:spPr>
          <a:xfrm>
            <a:off x="7730848" y="2253844"/>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Icon1">
            <a:extLst>
              <a:ext uri="{FF2B5EF4-FFF2-40B4-BE49-F238E27FC236}">
                <a16:creationId xmlns:a16="http://schemas.microsoft.com/office/drawing/2014/main" id="{E013379C-D48E-52AD-4315-7C5A7673D745}"/>
              </a:ext>
            </a:extLst>
          </p:cNvPr>
          <p:cNvSpPr>
            <a:spLocks noGrp="1" noChangeAspect="1"/>
          </p:cNvSpPr>
          <p:nvPr>
            <p:ph type="pic" sz="quarter" idx="37" hasCustomPrompt="1"/>
          </p:nvPr>
        </p:nvSpPr>
        <p:spPr>
          <a:xfrm>
            <a:off x="7825845" y="2356789"/>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
        <p:nvSpPr>
          <p:cNvPr id="12" name="Rectangle: Rounded Corners 11">
            <a:extLst>
              <a:ext uri="{FF2B5EF4-FFF2-40B4-BE49-F238E27FC236}">
                <a16:creationId xmlns:a16="http://schemas.microsoft.com/office/drawing/2014/main" id="{22887E74-8274-D1FC-3F63-D27E2569ABD3}"/>
              </a:ext>
            </a:extLst>
          </p:cNvPr>
          <p:cNvSpPr/>
          <p:nvPr userDrawn="1"/>
        </p:nvSpPr>
        <p:spPr>
          <a:xfrm>
            <a:off x="7730848" y="4500933"/>
            <a:ext cx="813951" cy="806632"/>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Icon1">
            <a:extLst>
              <a:ext uri="{FF2B5EF4-FFF2-40B4-BE49-F238E27FC236}">
                <a16:creationId xmlns:a16="http://schemas.microsoft.com/office/drawing/2014/main" id="{B225E9D6-E1A5-D4CE-A396-7951D88633FA}"/>
              </a:ext>
            </a:extLst>
          </p:cNvPr>
          <p:cNvSpPr>
            <a:spLocks noGrp="1" noChangeAspect="1"/>
          </p:cNvSpPr>
          <p:nvPr>
            <p:ph type="pic" sz="quarter" idx="38" hasCustomPrompt="1"/>
          </p:nvPr>
        </p:nvSpPr>
        <p:spPr>
          <a:xfrm>
            <a:off x="7825845" y="4603878"/>
            <a:ext cx="623956" cy="623956"/>
          </a:xfrm>
          <a:prstGeom prst="rect">
            <a:avLst/>
          </a:prstGeom>
        </p:spPr>
        <p:txBody>
          <a:bodyPr anchor="ctr"/>
          <a:lstStyle>
            <a:lvl1pPr marL="0" indent="0" algn="ctr">
              <a:buNone/>
              <a:defRPr sz="700">
                <a:solidFill>
                  <a:schemeClr val="bg1"/>
                </a:solidFill>
                <a:latin typeface="+mj-lt"/>
              </a:defRPr>
            </a:lvl1pPr>
          </a:lstStyle>
          <a:p>
            <a:r>
              <a:rPr lang="en-AU"/>
              <a:t>CLICK TO INSERT ICON</a:t>
            </a:r>
          </a:p>
        </p:txBody>
      </p:sp>
    </p:spTree>
    <p:extLst>
      <p:ext uri="{BB962C8B-B14F-4D97-AF65-F5344CB8AC3E}">
        <p14:creationId xmlns:p14="http://schemas.microsoft.com/office/powerpoint/2010/main" val="304151728"/>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images and tex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3924DD-E10C-B92C-3D67-F5E58636616D}"/>
              </a:ext>
            </a:extLst>
          </p:cNvPr>
          <p:cNvSpPr/>
          <p:nvPr userDrawn="1"/>
        </p:nvSpPr>
        <p:spPr>
          <a:xfrm rot="10800000">
            <a:off x="0" y="2639832"/>
            <a:ext cx="12192000" cy="4218167"/>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70F810E8-14A8-0BE1-8128-9AC9CFD2C8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257" y="790"/>
            <a:ext cx="12155425" cy="6856419"/>
          </a:xfrm>
          <a:prstGeom prst="rect">
            <a:avLst/>
          </a:prstGeom>
        </p:spPr>
      </p:pic>
      <p:sp>
        <p:nvSpPr>
          <p:cNvPr id="9" name="Title">
            <a:extLst>
              <a:ext uri="{FF2B5EF4-FFF2-40B4-BE49-F238E27FC236}">
                <a16:creationId xmlns:a16="http://schemas.microsoft.com/office/drawing/2014/main" id="{D01E309F-B498-EC5A-0C24-F10C1FA62275}"/>
              </a:ext>
            </a:extLst>
          </p:cNvPr>
          <p:cNvSpPr>
            <a:spLocks noGrp="1"/>
          </p:cNvSpPr>
          <p:nvPr>
            <p:ph type="title" hasCustomPrompt="1"/>
          </p:nvPr>
        </p:nvSpPr>
        <p:spPr>
          <a:xfrm>
            <a:off x="522504" y="387047"/>
            <a:ext cx="11153559" cy="896265"/>
          </a:xfrm>
          <a:prstGeom prst="rect">
            <a:avLst/>
          </a:prstGeom>
        </p:spPr>
        <p:txBody>
          <a:bodyPr vert="horz" lIns="0" tIns="0" rIns="0" bIns="0" rtlCol="0" anchor="b">
            <a:noAutofit/>
          </a:bodyPr>
          <a:lstStyle>
            <a:lvl1pPr algn="ctr">
              <a:lnSpc>
                <a:spcPts val="3000"/>
              </a:lnSpc>
              <a:defRPr sz="3000"/>
            </a:lvl1pPr>
          </a:lstStyle>
          <a:p>
            <a:r>
              <a:rPr lang="en-US"/>
              <a:t>Click To </a:t>
            </a:r>
            <a:br>
              <a:rPr lang="en-US"/>
            </a:br>
            <a:r>
              <a:rPr lang="en-US"/>
              <a:t>Edit Title</a:t>
            </a:r>
            <a:endParaRPr lang="en-AU"/>
          </a:p>
        </p:txBody>
      </p:sp>
      <p:sp>
        <p:nvSpPr>
          <p:cNvPr id="14" name="Rectangle: Rounded Corners 13">
            <a:extLst>
              <a:ext uri="{FF2B5EF4-FFF2-40B4-BE49-F238E27FC236}">
                <a16:creationId xmlns:a16="http://schemas.microsoft.com/office/drawing/2014/main" id="{2BD4F32E-1FFA-AAD3-A9DB-54EF9C14D16F}"/>
              </a:ext>
            </a:extLst>
          </p:cNvPr>
          <p:cNvSpPr/>
          <p:nvPr userDrawn="1"/>
        </p:nvSpPr>
        <p:spPr>
          <a:xfrm>
            <a:off x="522503" y="1828800"/>
            <a:ext cx="3115641" cy="4409871"/>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1">
            <a:extLst>
              <a:ext uri="{FF2B5EF4-FFF2-40B4-BE49-F238E27FC236}">
                <a16:creationId xmlns:a16="http://schemas.microsoft.com/office/drawing/2014/main" id="{E42F9CFE-2FD0-EB0B-6CD7-F51ED3E057DA}"/>
              </a:ext>
            </a:extLst>
          </p:cNvPr>
          <p:cNvSpPr>
            <a:spLocks noGrp="1"/>
          </p:cNvSpPr>
          <p:nvPr>
            <p:ph type="body" sz="quarter" idx="11" hasCustomPrompt="1"/>
          </p:nvPr>
        </p:nvSpPr>
        <p:spPr>
          <a:xfrm>
            <a:off x="804237" y="4827855"/>
            <a:ext cx="2529073"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16" name="Iphone Image">
            <a:extLst>
              <a:ext uri="{FF2B5EF4-FFF2-40B4-BE49-F238E27FC236}">
                <a16:creationId xmlns:a16="http://schemas.microsoft.com/office/drawing/2014/main" id="{CBE7D47B-B07E-4C52-6B20-E187DD3E378E}"/>
              </a:ext>
            </a:extLst>
          </p:cNvPr>
          <p:cNvSpPr>
            <a:spLocks noGrp="1"/>
          </p:cNvSpPr>
          <p:nvPr>
            <p:ph type="pic" sz="quarter" idx="27" hasCustomPrompt="1"/>
          </p:nvPr>
        </p:nvSpPr>
        <p:spPr>
          <a:xfrm>
            <a:off x="882054" y="2141951"/>
            <a:ext cx="2412345" cy="2449556"/>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9" name="Rectangle: Rounded Corners 18">
            <a:extLst>
              <a:ext uri="{FF2B5EF4-FFF2-40B4-BE49-F238E27FC236}">
                <a16:creationId xmlns:a16="http://schemas.microsoft.com/office/drawing/2014/main" id="{9A388DDC-8C02-1E73-D6ED-C040654A290C}"/>
              </a:ext>
            </a:extLst>
          </p:cNvPr>
          <p:cNvSpPr/>
          <p:nvPr userDrawn="1"/>
        </p:nvSpPr>
        <p:spPr>
          <a:xfrm>
            <a:off x="4306930" y="1828800"/>
            <a:ext cx="3115641" cy="4409871"/>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1">
            <a:extLst>
              <a:ext uri="{FF2B5EF4-FFF2-40B4-BE49-F238E27FC236}">
                <a16:creationId xmlns:a16="http://schemas.microsoft.com/office/drawing/2014/main" id="{7AE66FC0-EAF4-994F-7E49-8CC25C911289}"/>
              </a:ext>
            </a:extLst>
          </p:cNvPr>
          <p:cNvSpPr>
            <a:spLocks noGrp="1"/>
          </p:cNvSpPr>
          <p:nvPr>
            <p:ph type="body" sz="quarter" idx="28" hasCustomPrompt="1"/>
          </p:nvPr>
        </p:nvSpPr>
        <p:spPr>
          <a:xfrm>
            <a:off x="4588664" y="4827855"/>
            <a:ext cx="2529073"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2" name="Iphone Image">
            <a:extLst>
              <a:ext uri="{FF2B5EF4-FFF2-40B4-BE49-F238E27FC236}">
                <a16:creationId xmlns:a16="http://schemas.microsoft.com/office/drawing/2014/main" id="{C2218FB1-86B2-1309-5065-1811138E7732}"/>
              </a:ext>
            </a:extLst>
          </p:cNvPr>
          <p:cNvSpPr>
            <a:spLocks noGrp="1"/>
          </p:cNvSpPr>
          <p:nvPr>
            <p:ph type="pic" sz="quarter" idx="29" hasCustomPrompt="1"/>
          </p:nvPr>
        </p:nvSpPr>
        <p:spPr>
          <a:xfrm>
            <a:off x="4666481" y="2141951"/>
            <a:ext cx="2412345" cy="2449556"/>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3" name="Rectangle: Rounded Corners 22">
            <a:extLst>
              <a:ext uri="{FF2B5EF4-FFF2-40B4-BE49-F238E27FC236}">
                <a16:creationId xmlns:a16="http://schemas.microsoft.com/office/drawing/2014/main" id="{E9605F40-FC40-33CE-E068-AB42778E9C16}"/>
              </a:ext>
            </a:extLst>
          </p:cNvPr>
          <p:cNvSpPr/>
          <p:nvPr userDrawn="1"/>
        </p:nvSpPr>
        <p:spPr>
          <a:xfrm>
            <a:off x="8100350" y="1828800"/>
            <a:ext cx="3115641" cy="4409871"/>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1">
            <a:extLst>
              <a:ext uri="{FF2B5EF4-FFF2-40B4-BE49-F238E27FC236}">
                <a16:creationId xmlns:a16="http://schemas.microsoft.com/office/drawing/2014/main" id="{6D680D00-84E6-7AD2-D110-744C97BF11CF}"/>
              </a:ext>
            </a:extLst>
          </p:cNvPr>
          <p:cNvSpPr>
            <a:spLocks noGrp="1"/>
          </p:cNvSpPr>
          <p:nvPr>
            <p:ph type="body" sz="quarter" idx="30" hasCustomPrompt="1"/>
          </p:nvPr>
        </p:nvSpPr>
        <p:spPr>
          <a:xfrm>
            <a:off x="8382084" y="4827855"/>
            <a:ext cx="2529073"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5" name="Iphone Image">
            <a:extLst>
              <a:ext uri="{FF2B5EF4-FFF2-40B4-BE49-F238E27FC236}">
                <a16:creationId xmlns:a16="http://schemas.microsoft.com/office/drawing/2014/main" id="{2FBE53AF-2FE9-14D3-D34D-FDC8CA76D0D3}"/>
              </a:ext>
            </a:extLst>
          </p:cNvPr>
          <p:cNvSpPr>
            <a:spLocks noGrp="1"/>
          </p:cNvSpPr>
          <p:nvPr>
            <p:ph type="pic" sz="quarter" idx="31" hasCustomPrompt="1"/>
          </p:nvPr>
        </p:nvSpPr>
        <p:spPr>
          <a:xfrm>
            <a:off x="8459901" y="2141951"/>
            <a:ext cx="2412345" cy="2449556"/>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3684377730"/>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images and tex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6A100A-4322-5093-6CEC-EA5E45A80B44}"/>
              </a:ext>
            </a:extLst>
          </p:cNvPr>
          <p:cNvPicPr>
            <a:picLocks noChangeAspect="1"/>
          </p:cNvPicPr>
          <p:nvPr userDrawn="1"/>
        </p:nvPicPr>
        <p:blipFill>
          <a:blip r:embed="rId2"/>
          <a:stretch>
            <a:fillRect/>
          </a:stretch>
        </p:blipFill>
        <p:spPr>
          <a:xfrm>
            <a:off x="1683238" y="0"/>
            <a:ext cx="10504122" cy="5926347"/>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929496" y="4995860"/>
            <a:ext cx="1764000"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 name="Text2">
            <a:extLst>
              <a:ext uri="{FF2B5EF4-FFF2-40B4-BE49-F238E27FC236}">
                <a16:creationId xmlns:a16="http://schemas.microsoft.com/office/drawing/2014/main" id="{E0FFE314-FEDA-B15A-C9E0-8F5F9F1D95FE}"/>
              </a:ext>
            </a:extLst>
          </p:cNvPr>
          <p:cNvSpPr>
            <a:spLocks noGrp="1"/>
          </p:cNvSpPr>
          <p:nvPr>
            <p:ph type="body" sz="quarter" idx="21" hasCustomPrompt="1"/>
          </p:nvPr>
        </p:nvSpPr>
        <p:spPr>
          <a:xfrm>
            <a:off x="3560702" y="4995860"/>
            <a:ext cx="1764000"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3" name="Text3">
            <a:extLst>
              <a:ext uri="{FF2B5EF4-FFF2-40B4-BE49-F238E27FC236}">
                <a16:creationId xmlns:a16="http://schemas.microsoft.com/office/drawing/2014/main" id="{125B23F1-9AC6-9E1E-A95A-39AC4E8DECB9}"/>
              </a:ext>
            </a:extLst>
          </p:cNvPr>
          <p:cNvSpPr>
            <a:spLocks noGrp="1"/>
          </p:cNvSpPr>
          <p:nvPr>
            <p:ph type="body" sz="quarter" idx="23" hasCustomPrompt="1"/>
          </p:nvPr>
        </p:nvSpPr>
        <p:spPr>
          <a:xfrm>
            <a:off x="6096014" y="4995860"/>
            <a:ext cx="1764000"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7" name="Text4">
            <a:extLst>
              <a:ext uri="{FF2B5EF4-FFF2-40B4-BE49-F238E27FC236}">
                <a16:creationId xmlns:a16="http://schemas.microsoft.com/office/drawing/2014/main" id="{FBC77BFD-0B00-8388-2DF7-BFF40A2A1683}"/>
              </a:ext>
            </a:extLst>
          </p:cNvPr>
          <p:cNvSpPr>
            <a:spLocks noGrp="1"/>
          </p:cNvSpPr>
          <p:nvPr>
            <p:ph type="body" sz="quarter" idx="25" hasCustomPrompt="1"/>
          </p:nvPr>
        </p:nvSpPr>
        <p:spPr>
          <a:xfrm>
            <a:off x="8738331" y="4995860"/>
            <a:ext cx="1764000"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7" name="Title">
            <a:extLst>
              <a:ext uri="{FF2B5EF4-FFF2-40B4-BE49-F238E27FC236}">
                <a16:creationId xmlns:a16="http://schemas.microsoft.com/office/drawing/2014/main" id="{21AD91B6-894B-37AA-0CF0-1E807D25B131}"/>
              </a:ext>
            </a:extLst>
          </p:cNvPr>
          <p:cNvSpPr>
            <a:spLocks noGrp="1"/>
          </p:cNvSpPr>
          <p:nvPr>
            <p:ph type="title" hasCustomPrompt="1"/>
          </p:nvPr>
        </p:nvSpPr>
        <p:spPr>
          <a:xfrm>
            <a:off x="50523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Iphone Image">
            <a:extLst>
              <a:ext uri="{FF2B5EF4-FFF2-40B4-BE49-F238E27FC236}">
                <a16:creationId xmlns:a16="http://schemas.microsoft.com/office/drawing/2014/main" id="{D5DC0621-7847-B0A6-BCFB-4BEE64D1C380}"/>
              </a:ext>
            </a:extLst>
          </p:cNvPr>
          <p:cNvSpPr>
            <a:spLocks noGrp="1"/>
          </p:cNvSpPr>
          <p:nvPr>
            <p:ph type="pic" sz="quarter" idx="27" hasCustomPrompt="1"/>
          </p:nvPr>
        </p:nvSpPr>
        <p:spPr>
          <a:xfrm>
            <a:off x="710121" y="2305455"/>
            <a:ext cx="2241392" cy="24568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5" name="Iphone Image">
            <a:extLst>
              <a:ext uri="{FF2B5EF4-FFF2-40B4-BE49-F238E27FC236}">
                <a16:creationId xmlns:a16="http://schemas.microsoft.com/office/drawing/2014/main" id="{2123F8E5-ADC8-D868-9E4A-9FDC158527BC}"/>
              </a:ext>
            </a:extLst>
          </p:cNvPr>
          <p:cNvSpPr>
            <a:spLocks noGrp="1"/>
          </p:cNvSpPr>
          <p:nvPr>
            <p:ph type="pic" sz="quarter" idx="28" hasCustomPrompt="1"/>
          </p:nvPr>
        </p:nvSpPr>
        <p:spPr>
          <a:xfrm>
            <a:off x="3318757" y="2305455"/>
            <a:ext cx="2241392" cy="24568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1" name="Iphone Image">
            <a:extLst>
              <a:ext uri="{FF2B5EF4-FFF2-40B4-BE49-F238E27FC236}">
                <a16:creationId xmlns:a16="http://schemas.microsoft.com/office/drawing/2014/main" id="{6D399A2B-6BE6-DD63-A149-2823EF96560F}"/>
              </a:ext>
            </a:extLst>
          </p:cNvPr>
          <p:cNvSpPr>
            <a:spLocks noGrp="1"/>
          </p:cNvSpPr>
          <p:nvPr>
            <p:ph type="pic" sz="quarter" idx="29" hasCustomPrompt="1"/>
          </p:nvPr>
        </p:nvSpPr>
        <p:spPr>
          <a:xfrm>
            <a:off x="5909322" y="2305455"/>
            <a:ext cx="2241392" cy="24568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2" name="Iphone Image">
            <a:extLst>
              <a:ext uri="{FF2B5EF4-FFF2-40B4-BE49-F238E27FC236}">
                <a16:creationId xmlns:a16="http://schemas.microsoft.com/office/drawing/2014/main" id="{FDDB2D19-5315-B23B-16DA-34252599B6EC}"/>
              </a:ext>
            </a:extLst>
          </p:cNvPr>
          <p:cNvSpPr>
            <a:spLocks noGrp="1"/>
          </p:cNvSpPr>
          <p:nvPr>
            <p:ph type="pic" sz="quarter" idx="30" hasCustomPrompt="1"/>
          </p:nvPr>
        </p:nvSpPr>
        <p:spPr>
          <a:xfrm>
            <a:off x="8499887" y="2305455"/>
            <a:ext cx="2241392" cy="24568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1113092739"/>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4 images and tex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11BEAA-D383-F9D3-3637-CBB82DBE5F40}"/>
              </a:ext>
            </a:extLst>
          </p:cNvPr>
          <p:cNvPicPr>
            <a:picLocks noChangeAspect="1"/>
          </p:cNvPicPr>
          <p:nvPr userDrawn="1"/>
        </p:nvPicPr>
        <p:blipFill>
          <a:blip r:embed="rId2"/>
          <a:stretch>
            <a:fillRect/>
          </a:stretch>
        </p:blipFill>
        <p:spPr>
          <a:xfrm>
            <a:off x="31935" y="0"/>
            <a:ext cx="12155425" cy="6858000"/>
          </a:xfrm>
          <a:prstGeom prst="rect">
            <a:avLst/>
          </a:prstGeom>
        </p:spPr>
      </p:pic>
      <p:sp>
        <p:nvSpPr>
          <p:cNvPr id="7" name="Title">
            <a:extLst>
              <a:ext uri="{FF2B5EF4-FFF2-40B4-BE49-F238E27FC236}">
                <a16:creationId xmlns:a16="http://schemas.microsoft.com/office/drawing/2014/main" id="{21AD91B6-894B-37AA-0CF0-1E807D25B131}"/>
              </a:ext>
            </a:extLst>
          </p:cNvPr>
          <p:cNvSpPr>
            <a:spLocks noGrp="1"/>
          </p:cNvSpPr>
          <p:nvPr>
            <p:ph type="title" hasCustomPrompt="1"/>
          </p:nvPr>
        </p:nvSpPr>
        <p:spPr>
          <a:xfrm>
            <a:off x="50523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4" name="Rectangle: Rounded Corners 3">
            <a:extLst>
              <a:ext uri="{FF2B5EF4-FFF2-40B4-BE49-F238E27FC236}">
                <a16:creationId xmlns:a16="http://schemas.microsoft.com/office/drawing/2014/main" id="{F50182ED-5BA7-E0D0-3EEA-63445CD5217D}"/>
              </a:ext>
            </a:extLst>
          </p:cNvPr>
          <p:cNvSpPr/>
          <p:nvPr userDrawn="1"/>
        </p:nvSpPr>
        <p:spPr>
          <a:xfrm>
            <a:off x="515939" y="2071990"/>
            <a:ext cx="2499636" cy="385215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1">
            <a:extLst>
              <a:ext uri="{FF2B5EF4-FFF2-40B4-BE49-F238E27FC236}">
                <a16:creationId xmlns:a16="http://schemas.microsoft.com/office/drawing/2014/main" id="{9BCF8255-8134-650E-424D-35AF0186FAFC}"/>
              </a:ext>
            </a:extLst>
          </p:cNvPr>
          <p:cNvSpPr>
            <a:spLocks noGrp="1"/>
          </p:cNvSpPr>
          <p:nvPr>
            <p:ph type="body" sz="quarter" idx="11" hasCustomPrompt="1"/>
          </p:nvPr>
        </p:nvSpPr>
        <p:spPr>
          <a:xfrm>
            <a:off x="739305" y="4995860"/>
            <a:ext cx="1983374"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8" name="Iphone Image">
            <a:extLst>
              <a:ext uri="{FF2B5EF4-FFF2-40B4-BE49-F238E27FC236}">
                <a16:creationId xmlns:a16="http://schemas.microsoft.com/office/drawing/2014/main" id="{91801E0F-18E1-6AEB-E0AC-655B026EA800}"/>
              </a:ext>
            </a:extLst>
          </p:cNvPr>
          <p:cNvSpPr>
            <a:spLocks noGrp="1"/>
          </p:cNvSpPr>
          <p:nvPr>
            <p:ph type="pic" sz="quarter" idx="27" hasCustomPrompt="1"/>
          </p:nvPr>
        </p:nvSpPr>
        <p:spPr>
          <a:xfrm>
            <a:off x="856034" y="2412459"/>
            <a:ext cx="1837462" cy="2291462"/>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9" name="Rectangle: Rounded Corners 8">
            <a:extLst>
              <a:ext uri="{FF2B5EF4-FFF2-40B4-BE49-F238E27FC236}">
                <a16:creationId xmlns:a16="http://schemas.microsoft.com/office/drawing/2014/main" id="{A4C84960-1FE0-C00E-ABB7-F2DF702EDEF3}"/>
              </a:ext>
            </a:extLst>
          </p:cNvPr>
          <p:cNvSpPr/>
          <p:nvPr userDrawn="1"/>
        </p:nvSpPr>
        <p:spPr>
          <a:xfrm>
            <a:off x="3414784" y="2071990"/>
            <a:ext cx="2499636" cy="385215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1">
            <a:extLst>
              <a:ext uri="{FF2B5EF4-FFF2-40B4-BE49-F238E27FC236}">
                <a16:creationId xmlns:a16="http://schemas.microsoft.com/office/drawing/2014/main" id="{DE9A511C-4BC9-58CD-A005-0047AE32DD77}"/>
              </a:ext>
            </a:extLst>
          </p:cNvPr>
          <p:cNvSpPr>
            <a:spLocks noGrp="1"/>
          </p:cNvSpPr>
          <p:nvPr>
            <p:ph type="body" sz="quarter" idx="28" hasCustomPrompt="1"/>
          </p:nvPr>
        </p:nvSpPr>
        <p:spPr>
          <a:xfrm>
            <a:off x="3638150" y="4995860"/>
            <a:ext cx="1983374"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4" name="Iphone Image">
            <a:extLst>
              <a:ext uri="{FF2B5EF4-FFF2-40B4-BE49-F238E27FC236}">
                <a16:creationId xmlns:a16="http://schemas.microsoft.com/office/drawing/2014/main" id="{45344692-ABE1-8671-0624-CA90B86313DA}"/>
              </a:ext>
            </a:extLst>
          </p:cNvPr>
          <p:cNvSpPr>
            <a:spLocks noGrp="1"/>
          </p:cNvSpPr>
          <p:nvPr>
            <p:ph type="pic" sz="quarter" idx="29" hasCustomPrompt="1"/>
          </p:nvPr>
        </p:nvSpPr>
        <p:spPr>
          <a:xfrm>
            <a:off x="3754879" y="2412459"/>
            <a:ext cx="1837462" cy="2291462"/>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5" name="Rectangle: Rounded Corners 14">
            <a:extLst>
              <a:ext uri="{FF2B5EF4-FFF2-40B4-BE49-F238E27FC236}">
                <a16:creationId xmlns:a16="http://schemas.microsoft.com/office/drawing/2014/main" id="{F8776823-2223-606C-72F5-8983B858C4E6}"/>
              </a:ext>
            </a:extLst>
          </p:cNvPr>
          <p:cNvSpPr/>
          <p:nvPr userDrawn="1"/>
        </p:nvSpPr>
        <p:spPr>
          <a:xfrm>
            <a:off x="6291462" y="2071990"/>
            <a:ext cx="2499636" cy="385215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1">
            <a:extLst>
              <a:ext uri="{FF2B5EF4-FFF2-40B4-BE49-F238E27FC236}">
                <a16:creationId xmlns:a16="http://schemas.microsoft.com/office/drawing/2014/main" id="{86FE6E59-C101-5B99-721E-F93FD1FFA7D9}"/>
              </a:ext>
            </a:extLst>
          </p:cNvPr>
          <p:cNvSpPr>
            <a:spLocks noGrp="1"/>
          </p:cNvSpPr>
          <p:nvPr>
            <p:ph type="body" sz="quarter" idx="30" hasCustomPrompt="1"/>
          </p:nvPr>
        </p:nvSpPr>
        <p:spPr>
          <a:xfrm>
            <a:off x="6514828" y="4995860"/>
            <a:ext cx="1983374"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8" name="Iphone Image">
            <a:extLst>
              <a:ext uri="{FF2B5EF4-FFF2-40B4-BE49-F238E27FC236}">
                <a16:creationId xmlns:a16="http://schemas.microsoft.com/office/drawing/2014/main" id="{639390C8-5556-C864-54FA-BC63DC43BE9B}"/>
              </a:ext>
            </a:extLst>
          </p:cNvPr>
          <p:cNvSpPr>
            <a:spLocks noGrp="1"/>
          </p:cNvSpPr>
          <p:nvPr>
            <p:ph type="pic" sz="quarter" idx="31" hasCustomPrompt="1"/>
          </p:nvPr>
        </p:nvSpPr>
        <p:spPr>
          <a:xfrm>
            <a:off x="6631557" y="2412459"/>
            <a:ext cx="1837462" cy="2291462"/>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9" name="Rectangle: Rounded Corners 18">
            <a:extLst>
              <a:ext uri="{FF2B5EF4-FFF2-40B4-BE49-F238E27FC236}">
                <a16:creationId xmlns:a16="http://schemas.microsoft.com/office/drawing/2014/main" id="{BE5BE502-4B15-B453-DCDD-BAE57BEF425D}"/>
              </a:ext>
            </a:extLst>
          </p:cNvPr>
          <p:cNvSpPr/>
          <p:nvPr userDrawn="1"/>
        </p:nvSpPr>
        <p:spPr>
          <a:xfrm>
            <a:off x="9158409" y="2071990"/>
            <a:ext cx="2499636" cy="3852155"/>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1">
            <a:extLst>
              <a:ext uri="{FF2B5EF4-FFF2-40B4-BE49-F238E27FC236}">
                <a16:creationId xmlns:a16="http://schemas.microsoft.com/office/drawing/2014/main" id="{F218619C-FEDF-D298-F124-8565E2D34F35}"/>
              </a:ext>
            </a:extLst>
          </p:cNvPr>
          <p:cNvSpPr>
            <a:spLocks noGrp="1"/>
          </p:cNvSpPr>
          <p:nvPr>
            <p:ph type="body" sz="quarter" idx="32" hasCustomPrompt="1"/>
          </p:nvPr>
        </p:nvSpPr>
        <p:spPr>
          <a:xfrm>
            <a:off x="9381775" y="4995860"/>
            <a:ext cx="1983374" cy="528638"/>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2" name="Iphone Image">
            <a:extLst>
              <a:ext uri="{FF2B5EF4-FFF2-40B4-BE49-F238E27FC236}">
                <a16:creationId xmlns:a16="http://schemas.microsoft.com/office/drawing/2014/main" id="{F6F1E573-DAE1-03DD-35CC-EC8C94BAA4C1}"/>
              </a:ext>
            </a:extLst>
          </p:cNvPr>
          <p:cNvSpPr>
            <a:spLocks noGrp="1"/>
          </p:cNvSpPr>
          <p:nvPr>
            <p:ph type="pic" sz="quarter" idx="33" hasCustomPrompt="1"/>
          </p:nvPr>
        </p:nvSpPr>
        <p:spPr>
          <a:xfrm>
            <a:off x="9498504" y="2412459"/>
            <a:ext cx="1837462" cy="2291462"/>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812840907"/>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 images and tex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F06529-4FB6-A60E-C44F-D259D30694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5516" y="520"/>
            <a:ext cx="11208674" cy="6322392"/>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727983" y="3617640"/>
            <a:ext cx="1368000" cy="37114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 name="Text 2">
            <a:extLst>
              <a:ext uri="{FF2B5EF4-FFF2-40B4-BE49-F238E27FC236}">
                <a16:creationId xmlns:a16="http://schemas.microsoft.com/office/drawing/2014/main" id="{1F2A7AF0-AB40-B3CE-F94B-A3E5FCC46078}"/>
              </a:ext>
            </a:extLst>
          </p:cNvPr>
          <p:cNvSpPr>
            <a:spLocks noGrp="1"/>
          </p:cNvSpPr>
          <p:nvPr>
            <p:ph type="body" sz="quarter" idx="21" hasCustomPrompt="1"/>
          </p:nvPr>
        </p:nvSpPr>
        <p:spPr>
          <a:xfrm>
            <a:off x="2736745" y="3617640"/>
            <a:ext cx="1368000" cy="37114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8" name="Text 3">
            <a:extLst>
              <a:ext uri="{FF2B5EF4-FFF2-40B4-BE49-F238E27FC236}">
                <a16:creationId xmlns:a16="http://schemas.microsoft.com/office/drawing/2014/main" id="{50C44366-47A9-DB58-8815-F74924491EC5}"/>
              </a:ext>
            </a:extLst>
          </p:cNvPr>
          <p:cNvSpPr>
            <a:spLocks noGrp="1"/>
          </p:cNvSpPr>
          <p:nvPr>
            <p:ph type="body" sz="quarter" idx="23" hasCustomPrompt="1"/>
          </p:nvPr>
        </p:nvSpPr>
        <p:spPr>
          <a:xfrm>
            <a:off x="4745507" y="3617640"/>
            <a:ext cx="1368000" cy="37114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2" name="Text 4">
            <a:extLst>
              <a:ext uri="{FF2B5EF4-FFF2-40B4-BE49-F238E27FC236}">
                <a16:creationId xmlns:a16="http://schemas.microsoft.com/office/drawing/2014/main" id="{9CF37793-C0E9-776E-038F-FD6CCD906C5D}"/>
              </a:ext>
            </a:extLst>
          </p:cNvPr>
          <p:cNvSpPr>
            <a:spLocks noGrp="1"/>
          </p:cNvSpPr>
          <p:nvPr>
            <p:ph type="body" sz="quarter" idx="25" hasCustomPrompt="1"/>
          </p:nvPr>
        </p:nvSpPr>
        <p:spPr>
          <a:xfrm>
            <a:off x="6754269" y="3617640"/>
            <a:ext cx="1368000" cy="37114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4" name="Text 5">
            <a:extLst>
              <a:ext uri="{FF2B5EF4-FFF2-40B4-BE49-F238E27FC236}">
                <a16:creationId xmlns:a16="http://schemas.microsoft.com/office/drawing/2014/main" id="{6C153EFC-DADA-C0A1-F00B-02E10AD97BBD}"/>
              </a:ext>
            </a:extLst>
          </p:cNvPr>
          <p:cNvSpPr>
            <a:spLocks noGrp="1"/>
          </p:cNvSpPr>
          <p:nvPr>
            <p:ph type="body" sz="quarter" idx="27" hasCustomPrompt="1"/>
          </p:nvPr>
        </p:nvSpPr>
        <p:spPr>
          <a:xfrm>
            <a:off x="8763032" y="3617640"/>
            <a:ext cx="1368000" cy="37114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6" name="Text 6">
            <a:extLst>
              <a:ext uri="{FF2B5EF4-FFF2-40B4-BE49-F238E27FC236}">
                <a16:creationId xmlns:a16="http://schemas.microsoft.com/office/drawing/2014/main" id="{2E6F6BAB-E56E-7C5C-2A81-B3AE0E7DA08C}"/>
              </a:ext>
            </a:extLst>
          </p:cNvPr>
          <p:cNvSpPr>
            <a:spLocks noGrp="1"/>
          </p:cNvSpPr>
          <p:nvPr>
            <p:ph type="body" sz="quarter" idx="29" hasCustomPrompt="1"/>
          </p:nvPr>
        </p:nvSpPr>
        <p:spPr>
          <a:xfrm>
            <a:off x="727983" y="5963772"/>
            <a:ext cx="1368000" cy="359140"/>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8" name="Text 7">
            <a:extLst>
              <a:ext uri="{FF2B5EF4-FFF2-40B4-BE49-F238E27FC236}">
                <a16:creationId xmlns:a16="http://schemas.microsoft.com/office/drawing/2014/main" id="{FFCEFC1E-16F4-B409-13AB-3584C3C77ABD}"/>
              </a:ext>
            </a:extLst>
          </p:cNvPr>
          <p:cNvSpPr>
            <a:spLocks noGrp="1"/>
          </p:cNvSpPr>
          <p:nvPr>
            <p:ph type="body" sz="quarter" idx="31" hasCustomPrompt="1"/>
          </p:nvPr>
        </p:nvSpPr>
        <p:spPr>
          <a:xfrm>
            <a:off x="2736745" y="5963772"/>
            <a:ext cx="1368000" cy="359140"/>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0" name="Text 8">
            <a:extLst>
              <a:ext uri="{FF2B5EF4-FFF2-40B4-BE49-F238E27FC236}">
                <a16:creationId xmlns:a16="http://schemas.microsoft.com/office/drawing/2014/main" id="{6DDD62DF-978F-9A79-D584-1E75046FF719}"/>
              </a:ext>
            </a:extLst>
          </p:cNvPr>
          <p:cNvSpPr>
            <a:spLocks noGrp="1"/>
          </p:cNvSpPr>
          <p:nvPr>
            <p:ph type="body" sz="quarter" idx="33" hasCustomPrompt="1"/>
          </p:nvPr>
        </p:nvSpPr>
        <p:spPr>
          <a:xfrm>
            <a:off x="4745507" y="5963772"/>
            <a:ext cx="1368000" cy="359140"/>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2" name="Text 9">
            <a:extLst>
              <a:ext uri="{FF2B5EF4-FFF2-40B4-BE49-F238E27FC236}">
                <a16:creationId xmlns:a16="http://schemas.microsoft.com/office/drawing/2014/main" id="{672C8863-8C52-5386-427A-4090524C114E}"/>
              </a:ext>
            </a:extLst>
          </p:cNvPr>
          <p:cNvSpPr>
            <a:spLocks noGrp="1"/>
          </p:cNvSpPr>
          <p:nvPr>
            <p:ph type="body" sz="quarter" idx="35" hasCustomPrompt="1"/>
          </p:nvPr>
        </p:nvSpPr>
        <p:spPr>
          <a:xfrm>
            <a:off x="6754269" y="5963772"/>
            <a:ext cx="1368000" cy="359140"/>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4" name="Text 10">
            <a:extLst>
              <a:ext uri="{FF2B5EF4-FFF2-40B4-BE49-F238E27FC236}">
                <a16:creationId xmlns:a16="http://schemas.microsoft.com/office/drawing/2014/main" id="{3F582982-A7EE-BFB6-9422-09FCED824176}"/>
              </a:ext>
            </a:extLst>
          </p:cNvPr>
          <p:cNvSpPr>
            <a:spLocks noGrp="1"/>
          </p:cNvSpPr>
          <p:nvPr>
            <p:ph type="body" sz="quarter" idx="37" hasCustomPrompt="1"/>
          </p:nvPr>
        </p:nvSpPr>
        <p:spPr>
          <a:xfrm>
            <a:off x="8763032" y="5963772"/>
            <a:ext cx="1368000" cy="359140"/>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7" name="Title">
            <a:extLst>
              <a:ext uri="{FF2B5EF4-FFF2-40B4-BE49-F238E27FC236}">
                <a16:creationId xmlns:a16="http://schemas.microsoft.com/office/drawing/2014/main" id="{2AA9E456-262D-67D9-9185-0AE77A933932}"/>
              </a:ext>
            </a:extLst>
          </p:cNvPr>
          <p:cNvSpPr>
            <a:spLocks noGrp="1"/>
          </p:cNvSpPr>
          <p:nvPr>
            <p:ph type="title" hasCustomPrompt="1"/>
          </p:nvPr>
        </p:nvSpPr>
        <p:spPr>
          <a:xfrm>
            <a:off x="619782"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Iphone Image">
            <a:extLst>
              <a:ext uri="{FF2B5EF4-FFF2-40B4-BE49-F238E27FC236}">
                <a16:creationId xmlns:a16="http://schemas.microsoft.com/office/drawing/2014/main" id="{BBEC07BE-05F0-66BC-67E2-17921C13C55F}"/>
              </a:ext>
            </a:extLst>
          </p:cNvPr>
          <p:cNvSpPr>
            <a:spLocks noGrp="1"/>
          </p:cNvSpPr>
          <p:nvPr>
            <p:ph type="pic" sz="quarter" idx="38" hasCustomPrompt="1"/>
          </p:nvPr>
        </p:nvSpPr>
        <p:spPr>
          <a:xfrm>
            <a:off x="619782" y="2089321"/>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5" name="Iphone Image">
            <a:extLst>
              <a:ext uri="{FF2B5EF4-FFF2-40B4-BE49-F238E27FC236}">
                <a16:creationId xmlns:a16="http://schemas.microsoft.com/office/drawing/2014/main" id="{BD940180-BDDB-25AD-08A2-E0935452C4C6}"/>
              </a:ext>
            </a:extLst>
          </p:cNvPr>
          <p:cNvSpPr>
            <a:spLocks noGrp="1"/>
          </p:cNvSpPr>
          <p:nvPr>
            <p:ph type="pic" sz="quarter" idx="39" hasCustomPrompt="1"/>
          </p:nvPr>
        </p:nvSpPr>
        <p:spPr>
          <a:xfrm>
            <a:off x="2623680" y="2089321"/>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1" name="Iphone Image">
            <a:extLst>
              <a:ext uri="{FF2B5EF4-FFF2-40B4-BE49-F238E27FC236}">
                <a16:creationId xmlns:a16="http://schemas.microsoft.com/office/drawing/2014/main" id="{23F8B7EC-90A9-20B8-2D50-7F636E2358ED}"/>
              </a:ext>
            </a:extLst>
          </p:cNvPr>
          <p:cNvSpPr>
            <a:spLocks noGrp="1"/>
          </p:cNvSpPr>
          <p:nvPr>
            <p:ph type="pic" sz="quarter" idx="40" hasCustomPrompt="1"/>
          </p:nvPr>
        </p:nvSpPr>
        <p:spPr>
          <a:xfrm>
            <a:off x="4647034" y="2089321"/>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2" name="Iphone Image">
            <a:extLst>
              <a:ext uri="{FF2B5EF4-FFF2-40B4-BE49-F238E27FC236}">
                <a16:creationId xmlns:a16="http://schemas.microsoft.com/office/drawing/2014/main" id="{E8C46B9D-241D-E70C-B552-FECA50F2F2AF}"/>
              </a:ext>
            </a:extLst>
          </p:cNvPr>
          <p:cNvSpPr>
            <a:spLocks noGrp="1"/>
          </p:cNvSpPr>
          <p:nvPr>
            <p:ph type="pic" sz="quarter" idx="41" hasCustomPrompt="1"/>
          </p:nvPr>
        </p:nvSpPr>
        <p:spPr>
          <a:xfrm>
            <a:off x="6660659" y="2089321"/>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3" name="Iphone Image">
            <a:extLst>
              <a:ext uri="{FF2B5EF4-FFF2-40B4-BE49-F238E27FC236}">
                <a16:creationId xmlns:a16="http://schemas.microsoft.com/office/drawing/2014/main" id="{474AB12D-BAD1-DD82-7343-2F59376893BA}"/>
              </a:ext>
            </a:extLst>
          </p:cNvPr>
          <p:cNvSpPr>
            <a:spLocks noGrp="1"/>
          </p:cNvSpPr>
          <p:nvPr>
            <p:ph type="pic" sz="quarter" idx="42" hasCustomPrompt="1"/>
          </p:nvPr>
        </p:nvSpPr>
        <p:spPr>
          <a:xfrm>
            <a:off x="8654829" y="2089321"/>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4" name="Iphone Image">
            <a:extLst>
              <a:ext uri="{FF2B5EF4-FFF2-40B4-BE49-F238E27FC236}">
                <a16:creationId xmlns:a16="http://schemas.microsoft.com/office/drawing/2014/main" id="{2BF362EE-FCF9-B488-9FCF-2ADFEE45634A}"/>
              </a:ext>
            </a:extLst>
          </p:cNvPr>
          <p:cNvSpPr>
            <a:spLocks noGrp="1"/>
          </p:cNvSpPr>
          <p:nvPr>
            <p:ph type="pic" sz="quarter" idx="43" hasCustomPrompt="1"/>
          </p:nvPr>
        </p:nvSpPr>
        <p:spPr>
          <a:xfrm>
            <a:off x="619782" y="44628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5" name="Iphone Image">
            <a:extLst>
              <a:ext uri="{FF2B5EF4-FFF2-40B4-BE49-F238E27FC236}">
                <a16:creationId xmlns:a16="http://schemas.microsoft.com/office/drawing/2014/main" id="{4F5A0AB6-CF80-A947-8113-04DBB5B0FD69}"/>
              </a:ext>
            </a:extLst>
          </p:cNvPr>
          <p:cNvSpPr>
            <a:spLocks noGrp="1"/>
          </p:cNvSpPr>
          <p:nvPr>
            <p:ph type="pic" sz="quarter" idx="44" hasCustomPrompt="1"/>
          </p:nvPr>
        </p:nvSpPr>
        <p:spPr>
          <a:xfrm>
            <a:off x="2623680" y="44628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6" name="Iphone Image">
            <a:extLst>
              <a:ext uri="{FF2B5EF4-FFF2-40B4-BE49-F238E27FC236}">
                <a16:creationId xmlns:a16="http://schemas.microsoft.com/office/drawing/2014/main" id="{688DF778-E3B1-4187-5E38-BEFAB3D75D1D}"/>
              </a:ext>
            </a:extLst>
          </p:cNvPr>
          <p:cNvSpPr>
            <a:spLocks noGrp="1"/>
          </p:cNvSpPr>
          <p:nvPr>
            <p:ph type="pic" sz="quarter" idx="45" hasCustomPrompt="1"/>
          </p:nvPr>
        </p:nvSpPr>
        <p:spPr>
          <a:xfrm>
            <a:off x="4647034" y="44628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7" name="Iphone Image">
            <a:extLst>
              <a:ext uri="{FF2B5EF4-FFF2-40B4-BE49-F238E27FC236}">
                <a16:creationId xmlns:a16="http://schemas.microsoft.com/office/drawing/2014/main" id="{F44A7EE3-C2CA-216D-289B-42642C442C89}"/>
              </a:ext>
            </a:extLst>
          </p:cNvPr>
          <p:cNvSpPr>
            <a:spLocks noGrp="1"/>
          </p:cNvSpPr>
          <p:nvPr>
            <p:ph type="pic" sz="quarter" idx="46" hasCustomPrompt="1"/>
          </p:nvPr>
        </p:nvSpPr>
        <p:spPr>
          <a:xfrm>
            <a:off x="6660659" y="44628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9" name="Iphone Image">
            <a:extLst>
              <a:ext uri="{FF2B5EF4-FFF2-40B4-BE49-F238E27FC236}">
                <a16:creationId xmlns:a16="http://schemas.microsoft.com/office/drawing/2014/main" id="{A8D3AE93-EAD2-5661-9EB5-E58C6E2ADEF8}"/>
              </a:ext>
            </a:extLst>
          </p:cNvPr>
          <p:cNvSpPr>
            <a:spLocks noGrp="1"/>
          </p:cNvSpPr>
          <p:nvPr>
            <p:ph type="pic" sz="quarter" idx="47" hasCustomPrompt="1"/>
          </p:nvPr>
        </p:nvSpPr>
        <p:spPr>
          <a:xfrm>
            <a:off x="8654829" y="44628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3066474586"/>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8 images and text">
    <p:bg>
      <p:bgPr>
        <a:solidFill>
          <a:schemeClr val="bg1"/>
        </a:solidFill>
        <a:effectLst/>
      </p:bgPr>
    </p:bg>
    <p:spTree>
      <p:nvGrpSpPr>
        <p:cNvPr id="1" name=""/>
        <p:cNvGrpSpPr/>
        <p:nvPr/>
      </p:nvGrpSpPr>
      <p:grpSpPr>
        <a:xfrm>
          <a:off x="0" y="0"/>
          <a:ext cx="0" cy="0"/>
          <a:chOff x="0" y="0"/>
          <a:chExt cx="0" cy="0"/>
        </a:xfrm>
      </p:grpSpPr>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610668" y="3446234"/>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9" name="Text 2">
            <a:extLst>
              <a:ext uri="{FF2B5EF4-FFF2-40B4-BE49-F238E27FC236}">
                <a16:creationId xmlns:a16="http://schemas.microsoft.com/office/drawing/2014/main" id="{77F9A59C-555C-316F-40B0-2FBDDF3AEDFD}"/>
              </a:ext>
            </a:extLst>
          </p:cNvPr>
          <p:cNvSpPr>
            <a:spLocks noGrp="1"/>
          </p:cNvSpPr>
          <p:nvPr>
            <p:ph type="body" sz="quarter" idx="31" hasCustomPrompt="1"/>
          </p:nvPr>
        </p:nvSpPr>
        <p:spPr>
          <a:xfrm>
            <a:off x="2753707" y="3446234"/>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1" name="Text 3">
            <a:extLst>
              <a:ext uri="{FF2B5EF4-FFF2-40B4-BE49-F238E27FC236}">
                <a16:creationId xmlns:a16="http://schemas.microsoft.com/office/drawing/2014/main" id="{231A6109-C70B-6398-6C4B-C55BD8E2BA35}"/>
              </a:ext>
            </a:extLst>
          </p:cNvPr>
          <p:cNvSpPr>
            <a:spLocks noGrp="1"/>
          </p:cNvSpPr>
          <p:nvPr>
            <p:ph type="body" sz="quarter" idx="33" hasCustomPrompt="1"/>
          </p:nvPr>
        </p:nvSpPr>
        <p:spPr>
          <a:xfrm>
            <a:off x="4896746" y="3446234"/>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3" name="Text 4">
            <a:extLst>
              <a:ext uri="{FF2B5EF4-FFF2-40B4-BE49-F238E27FC236}">
                <a16:creationId xmlns:a16="http://schemas.microsoft.com/office/drawing/2014/main" id="{55EB5B8E-D941-D02E-7444-EE2F4FA6FF63}"/>
              </a:ext>
            </a:extLst>
          </p:cNvPr>
          <p:cNvSpPr>
            <a:spLocks noGrp="1"/>
          </p:cNvSpPr>
          <p:nvPr>
            <p:ph type="body" sz="quarter" idx="35" hasCustomPrompt="1"/>
          </p:nvPr>
        </p:nvSpPr>
        <p:spPr>
          <a:xfrm>
            <a:off x="7039784" y="3446234"/>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5" name="Text 5">
            <a:extLst>
              <a:ext uri="{FF2B5EF4-FFF2-40B4-BE49-F238E27FC236}">
                <a16:creationId xmlns:a16="http://schemas.microsoft.com/office/drawing/2014/main" id="{F39883CB-DB0E-3DBC-4926-3A475693B55E}"/>
              </a:ext>
            </a:extLst>
          </p:cNvPr>
          <p:cNvSpPr>
            <a:spLocks noGrp="1"/>
          </p:cNvSpPr>
          <p:nvPr>
            <p:ph type="body" sz="quarter" idx="37" hasCustomPrompt="1"/>
          </p:nvPr>
        </p:nvSpPr>
        <p:spPr>
          <a:xfrm>
            <a:off x="610668" y="5759596"/>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7" name="Text 6">
            <a:extLst>
              <a:ext uri="{FF2B5EF4-FFF2-40B4-BE49-F238E27FC236}">
                <a16:creationId xmlns:a16="http://schemas.microsoft.com/office/drawing/2014/main" id="{BCBA9F54-BC64-6118-4793-EDEDD85C1CB7}"/>
              </a:ext>
            </a:extLst>
          </p:cNvPr>
          <p:cNvSpPr>
            <a:spLocks noGrp="1"/>
          </p:cNvSpPr>
          <p:nvPr>
            <p:ph type="body" sz="quarter" idx="39" hasCustomPrompt="1"/>
          </p:nvPr>
        </p:nvSpPr>
        <p:spPr>
          <a:xfrm>
            <a:off x="2753707" y="5759596"/>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9" name="Text 7">
            <a:extLst>
              <a:ext uri="{FF2B5EF4-FFF2-40B4-BE49-F238E27FC236}">
                <a16:creationId xmlns:a16="http://schemas.microsoft.com/office/drawing/2014/main" id="{7C506F81-2B83-C0B0-B679-C2A30C7AA51E}"/>
              </a:ext>
            </a:extLst>
          </p:cNvPr>
          <p:cNvSpPr>
            <a:spLocks noGrp="1"/>
          </p:cNvSpPr>
          <p:nvPr>
            <p:ph type="body" sz="quarter" idx="41" hasCustomPrompt="1"/>
          </p:nvPr>
        </p:nvSpPr>
        <p:spPr>
          <a:xfrm>
            <a:off x="4896746" y="5759596"/>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1" name="Text 8">
            <a:extLst>
              <a:ext uri="{FF2B5EF4-FFF2-40B4-BE49-F238E27FC236}">
                <a16:creationId xmlns:a16="http://schemas.microsoft.com/office/drawing/2014/main" id="{9BCC990F-FAC9-703E-67E2-C36D7CF0DBD1}"/>
              </a:ext>
            </a:extLst>
          </p:cNvPr>
          <p:cNvSpPr>
            <a:spLocks noGrp="1"/>
          </p:cNvSpPr>
          <p:nvPr>
            <p:ph type="body" sz="quarter" idx="43" hasCustomPrompt="1"/>
          </p:nvPr>
        </p:nvSpPr>
        <p:spPr>
          <a:xfrm>
            <a:off x="7039784" y="5759596"/>
            <a:ext cx="1511999" cy="528638"/>
          </a:xfrm>
          <a:prstGeom prst="rect">
            <a:avLst/>
          </a:prstGeom>
        </p:spPr>
        <p:txBody>
          <a:bodyPr vert="horz" lIns="0" tIns="0" rIns="0" bIns="0"/>
          <a:lstStyle>
            <a:lvl1pPr marL="0" indent="0" algn="l">
              <a:buNone/>
              <a:defRPr sz="1200">
                <a:latin typeface="+mj-lt"/>
              </a:defRPr>
            </a:lvl1pPr>
            <a:lvl2pPr marL="0" indent="0" algn="l">
              <a:buNone/>
              <a:tabLst/>
              <a:defRPr sz="1000">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5" name="Title">
            <a:extLst>
              <a:ext uri="{FF2B5EF4-FFF2-40B4-BE49-F238E27FC236}">
                <a16:creationId xmlns:a16="http://schemas.microsoft.com/office/drawing/2014/main" id="{5027DEEA-6261-002E-5BCE-70F9A06791E9}"/>
              </a:ext>
            </a:extLst>
          </p:cNvPr>
          <p:cNvSpPr>
            <a:spLocks noGrp="1"/>
          </p:cNvSpPr>
          <p:nvPr>
            <p:ph type="title" hasCustomPrompt="1"/>
          </p:nvPr>
        </p:nvSpPr>
        <p:spPr>
          <a:xfrm>
            <a:off x="541960"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Iphone Image">
            <a:extLst>
              <a:ext uri="{FF2B5EF4-FFF2-40B4-BE49-F238E27FC236}">
                <a16:creationId xmlns:a16="http://schemas.microsoft.com/office/drawing/2014/main" id="{C7E578C8-F014-1747-4BC8-E034180C848E}"/>
              </a:ext>
            </a:extLst>
          </p:cNvPr>
          <p:cNvSpPr>
            <a:spLocks noGrp="1"/>
          </p:cNvSpPr>
          <p:nvPr>
            <p:ph type="pic" sz="quarter" idx="38" hasCustomPrompt="1"/>
          </p:nvPr>
        </p:nvSpPr>
        <p:spPr>
          <a:xfrm>
            <a:off x="581093" y="419739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4" name="Iphone Image">
            <a:extLst>
              <a:ext uri="{FF2B5EF4-FFF2-40B4-BE49-F238E27FC236}">
                <a16:creationId xmlns:a16="http://schemas.microsoft.com/office/drawing/2014/main" id="{064A2820-702D-9A60-71F0-4A7600FBFFDA}"/>
              </a:ext>
            </a:extLst>
          </p:cNvPr>
          <p:cNvSpPr>
            <a:spLocks noGrp="1"/>
          </p:cNvSpPr>
          <p:nvPr>
            <p:ph type="pic" sz="quarter" idx="44" hasCustomPrompt="1"/>
          </p:nvPr>
        </p:nvSpPr>
        <p:spPr>
          <a:xfrm>
            <a:off x="2740633" y="419739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8" name="Iphone Image">
            <a:extLst>
              <a:ext uri="{FF2B5EF4-FFF2-40B4-BE49-F238E27FC236}">
                <a16:creationId xmlns:a16="http://schemas.microsoft.com/office/drawing/2014/main" id="{0ED04122-141C-6302-26B9-05D97333E5E0}"/>
              </a:ext>
            </a:extLst>
          </p:cNvPr>
          <p:cNvSpPr>
            <a:spLocks noGrp="1"/>
          </p:cNvSpPr>
          <p:nvPr>
            <p:ph type="pic" sz="quarter" idx="45" hasCustomPrompt="1"/>
          </p:nvPr>
        </p:nvSpPr>
        <p:spPr>
          <a:xfrm>
            <a:off x="4851536" y="419739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0" name="Iphone Image">
            <a:extLst>
              <a:ext uri="{FF2B5EF4-FFF2-40B4-BE49-F238E27FC236}">
                <a16:creationId xmlns:a16="http://schemas.microsoft.com/office/drawing/2014/main" id="{5DBD47AD-4C4F-51B6-2416-340FC5682378}"/>
              </a:ext>
            </a:extLst>
          </p:cNvPr>
          <p:cNvSpPr>
            <a:spLocks noGrp="1"/>
          </p:cNvSpPr>
          <p:nvPr>
            <p:ph type="pic" sz="quarter" idx="46" hasCustomPrompt="1"/>
          </p:nvPr>
        </p:nvSpPr>
        <p:spPr>
          <a:xfrm>
            <a:off x="6981894" y="419739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1" name="Iphone Image">
            <a:extLst>
              <a:ext uri="{FF2B5EF4-FFF2-40B4-BE49-F238E27FC236}">
                <a16:creationId xmlns:a16="http://schemas.microsoft.com/office/drawing/2014/main" id="{964CABF4-63B3-41AD-1B9A-8570F952CD2B}"/>
              </a:ext>
            </a:extLst>
          </p:cNvPr>
          <p:cNvSpPr>
            <a:spLocks noGrp="1"/>
          </p:cNvSpPr>
          <p:nvPr>
            <p:ph type="pic" sz="quarter" idx="47" hasCustomPrompt="1"/>
          </p:nvPr>
        </p:nvSpPr>
        <p:spPr>
          <a:xfrm>
            <a:off x="581093" y="195030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2" name="Iphone Image">
            <a:extLst>
              <a:ext uri="{FF2B5EF4-FFF2-40B4-BE49-F238E27FC236}">
                <a16:creationId xmlns:a16="http://schemas.microsoft.com/office/drawing/2014/main" id="{0F5E5EC7-B41B-70A1-38A2-3EFC49844200}"/>
              </a:ext>
            </a:extLst>
          </p:cNvPr>
          <p:cNvSpPr>
            <a:spLocks noGrp="1"/>
          </p:cNvSpPr>
          <p:nvPr>
            <p:ph type="pic" sz="quarter" idx="48" hasCustomPrompt="1"/>
          </p:nvPr>
        </p:nvSpPr>
        <p:spPr>
          <a:xfrm>
            <a:off x="2740633" y="195030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3" name="Iphone Image">
            <a:extLst>
              <a:ext uri="{FF2B5EF4-FFF2-40B4-BE49-F238E27FC236}">
                <a16:creationId xmlns:a16="http://schemas.microsoft.com/office/drawing/2014/main" id="{5148BE10-9045-3676-4AB5-3A851C17F1C4}"/>
              </a:ext>
            </a:extLst>
          </p:cNvPr>
          <p:cNvSpPr>
            <a:spLocks noGrp="1"/>
          </p:cNvSpPr>
          <p:nvPr>
            <p:ph type="pic" sz="quarter" idx="49" hasCustomPrompt="1"/>
          </p:nvPr>
        </p:nvSpPr>
        <p:spPr>
          <a:xfrm>
            <a:off x="4851536" y="195030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4" name="Iphone Image">
            <a:extLst>
              <a:ext uri="{FF2B5EF4-FFF2-40B4-BE49-F238E27FC236}">
                <a16:creationId xmlns:a16="http://schemas.microsoft.com/office/drawing/2014/main" id="{D4A68367-07CB-62D6-D266-D9DF5BF589FB}"/>
              </a:ext>
            </a:extLst>
          </p:cNvPr>
          <p:cNvSpPr>
            <a:spLocks noGrp="1"/>
          </p:cNvSpPr>
          <p:nvPr>
            <p:ph type="pic" sz="quarter" idx="50" hasCustomPrompt="1"/>
          </p:nvPr>
        </p:nvSpPr>
        <p:spPr>
          <a:xfrm>
            <a:off x="6981894" y="1950304"/>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pic>
        <p:nvPicPr>
          <p:cNvPr id="3" name="Picture 2">
            <a:extLst>
              <a:ext uri="{FF2B5EF4-FFF2-40B4-BE49-F238E27FC236}">
                <a16:creationId xmlns:a16="http://schemas.microsoft.com/office/drawing/2014/main" id="{3EFD70BB-3280-9D1A-B0F7-B1CCF37133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457" y="520"/>
            <a:ext cx="12156381" cy="6856958"/>
          </a:xfrm>
          <a:prstGeom prst="rect">
            <a:avLst/>
          </a:prstGeom>
        </p:spPr>
      </p:pic>
    </p:spTree>
    <p:extLst>
      <p:ext uri="{BB962C8B-B14F-4D97-AF65-F5344CB8AC3E}">
        <p14:creationId xmlns:p14="http://schemas.microsoft.com/office/powerpoint/2010/main" val="2551891169"/>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6"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 images and text">
    <p:bg>
      <p:bgPr>
        <a:solidFill>
          <a:schemeClr val="bg1"/>
        </a:solidFill>
        <a:effectLst/>
      </p:bgPr>
    </p:bg>
    <p:spTree>
      <p:nvGrpSpPr>
        <p:cNvPr id="1" name=""/>
        <p:cNvGrpSpPr/>
        <p:nvPr/>
      </p:nvGrpSpPr>
      <p:grpSpPr>
        <a:xfrm>
          <a:off x="0" y="0"/>
          <a:ext cx="0" cy="0"/>
          <a:chOff x="0" y="0"/>
          <a:chExt cx="0" cy="0"/>
        </a:xfrm>
      </p:grpSpPr>
      <p:sp>
        <p:nvSpPr>
          <p:cNvPr id="20" name="Text 2">
            <a:extLst>
              <a:ext uri="{FF2B5EF4-FFF2-40B4-BE49-F238E27FC236}">
                <a16:creationId xmlns:a16="http://schemas.microsoft.com/office/drawing/2014/main" id="{304F53BB-B4D5-2D74-0ECC-A6CC2A1EB0EF}"/>
              </a:ext>
            </a:extLst>
          </p:cNvPr>
          <p:cNvSpPr>
            <a:spLocks noGrp="1"/>
          </p:cNvSpPr>
          <p:nvPr>
            <p:ph type="body" sz="quarter" idx="11" hasCustomPrompt="1"/>
          </p:nvPr>
        </p:nvSpPr>
        <p:spPr>
          <a:xfrm>
            <a:off x="2180538"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a:p>
            <a:pPr lvl="0"/>
            <a:endParaRPr lang="en-AU"/>
          </a:p>
        </p:txBody>
      </p:sp>
      <p:sp>
        <p:nvSpPr>
          <p:cNvPr id="22" name="Text 3">
            <a:extLst>
              <a:ext uri="{FF2B5EF4-FFF2-40B4-BE49-F238E27FC236}">
                <a16:creationId xmlns:a16="http://schemas.microsoft.com/office/drawing/2014/main" id="{4892FE05-7EC4-2BB0-18E8-D2D82409B430}"/>
              </a:ext>
            </a:extLst>
          </p:cNvPr>
          <p:cNvSpPr>
            <a:spLocks noGrp="1"/>
          </p:cNvSpPr>
          <p:nvPr>
            <p:ph type="body" sz="quarter" idx="31" hasCustomPrompt="1"/>
          </p:nvPr>
        </p:nvSpPr>
        <p:spPr>
          <a:xfrm>
            <a:off x="3815634"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4" name="Text 4">
            <a:extLst>
              <a:ext uri="{FF2B5EF4-FFF2-40B4-BE49-F238E27FC236}">
                <a16:creationId xmlns:a16="http://schemas.microsoft.com/office/drawing/2014/main" id="{FA9688C3-76CF-7F39-A8B9-6B3D5F63EC5A}"/>
              </a:ext>
            </a:extLst>
          </p:cNvPr>
          <p:cNvSpPr>
            <a:spLocks noGrp="1"/>
          </p:cNvSpPr>
          <p:nvPr>
            <p:ph type="body" sz="quarter" idx="33" hasCustomPrompt="1"/>
          </p:nvPr>
        </p:nvSpPr>
        <p:spPr>
          <a:xfrm>
            <a:off x="5450730"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6" name="Text 5">
            <a:extLst>
              <a:ext uri="{FF2B5EF4-FFF2-40B4-BE49-F238E27FC236}">
                <a16:creationId xmlns:a16="http://schemas.microsoft.com/office/drawing/2014/main" id="{A7E4563E-C7BD-F04F-9585-D1FCE265E511}"/>
              </a:ext>
            </a:extLst>
          </p:cNvPr>
          <p:cNvSpPr>
            <a:spLocks noGrp="1"/>
          </p:cNvSpPr>
          <p:nvPr>
            <p:ph type="body" sz="quarter" idx="35" hasCustomPrompt="1"/>
          </p:nvPr>
        </p:nvSpPr>
        <p:spPr>
          <a:xfrm>
            <a:off x="7085826"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28" name="Text 6">
            <a:extLst>
              <a:ext uri="{FF2B5EF4-FFF2-40B4-BE49-F238E27FC236}">
                <a16:creationId xmlns:a16="http://schemas.microsoft.com/office/drawing/2014/main" id="{C028BEC7-6425-22E4-2015-2CD2524AC5DC}"/>
              </a:ext>
            </a:extLst>
          </p:cNvPr>
          <p:cNvSpPr>
            <a:spLocks noGrp="1"/>
          </p:cNvSpPr>
          <p:nvPr>
            <p:ph type="body" sz="quarter" idx="37" hasCustomPrompt="1"/>
          </p:nvPr>
        </p:nvSpPr>
        <p:spPr>
          <a:xfrm>
            <a:off x="8720922"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0" name="Text 9">
            <a:extLst>
              <a:ext uri="{FF2B5EF4-FFF2-40B4-BE49-F238E27FC236}">
                <a16:creationId xmlns:a16="http://schemas.microsoft.com/office/drawing/2014/main" id="{52EC4E68-B622-4F4B-5A57-CA88C456AF59}"/>
              </a:ext>
            </a:extLst>
          </p:cNvPr>
          <p:cNvSpPr>
            <a:spLocks noGrp="1"/>
          </p:cNvSpPr>
          <p:nvPr>
            <p:ph type="body" sz="quarter" idx="39" hasCustomPrompt="1"/>
          </p:nvPr>
        </p:nvSpPr>
        <p:spPr>
          <a:xfrm>
            <a:off x="2180538"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2" name="Text 10">
            <a:extLst>
              <a:ext uri="{FF2B5EF4-FFF2-40B4-BE49-F238E27FC236}">
                <a16:creationId xmlns:a16="http://schemas.microsoft.com/office/drawing/2014/main" id="{74AE3846-17FC-B3D3-B4A7-8865F659230C}"/>
              </a:ext>
            </a:extLst>
          </p:cNvPr>
          <p:cNvSpPr>
            <a:spLocks noGrp="1"/>
          </p:cNvSpPr>
          <p:nvPr>
            <p:ph type="body" sz="quarter" idx="41" hasCustomPrompt="1"/>
          </p:nvPr>
        </p:nvSpPr>
        <p:spPr>
          <a:xfrm>
            <a:off x="3815634"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4" name="Text 11">
            <a:extLst>
              <a:ext uri="{FF2B5EF4-FFF2-40B4-BE49-F238E27FC236}">
                <a16:creationId xmlns:a16="http://schemas.microsoft.com/office/drawing/2014/main" id="{3CAAAC66-CF01-0121-2CE4-A4181271D0D2}"/>
              </a:ext>
            </a:extLst>
          </p:cNvPr>
          <p:cNvSpPr>
            <a:spLocks noGrp="1"/>
          </p:cNvSpPr>
          <p:nvPr>
            <p:ph type="body" sz="quarter" idx="43" hasCustomPrompt="1"/>
          </p:nvPr>
        </p:nvSpPr>
        <p:spPr>
          <a:xfrm>
            <a:off x="5450730"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6" name="Text 12">
            <a:extLst>
              <a:ext uri="{FF2B5EF4-FFF2-40B4-BE49-F238E27FC236}">
                <a16:creationId xmlns:a16="http://schemas.microsoft.com/office/drawing/2014/main" id="{7FA816EF-E122-2278-B901-702B0A3AA4F8}"/>
              </a:ext>
            </a:extLst>
          </p:cNvPr>
          <p:cNvSpPr>
            <a:spLocks noGrp="1"/>
          </p:cNvSpPr>
          <p:nvPr>
            <p:ph type="body" sz="quarter" idx="45" hasCustomPrompt="1"/>
          </p:nvPr>
        </p:nvSpPr>
        <p:spPr>
          <a:xfrm>
            <a:off x="7085826"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38" name="Text 13">
            <a:extLst>
              <a:ext uri="{FF2B5EF4-FFF2-40B4-BE49-F238E27FC236}">
                <a16:creationId xmlns:a16="http://schemas.microsoft.com/office/drawing/2014/main" id="{F81979FA-F582-FFBA-A423-49CA62735362}"/>
              </a:ext>
            </a:extLst>
          </p:cNvPr>
          <p:cNvSpPr>
            <a:spLocks noGrp="1"/>
          </p:cNvSpPr>
          <p:nvPr>
            <p:ph type="body" sz="quarter" idx="47" hasCustomPrompt="1"/>
          </p:nvPr>
        </p:nvSpPr>
        <p:spPr>
          <a:xfrm>
            <a:off x="8720922"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40" name="Text 7">
            <a:extLst>
              <a:ext uri="{FF2B5EF4-FFF2-40B4-BE49-F238E27FC236}">
                <a16:creationId xmlns:a16="http://schemas.microsoft.com/office/drawing/2014/main" id="{D8CFC106-175B-9E8F-B74F-9E224A6D6FF9}"/>
              </a:ext>
            </a:extLst>
          </p:cNvPr>
          <p:cNvSpPr>
            <a:spLocks noGrp="1"/>
          </p:cNvSpPr>
          <p:nvPr>
            <p:ph type="body" sz="quarter" idx="49" hasCustomPrompt="1"/>
          </p:nvPr>
        </p:nvSpPr>
        <p:spPr>
          <a:xfrm>
            <a:off x="10356017"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42" name="Text 14">
            <a:extLst>
              <a:ext uri="{FF2B5EF4-FFF2-40B4-BE49-F238E27FC236}">
                <a16:creationId xmlns:a16="http://schemas.microsoft.com/office/drawing/2014/main" id="{94AC834A-A079-4B48-FC60-C936FC12FA1D}"/>
              </a:ext>
            </a:extLst>
          </p:cNvPr>
          <p:cNvSpPr>
            <a:spLocks noGrp="1"/>
          </p:cNvSpPr>
          <p:nvPr>
            <p:ph type="body" sz="quarter" idx="51" hasCustomPrompt="1"/>
          </p:nvPr>
        </p:nvSpPr>
        <p:spPr>
          <a:xfrm>
            <a:off x="10356017"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43" name="Text 1">
            <a:extLst>
              <a:ext uri="{FF2B5EF4-FFF2-40B4-BE49-F238E27FC236}">
                <a16:creationId xmlns:a16="http://schemas.microsoft.com/office/drawing/2014/main" id="{48220EB6-4240-8E66-88BC-BB9F1E3C0768}"/>
              </a:ext>
            </a:extLst>
          </p:cNvPr>
          <p:cNvSpPr>
            <a:spLocks noGrp="1"/>
          </p:cNvSpPr>
          <p:nvPr>
            <p:ph type="body" sz="quarter" idx="53" hasCustomPrompt="1"/>
          </p:nvPr>
        </p:nvSpPr>
        <p:spPr>
          <a:xfrm>
            <a:off x="545442" y="3355414"/>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mn-lt"/>
                <a:ea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44" name="Text 8">
            <a:extLst>
              <a:ext uri="{FF2B5EF4-FFF2-40B4-BE49-F238E27FC236}">
                <a16:creationId xmlns:a16="http://schemas.microsoft.com/office/drawing/2014/main" id="{1807B19D-82E9-8C41-12BB-1E3F06256D12}"/>
              </a:ext>
            </a:extLst>
          </p:cNvPr>
          <p:cNvSpPr>
            <a:spLocks noGrp="1"/>
          </p:cNvSpPr>
          <p:nvPr>
            <p:ph type="body" sz="quarter" idx="55" hasCustomPrompt="1"/>
          </p:nvPr>
        </p:nvSpPr>
        <p:spPr>
          <a:xfrm>
            <a:off x="545442" y="5546131"/>
            <a:ext cx="1350000" cy="528638"/>
          </a:xfrm>
          <a:prstGeom prst="rect">
            <a:avLst/>
          </a:prstGeom>
        </p:spPr>
        <p:txBody>
          <a:bodyPr lIns="0" tIns="0" rIns="0" bIns="0"/>
          <a:lstStyle>
            <a:lvl1pPr marL="0" indent="0" algn="l">
              <a:buNone/>
              <a:defRPr sz="1200" baseline="0">
                <a:solidFill>
                  <a:schemeClr val="tx1"/>
                </a:solidFill>
                <a:latin typeface="+mj-lt"/>
              </a:defRPr>
            </a:lvl1pPr>
            <a:lvl2pPr marL="358775" indent="-358775" algn="l">
              <a:buNone/>
              <a:defRPr sz="1000" baseline="0">
                <a:solidFill>
                  <a:schemeClr val="tx1"/>
                </a:solidFill>
                <a:latin typeface="Roboto Light" panose="02000000000000000000" pitchFamily="2" charset="0"/>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p>
          <a:p>
            <a:pPr lvl="1"/>
            <a:r>
              <a:rPr lang="en-US"/>
              <a:t>Body text</a:t>
            </a:r>
            <a:endParaRPr lang="en-AU"/>
          </a:p>
        </p:txBody>
      </p:sp>
      <p:sp>
        <p:nvSpPr>
          <p:cNvPr id="46" name="Title">
            <a:extLst>
              <a:ext uri="{FF2B5EF4-FFF2-40B4-BE49-F238E27FC236}">
                <a16:creationId xmlns:a16="http://schemas.microsoft.com/office/drawing/2014/main" id="{55CCE28E-2C92-B88D-D169-F6CBDB86221D}"/>
              </a:ext>
            </a:extLst>
          </p:cNvPr>
          <p:cNvSpPr>
            <a:spLocks noGrp="1"/>
          </p:cNvSpPr>
          <p:nvPr>
            <p:ph type="title" hasCustomPrompt="1"/>
          </p:nvPr>
        </p:nvSpPr>
        <p:spPr>
          <a:xfrm>
            <a:off x="515938" y="387047"/>
            <a:ext cx="7645295"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2" name="Iphone Image">
            <a:extLst>
              <a:ext uri="{FF2B5EF4-FFF2-40B4-BE49-F238E27FC236}">
                <a16:creationId xmlns:a16="http://schemas.microsoft.com/office/drawing/2014/main" id="{BEADB654-9105-7721-52DB-C22B8527BF07}"/>
              </a:ext>
            </a:extLst>
          </p:cNvPr>
          <p:cNvSpPr>
            <a:spLocks noGrp="1"/>
          </p:cNvSpPr>
          <p:nvPr>
            <p:ph type="pic" sz="quarter" idx="38" hasCustomPrompt="1"/>
          </p:nvPr>
        </p:nvSpPr>
        <p:spPr>
          <a:xfrm>
            <a:off x="515938"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 name="Iphone Image">
            <a:extLst>
              <a:ext uri="{FF2B5EF4-FFF2-40B4-BE49-F238E27FC236}">
                <a16:creationId xmlns:a16="http://schemas.microsoft.com/office/drawing/2014/main" id="{66E4AFE9-90D1-8A10-9322-3E79BB6EBE4C}"/>
              </a:ext>
            </a:extLst>
          </p:cNvPr>
          <p:cNvSpPr>
            <a:spLocks noGrp="1"/>
          </p:cNvSpPr>
          <p:nvPr>
            <p:ph type="pic" sz="quarter" idx="56" hasCustomPrompt="1"/>
          </p:nvPr>
        </p:nvSpPr>
        <p:spPr>
          <a:xfrm>
            <a:off x="2155049"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4" name="Iphone Image">
            <a:extLst>
              <a:ext uri="{FF2B5EF4-FFF2-40B4-BE49-F238E27FC236}">
                <a16:creationId xmlns:a16="http://schemas.microsoft.com/office/drawing/2014/main" id="{0389D7AB-2A3A-88CD-8B34-2667C6CC30E5}"/>
              </a:ext>
            </a:extLst>
          </p:cNvPr>
          <p:cNvSpPr>
            <a:spLocks noGrp="1"/>
          </p:cNvSpPr>
          <p:nvPr>
            <p:ph type="pic" sz="quarter" idx="57" hasCustomPrompt="1"/>
          </p:nvPr>
        </p:nvSpPr>
        <p:spPr>
          <a:xfrm>
            <a:off x="3794160"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6" name="Iphone Image">
            <a:extLst>
              <a:ext uri="{FF2B5EF4-FFF2-40B4-BE49-F238E27FC236}">
                <a16:creationId xmlns:a16="http://schemas.microsoft.com/office/drawing/2014/main" id="{971E3749-DB65-A877-390B-64F99F3E56EC}"/>
              </a:ext>
            </a:extLst>
          </p:cNvPr>
          <p:cNvSpPr>
            <a:spLocks noGrp="1"/>
          </p:cNvSpPr>
          <p:nvPr>
            <p:ph type="pic" sz="quarter" idx="58" hasCustomPrompt="1"/>
          </p:nvPr>
        </p:nvSpPr>
        <p:spPr>
          <a:xfrm>
            <a:off x="5486772"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9" name="Iphone Image">
            <a:extLst>
              <a:ext uri="{FF2B5EF4-FFF2-40B4-BE49-F238E27FC236}">
                <a16:creationId xmlns:a16="http://schemas.microsoft.com/office/drawing/2014/main" id="{8B667145-5B92-D03E-7D5B-EA02370B5285}"/>
              </a:ext>
            </a:extLst>
          </p:cNvPr>
          <p:cNvSpPr>
            <a:spLocks noGrp="1"/>
          </p:cNvSpPr>
          <p:nvPr>
            <p:ph type="pic" sz="quarter" idx="59" hasCustomPrompt="1"/>
          </p:nvPr>
        </p:nvSpPr>
        <p:spPr>
          <a:xfrm>
            <a:off x="5433271"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1" name="Iphone Image">
            <a:extLst>
              <a:ext uri="{FF2B5EF4-FFF2-40B4-BE49-F238E27FC236}">
                <a16:creationId xmlns:a16="http://schemas.microsoft.com/office/drawing/2014/main" id="{9ABE5C3A-9F1F-06E1-F582-E2B0E294E879}"/>
              </a:ext>
            </a:extLst>
          </p:cNvPr>
          <p:cNvSpPr>
            <a:spLocks noGrp="1"/>
          </p:cNvSpPr>
          <p:nvPr>
            <p:ph type="pic" sz="quarter" idx="60" hasCustomPrompt="1"/>
          </p:nvPr>
        </p:nvSpPr>
        <p:spPr>
          <a:xfrm>
            <a:off x="7072382"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3" name="Iphone Image">
            <a:extLst>
              <a:ext uri="{FF2B5EF4-FFF2-40B4-BE49-F238E27FC236}">
                <a16:creationId xmlns:a16="http://schemas.microsoft.com/office/drawing/2014/main" id="{1780D760-6F65-3A35-92F6-967B6AD42E6C}"/>
              </a:ext>
            </a:extLst>
          </p:cNvPr>
          <p:cNvSpPr>
            <a:spLocks noGrp="1"/>
          </p:cNvSpPr>
          <p:nvPr>
            <p:ph type="pic" sz="quarter" idx="61" hasCustomPrompt="1"/>
          </p:nvPr>
        </p:nvSpPr>
        <p:spPr>
          <a:xfrm>
            <a:off x="8711493"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5" name="Iphone Image">
            <a:extLst>
              <a:ext uri="{FF2B5EF4-FFF2-40B4-BE49-F238E27FC236}">
                <a16:creationId xmlns:a16="http://schemas.microsoft.com/office/drawing/2014/main" id="{7BF065DD-5304-C4D3-82FD-2D2A18EC9E74}"/>
              </a:ext>
            </a:extLst>
          </p:cNvPr>
          <p:cNvSpPr>
            <a:spLocks noGrp="1"/>
          </p:cNvSpPr>
          <p:nvPr>
            <p:ph type="pic" sz="quarter" idx="62" hasCustomPrompt="1"/>
          </p:nvPr>
        </p:nvSpPr>
        <p:spPr>
          <a:xfrm>
            <a:off x="10350602" y="4289898"/>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7" name="Iphone Image">
            <a:extLst>
              <a:ext uri="{FF2B5EF4-FFF2-40B4-BE49-F238E27FC236}">
                <a16:creationId xmlns:a16="http://schemas.microsoft.com/office/drawing/2014/main" id="{BCC99232-8981-2BB0-840F-7CA4C7203F7E}"/>
              </a:ext>
            </a:extLst>
          </p:cNvPr>
          <p:cNvSpPr>
            <a:spLocks noGrp="1"/>
          </p:cNvSpPr>
          <p:nvPr>
            <p:ph type="pic" sz="quarter" idx="63" hasCustomPrompt="1"/>
          </p:nvPr>
        </p:nvSpPr>
        <p:spPr>
          <a:xfrm>
            <a:off x="515938"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9" name="Iphone Image">
            <a:extLst>
              <a:ext uri="{FF2B5EF4-FFF2-40B4-BE49-F238E27FC236}">
                <a16:creationId xmlns:a16="http://schemas.microsoft.com/office/drawing/2014/main" id="{7AAA52D2-CBB4-01E2-2ACB-8F9F4DC4EF13}"/>
              </a:ext>
            </a:extLst>
          </p:cNvPr>
          <p:cNvSpPr>
            <a:spLocks noGrp="1"/>
          </p:cNvSpPr>
          <p:nvPr>
            <p:ph type="pic" sz="quarter" idx="64" hasCustomPrompt="1"/>
          </p:nvPr>
        </p:nvSpPr>
        <p:spPr>
          <a:xfrm>
            <a:off x="2155049"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1" name="Iphone Image">
            <a:extLst>
              <a:ext uri="{FF2B5EF4-FFF2-40B4-BE49-F238E27FC236}">
                <a16:creationId xmlns:a16="http://schemas.microsoft.com/office/drawing/2014/main" id="{43D348CE-3301-AD5B-03ED-83E43E4FEF86}"/>
              </a:ext>
            </a:extLst>
          </p:cNvPr>
          <p:cNvSpPr>
            <a:spLocks noGrp="1"/>
          </p:cNvSpPr>
          <p:nvPr>
            <p:ph type="pic" sz="quarter" idx="65" hasCustomPrompt="1"/>
          </p:nvPr>
        </p:nvSpPr>
        <p:spPr>
          <a:xfrm>
            <a:off x="3794160"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3" name="Iphone Image">
            <a:extLst>
              <a:ext uri="{FF2B5EF4-FFF2-40B4-BE49-F238E27FC236}">
                <a16:creationId xmlns:a16="http://schemas.microsoft.com/office/drawing/2014/main" id="{383EF224-A525-2D9D-CB96-19CE87DF350C}"/>
              </a:ext>
            </a:extLst>
          </p:cNvPr>
          <p:cNvSpPr>
            <a:spLocks noGrp="1"/>
          </p:cNvSpPr>
          <p:nvPr>
            <p:ph type="pic" sz="quarter" idx="66" hasCustomPrompt="1"/>
          </p:nvPr>
        </p:nvSpPr>
        <p:spPr>
          <a:xfrm>
            <a:off x="5433271"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5" name="Iphone Image">
            <a:extLst>
              <a:ext uri="{FF2B5EF4-FFF2-40B4-BE49-F238E27FC236}">
                <a16:creationId xmlns:a16="http://schemas.microsoft.com/office/drawing/2014/main" id="{62BEBED0-D88E-E3B6-4554-D5C3A9B7F059}"/>
              </a:ext>
            </a:extLst>
          </p:cNvPr>
          <p:cNvSpPr>
            <a:spLocks noGrp="1"/>
          </p:cNvSpPr>
          <p:nvPr>
            <p:ph type="pic" sz="quarter" idx="67" hasCustomPrompt="1"/>
          </p:nvPr>
        </p:nvSpPr>
        <p:spPr>
          <a:xfrm>
            <a:off x="7072382"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7" name="Iphone Image">
            <a:extLst>
              <a:ext uri="{FF2B5EF4-FFF2-40B4-BE49-F238E27FC236}">
                <a16:creationId xmlns:a16="http://schemas.microsoft.com/office/drawing/2014/main" id="{0B803680-A684-BAB3-EDA8-41B6DF2D2568}"/>
              </a:ext>
            </a:extLst>
          </p:cNvPr>
          <p:cNvSpPr>
            <a:spLocks noGrp="1"/>
          </p:cNvSpPr>
          <p:nvPr>
            <p:ph type="pic" sz="quarter" idx="68" hasCustomPrompt="1"/>
          </p:nvPr>
        </p:nvSpPr>
        <p:spPr>
          <a:xfrm>
            <a:off x="8711493"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39" name="Iphone Image">
            <a:extLst>
              <a:ext uri="{FF2B5EF4-FFF2-40B4-BE49-F238E27FC236}">
                <a16:creationId xmlns:a16="http://schemas.microsoft.com/office/drawing/2014/main" id="{707376A2-5EAB-CE7C-FC2A-EE289590301A}"/>
              </a:ext>
            </a:extLst>
          </p:cNvPr>
          <p:cNvSpPr>
            <a:spLocks noGrp="1"/>
          </p:cNvSpPr>
          <p:nvPr>
            <p:ph type="pic" sz="quarter" idx="69" hasCustomPrompt="1"/>
          </p:nvPr>
        </p:nvSpPr>
        <p:spPr>
          <a:xfrm>
            <a:off x="10350602" y="2091447"/>
            <a:ext cx="1379504" cy="1095033"/>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pic>
        <p:nvPicPr>
          <p:cNvPr id="5" name="Picture 4">
            <a:extLst>
              <a:ext uri="{FF2B5EF4-FFF2-40B4-BE49-F238E27FC236}">
                <a16:creationId xmlns:a16="http://schemas.microsoft.com/office/drawing/2014/main" id="{0C0DAF5E-2A5A-5E8C-45A7-3148E84FE4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457" y="520"/>
            <a:ext cx="12156381" cy="6856958"/>
          </a:xfrm>
          <a:prstGeom prst="rect">
            <a:avLst/>
          </a:prstGeom>
        </p:spPr>
      </p:pic>
    </p:spTree>
    <p:extLst>
      <p:ext uri="{BB962C8B-B14F-4D97-AF65-F5344CB8AC3E}">
        <p14:creationId xmlns:p14="http://schemas.microsoft.com/office/powerpoint/2010/main" val="4186797744"/>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6"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aptop and Tex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760227-6902-EB0B-7051-0E24AACAFECF}"/>
              </a:ext>
            </a:extLst>
          </p:cNvPr>
          <p:cNvPicPr>
            <a:picLocks noChangeAspect="1"/>
          </p:cNvPicPr>
          <p:nvPr userDrawn="1"/>
        </p:nvPicPr>
        <p:blipFill>
          <a:blip r:embed="rId2"/>
          <a:stretch>
            <a:fillRect/>
          </a:stretch>
        </p:blipFill>
        <p:spPr>
          <a:xfrm rot="10800000">
            <a:off x="0" y="0"/>
            <a:ext cx="12192000" cy="6315455"/>
          </a:xfrm>
          <a:prstGeom prst="rect">
            <a:avLst/>
          </a:prstGeom>
        </p:spPr>
      </p:pic>
      <p:pic>
        <p:nvPicPr>
          <p:cNvPr id="2" name="Picture 1">
            <a:extLst>
              <a:ext uri="{FF2B5EF4-FFF2-40B4-BE49-F238E27FC236}">
                <a16:creationId xmlns:a16="http://schemas.microsoft.com/office/drawing/2014/main" id="{BBEB5DD5-71A7-BC3B-2729-DFCF72F2821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775" y="0"/>
            <a:ext cx="12158225" cy="6857999"/>
          </a:xfrm>
          <a:prstGeom prst="rect">
            <a:avLst/>
          </a:prstGeom>
        </p:spPr>
      </p:pic>
      <p:pic>
        <p:nvPicPr>
          <p:cNvPr id="9" name="Laptop">
            <a:extLst>
              <a:ext uri="{FF2B5EF4-FFF2-40B4-BE49-F238E27FC236}">
                <a16:creationId xmlns:a16="http://schemas.microsoft.com/office/drawing/2014/main" id="{34F95C90-C1C9-50F2-316D-3F2423674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580" y="1895474"/>
            <a:ext cx="7811733" cy="471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aptop image">
            <a:extLst>
              <a:ext uri="{FF2B5EF4-FFF2-40B4-BE49-F238E27FC236}">
                <a16:creationId xmlns:a16="http://schemas.microsoft.com/office/drawing/2014/main" id="{CF0838CB-1D12-934A-232E-3F95BA163196}"/>
              </a:ext>
            </a:extLst>
          </p:cNvPr>
          <p:cNvSpPr>
            <a:spLocks noGrp="1"/>
          </p:cNvSpPr>
          <p:nvPr>
            <p:ph type="pic" sz="quarter" idx="16" hasCustomPrompt="1"/>
          </p:nvPr>
        </p:nvSpPr>
        <p:spPr>
          <a:xfrm>
            <a:off x="7445221" y="2141385"/>
            <a:ext cx="5920451" cy="3738312"/>
          </a:xfrm>
          <a:prstGeom prst="rect">
            <a:avLst/>
          </a:prstGeom>
          <a:solidFill>
            <a:schemeClr val="bg1">
              <a:lumMod val="85000"/>
            </a:schemeClr>
          </a:solidFill>
        </p:spPr>
        <p:txBody>
          <a:bodyPr anchor="ctr"/>
          <a:lstStyle>
            <a:lvl1pPr marL="0" indent="0" algn="ctr">
              <a:buNone/>
              <a:defRPr>
                <a:latin typeface="+mj-lt"/>
              </a:defRPr>
            </a:lvl1pPr>
          </a:lstStyle>
          <a:p>
            <a:r>
              <a:rPr lang="en-AU"/>
              <a:t>CLICK </a:t>
            </a:r>
          </a:p>
          <a:p>
            <a:r>
              <a:rPr lang="en-AU"/>
              <a:t>HERE TO INSERT </a:t>
            </a:r>
          </a:p>
          <a:p>
            <a:r>
              <a:rPr lang="en-AU"/>
              <a:t>IMAGE</a:t>
            </a:r>
          </a:p>
        </p:txBody>
      </p:sp>
      <p:sp>
        <p:nvSpPr>
          <p:cNvPr id="4" name="Text">
            <a:extLst>
              <a:ext uri="{FF2B5EF4-FFF2-40B4-BE49-F238E27FC236}">
                <a16:creationId xmlns:a16="http://schemas.microsoft.com/office/drawing/2014/main" id="{A20FC331-4BC4-4EC5-B8DC-D7B92F9563A6}"/>
              </a:ext>
            </a:extLst>
          </p:cNvPr>
          <p:cNvSpPr>
            <a:spLocks noGrp="1"/>
          </p:cNvSpPr>
          <p:nvPr>
            <p:ph type="body" sz="quarter" idx="23" hasCustomPrompt="1"/>
          </p:nvPr>
        </p:nvSpPr>
        <p:spPr>
          <a:xfrm>
            <a:off x="483595" y="1828680"/>
            <a:ext cx="5104800"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Title">
            <a:extLst>
              <a:ext uri="{FF2B5EF4-FFF2-40B4-BE49-F238E27FC236}">
                <a16:creationId xmlns:a16="http://schemas.microsoft.com/office/drawing/2014/main" id="{D56E1C33-2C27-656C-7C6B-71EAF010A4D2}"/>
              </a:ext>
            </a:extLst>
          </p:cNvPr>
          <p:cNvSpPr>
            <a:spLocks noGrp="1"/>
          </p:cNvSpPr>
          <p:nvPr>
            <p:ph type="title" hasCustomPrompt="1"/>
          </p:nvPr>
        </p:nvSpPr>
        <p:spPr>
          <a:xfrm>
            <a:off x="483594"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Tree>
    <p:extLst>
      <p:ext uri="{BB962C8B-B14F-4D97-AF65-F5344CB8AC3E}">
        <p14:creationId xmlns:p14="http://schemas.microsoft.com/office/powerpoint/2010/main" val="3493058361"/>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F56CE-D516-0961-6EF9-638AF5559020}"/>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E80EF97D-FCD2-6782-DD82-E9395B3E1ED7}"/>
              </a:ext>
            </a:extLst>
          </p:cNvPr>
          <p:cNvSpPr>
            <a:spLocks noGrp="1"/>
          </p:cNvSpPr>
          <p:nvPr>
            <p:ph type="dt" sz="half" idx="10"/>
          </p:nvPr>
        </p:nvSpPr>
        <p:spPr/>
        <p:txBody>
          <a:bodyPr/>
          <a:lstStyle/>
          <a:p>
            <a:fld id="{8F37C070-AE4F-0E49-A069-158A638C7255}" type="datetimeFigureOut">
              <a:rPr lang="en-AU" smtClean="0"/>
              <a:t>13/11/2024</a:t>
            </a:fld>
            <a:endParaRPr lang="en-AU"/>
          </a:p>
        </p:txBody>
      </p:sp>
      <p:sp>
        <p:nvSpPr>
          <p:cNvPr id="4" name="Footer Placeholder 3">
            <a:extLst>
              <a:ext uri="{FF2B5EF4-FFF2-40B4-BE49-F238E27FC236}">
                <a16:creationId xmlns:a16="http://schemas.microsoft.com/office/drawing/2014/main" id="{12260B1F-6A5E-69FD-FAAB-F5AC0005FDB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5B129FC-4748-CFB9-26EC-B1A4451588D4}"/>
              </a:ext>
            </a:extLst>
          </p:cNvPr>
          <p:cNvSpPr>
            <a:spLocks noGrp="1"/>
          </p:cNvSpPr>
          <p:nvPr>
            <p:ph type="sldNum" sz="quarter" idx="12"/>
          </p:nvPr>
        </p:nvSpPr>
        <p:spPr/>
        <p:txBody>
          <a:bodyPr/>
          <a:lstStyle/>
          <a:p>
            <a:fld id="{CCE5C7A4-60A9-2849-9F25-F54718F4C65E}" type="slidenum">
              <a:rPr lang="en-AU" smtClean="0"/>
              <a:t>‹#›</a:t>
            </a:fld>
            <a:endParaRPr lang="en-AU"/>
          </a:p>
        </p:txBody>
      </p:sp>
    </p:spTree>
    <p:extLst>
      <p:ext uri="{BB962C8B-B14F-4D97-AF65-F5344CB8AC3E}">
        <p14:creationId xmlns:p14="http://schemas.microsoft.com/office/powerpoint/2010/main" val="28206513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obile Phone and tex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530F64-527A-48CB-90C3-6F67C5630A37}"/>
              </a:ext>
            </a:extLst>
          </p:cNvPr>
          <p:cNvPicPr>
            <a:picLocks noChangeAspect="1"/>
          </p:cNvPicPr>
          <p:nvPr userDrawn="1"/>
        </p:nvPicPr>
        <p:blipFill>
          <a:blip r:embed="rId2"/>
          <a:stretch>
            <a:fillRect/>
          </a:stretch>
        </p:blipFill>
        <p:spPr>
          <a:xfrm>
            <a:off x="0" y="542545"/>
            <a:ext cx="12192000" cy="6315455"/>
          </a:xfrm>
          <a:prstGeom prst="rect">
            <a:avLst/>
          </a:prstGeom>
        </p:spPr>
      </p:pic>
      <p:pic>
        <p:nvPicPr>
          <p:cNvPr id="4" name="Picture 3">
            <a:extLst>
              <a:ext uri="{FF2B5EF4-FFF2-40B4-BE49-F238E27FC236}">
                <a16:creationId xmlns:a16="http://schemas.microsoft.com/office/drawing/2014/main" id="{F2F7BC76-7A9D-F95D-E07A-CAA5C27C84C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266" y="0"/>
            <a:ext cx="12158227" cy="6858000"/>
          </a:xfrm>
          <a:prstGeom prst="rect">
            <a:avLst/>
          </a:prstGeom>
        </p:spPr>
      </p:pic>
      <p:pic>
        <p:nvPicPr>
          <p:cNvPr id="6" name="Ipohone">
            <a:extLst>
              <a:ext uri="{FF2B5EF4-FFF2-40B4-BE49-F238E27FC236}">
                <a16:creationId xmlns:a16="http://schemas.microsoft.com/office/drawing/2014/main" id="{A56CEC69-4D97-C780-6114-6DC94605EB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12726" y="512762"/>
            <a:ext cx="2889806" cy="5832475"/>
          </a:xfrm>
          <a:prstGeom prst="rect">
            <a:avLst/>
          </a:prstGeom>
        </p:spPr>
      </p:pic>
      <p:sp>
        <p:nvSpPr>
          <p:cNvPr id="15" name="Iphone Image">
            <a:extLst>
              <a:ext uri="{FF2B5EF4-FFF2-40B4-BE49-F238E27FC236}">
                <a16:creationId xmlns:a16="http://schemas.microsoft.com/office/drawing/2014/main" id="{AA70D2AE-708A-0EC1-1E80-18A5AF2E44E3}"/>
              </a:ext>
            </a:extLst>
          </p:cNvPr>
          <p:cNvSpPr>
            <a:spLocks noGrp="1"/>
          </p:cNvSpPr>
          <p:nvPr>
            <p:ph type="pic" sz="quarter" idx="18" hasCustomPrompt="1"/>
          </p:nvPr>
        </p:nvSpPr>
        <p:spPr>
          <a:xfrm>
            <a:off x="8461629" y="645411"/>
            <a:ext cx="2592000" cy="5565600"/>
          </a:xfrm>
          <a:prstGeom prst="roundRect">
            <a:avLst>
              <a:gd name="adj" fmla="val 13330"/>
            </a:avLst>
          </a:prstGeom>
          <a:solidFill>
            <a:schemeClr val="bg1">
              <a:lumMod val="75000"/>
            </a:schemeClr>
          </a:solidFill>
        </p:spPr>
        <p:txBody>
          <a:bodyPr anchor="ctr"/>
          <a:lstStyle>
            <a:lvl1pPr marL="0" indent="0" algn="ctr">
              <a:buNone/>
              <a:defRPr>
                <a:latin typeface="+mj-lt"/>
              </a:defRPr>
            </a:lvl1pPr>
          </a:lstStyle>
          <a:p>
            <a:r>
              <a:rPr lang="en-AU"/>
              <a:t>CLICK </a:t>
            </a:r>
          </a:p>
          <a:p>
            <a:r>
              <a:rPr lang="en-AU"/>
              <a:t>HERE TO INSERT </a:t>
            </a:r>
          </a:p>
          <a:p>
            <a:r>
              <a:rPr lang="en-AU"/>
              <a:t>IMAGE</a:t>
            </a:r>
          </a:p>
        </p:txBody>
      </p:sp>
      <p:sp>
        <p:nvSpPr>
          <p:cNvPr id="7" name="Text">
            <a:extLst>
              <a:ext uri="{FF2B5EF4-FFF2-40B4-BE49-F238E27FC236}">
                <a16:creationId xmlns:a16="http://schemas.microsoft.com/office/drawing/2014/main" id="{0C885111-38D7-8FE1-993E-234910F323AC}"/>
              </a:ext>
            </a:extLst>
          </p:cNvPr>
          <p:cNvSpPr>
            <a:spLocks noGrp="1"/>
          </p:cNvSpPr>
          <p:nvPr>
            <p:ph type="body" sz="quarter" idx="23" hasCustomPrompt="1"/>
          </p:nvPr>
        </p:nvSpPr>
        <p:spPr>
          <a:xfrm>
            <a:off x="544957" y="1777218"/>
            <a:ext cx="7645295"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a:extLst>
              <a:ext uri="{FF2B5EF4-FFF2-40B4-BE49-F238E27FC236}">
                <a16:creationId xmlns:a16="http://schemas.microsoft.com/office/drawing/2014/main" id="{65A80B26-F43D-A2B6-7F6C-A613BB172FF7}"/>
              </a:ext>
            </a:extLst>
          </p:cNvPr>
          <p:cNvSpPr>
            <a:spLocks noGrp="1"/>
          </p:cNvSpPr>
          <p:nvPr>
            <p:ph type="title" hasCustomPrompt="1"/>
          </p:nvPr>
        </p:nvSpPr>
        <p:spPr>
          <a:xfrm>
            <a:off x="544958" y="377320"/>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Tree>
    <p:extLst>
      <p:ext uri="{BB962C8B-B14F-4D97-AF65-F5344CB8AC3E}">
        <p14:creationId xmlns:p14="http://schemas.microsoft.com/office/powerpoint/2010/main" val="1854727439"/>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Pad and Tex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10E33-CE35-F792-7C99-6F48FC51117D}"/>
              </a:ext>
            </a:extLst>
          </p:cNvPr>
          <p:cNvPicPr>
            <a:picLocks noChangeAspect="1"/>
          </p:cNvPicPr>
          <p:nvPr userDrawn="1"/>
        </p:nvPicPr>
        <p:blipFill>
          <a:blip r:embed="rId2"/>
          <a:stretch>
            <a:fillRect/>
          </a:stretch>
        </p:blipFill>
        <p:spPr>
          <a:xfrm>
            <a:off x="0" y="542545"/>
            <a:ext cx="12192000" cy="6315455"/>
          </a:xfrm>
          <a:prstGeom prst="rect">
            <a:avLst/>
          </a:prstGeom>
        </p:spPr>
      </p:pic>
      <p:pic>
        <p:nvPicPr>
          <p:cNvPr id="3" name="Picture 2">
            <a:extLst>
              <a:ext uri="{FF2B5EF4-FFF2-40B4-BE49-F238E27FC236}">
                <a16:creationId xmlns:a16="http://schemas.microsoft.com/office/drawing/2014/main" id="{11DAC3DE-41BA-937F-4F06-7F32B08C02A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809" y="520"/>
            <a:ext cx="12156381" cy="6856959"/>
          </a:xfrm>
          <a:prstGeom prst="rect">
            <a:avLst/>
          </a:prstGeom>
        </p:spPr>
      </p:pic>
      <p:pic>
        <p:nvPicPr>
          <p:cNvPr id="14" name="Ipad">
            <a:extLst>
              <a:ext uri="{FF2B5EF4-FFF2-40B4-BE49-F238E27FC236}">
                <a16:creationId xmlns:a16="http://schemas.microsoft.com/office/drawing/2014/main" id="{0A4649F1-BB58-C5E6-262C-5CCF044C087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7096" t="6968" r="17401" b="7500"/>
          <a:stretch/>
        </p:blipFill>
        <p:spPr>
          <a:xfrm>
            <a:off x="7167491" y="456318"/>
            <a:ext cx="4509997" cy="5888917"/>
          </a:xfrm>
          <a:prstGeom prst="rect">
            <a:avLst/>
          </a:prstGeom>
        </p:spPr>
      </p:pic>
      <p:sp>
        <p:nvSpPr>
          <p:cNvPr id="15" name="Ipad Image">
            <a:extLst>
              <a:ext uri="{FF2B5EF4-FFF2-40B4-BE49-F238E27FC236}">
                <a16:creationId xmlns:a16="http://schemas.microsoft.com/office/drawing/2014/main" id="{AA70D2AE-708A-0EC1-1E80-18A5AF2E44E3}"/>
              </a:ext>
            </a:extLst>
          </p:cNvPr>
          <p:cNvSpPr>
            <a:spLocks noGrp="1"/>
          </p:cNvSpPr>
          <p:nvPr>
            <p:ph type="pic" sz="quarter" idx="18" hasCustomPrompt="1"/>
          </p:nvPr>
        </p:nvSpPr>
        <p:spPr>
          <a:xfrm>
            <a:off x="7322324" y="648256"/>
            <a:ext cx="4200330" cy="5565600"/>
          </a:xfrm>
          <a:prstGeom prst="roundRect">
            <a:avLst>
              <a:gd name="adj" fmla="val 2434"/>
            </a:avLst>
          </a:prstGeom>
          <a:solidFill>
            <a:schemeClr val="bg1">
              <a:lumMod val="75000"/>
            </a:schemeClr>
          </a:solidFill>
        </p:spPr>
        <p:txBody>
          <a:bodyPr anchor="ctr"/>
          <a:lstStyle>
            <a:lvl1pPr marL="0" indent="0" algn="ctr">
              <a:buNone/>
              <a:defRPr>
                <a:latin typeface="+mj-lt"/>
              </a:defRPr>
            </a:lvl1pPr>
          </a:lstStyle>
          <a:p>
            <a:r>
              <a:rPr lang="en-AU"/>
              <a:t>CLICK </a:t>
            </a:r>
          </a:p>
          <a:p>
            <a:r>
              <a:rPr lang="en-AU"/>
              <a:t>HERE TO INSERT </a:t>
            </a:r>
          </a:p>
          <a:p>
            <a:r>
              <a:rPr lang="en-AU"/>
              <a:t>IMAGE</a:t>
            </a:r>
          </a:p>
        </p:txBody>
      </p:sp>
      <p:sp>
        <p:nvSpPr>
          <p:cNvPr id="6" name="Text">
            <a:extLst>
              <a:ext uri="{FF2B5EF4-FFF2-40B4-BE49-F238E27FC236}">
                <a16:creationId xmlns:a16="http://schemas.microsoft.com/office/drawing/2014/main" id="{78279716-352E-70A8-E702-10B115F31191}"/>
              </a:ext>
            </a:extLst>
          </p:cNvPr>
          <p:cNvSpPr>
            <a:spLocks noGrp="1"/>
          </p:cNvSpPr>
          <p:nvPr>
            <p:ph type="body" sz="quarter" idx="23" hasCustomPrompt="1"/>
          </p:nvPr>
        </p:nvSpPr>
        <p:spPr>
          <a:xfrm>
            <a:off x="561414" y="1773860"/>
            <a:ext cx="5804228"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a:extLst>
              <a:ext uri="{FF2B5EF4-FFF2-40B4-BE49-F238E27FC236}">
                <a16:creationId xmlns:a16="http://schemas.microsoft.com/office/drawing/2014/main" id="{B63C6B66-94D8-2D05-58EF-932F4FE7DCB7}"/>
              </a:ext>
            </a:extLst>
          </p:cNvPr>
          <p:cNvSpPr>
            <a:spLocks noGrp="1"/>
          </p:cNvSpPr>
          <p:nvPr>
            <p:ph type="title" hasCustomPrompt="1"/>
          </p:nvPr>
        </p:nvSpPr>
        <p:spPr>
          <a:xfrm>
            <a:off x="561414" y="387047"/>
            <a:ext cx="764529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Tree>
    <p:extLst>
      <p:ext uri="{BB962C8B-B14F-4D97-AF65-F5344CB8AC3E}">
        <p14:creationId xmlns:p14="http://schemas.microsoft.com/office/powerpoint/2010/main" val="2417841537"/>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90164F-684E-5FA3-BA0A-8A4DA23580F0}"/>
              </a:ext>
            </a:extLst>
          </p:cNvPr>
          <p:cNvPicPr>
            <a:picLocks noChangeAspect="1"/>
          </p:cNvPicPr>
          <p:nvPr userDrawn="1"/>
        </p:nvPicPr>
        <p:blipFill>
          <a:blip r:embed="rId2"/>
          <a:stretch>
            <a:fillRect/>
          </a:stretch>
        </p:blipFill>
        <p:spPr>
          <a:xfrm rot="10800000">
            <a:off x="0" y="0"/>
            <a:ext cx="12192000" cy="2736376"/>
          </a:xfrm>
          <a:prstGeom prst="rect">
            <a:avLst/>
          </a:prstGeom>
        </p:spPr>
      </p:pic>
      <p:sp>
        <p:nvSpPr>
          <p:cNvPr id="9" name="Text Placeholder 7">
            <a:extLst>
              <a:ext uri="{FF2B5EF4-FFF2-40B4-BE49-F238E27FC236}">
                <a16:creationId xmlns:a16="http://schemas.microsoft.com/office/drawing/2014/main" id="{83BEB6C0-41C9-F964-4A84-F2ED1723AB1D}"/>
              </a:ext>
            </a:extLst>
          </p:cNvPr>
          <p:cNvSpPr>
            <a:spLocks noGrp="1"/>
          </p:cNvSpPr>
          <p:nvPr>
            <p:ph type="body" sz="quarter" idx="10" hasCustomPrompt="1"/>
          </p:nvPr>
        </p:nvSpPr>
        <p:spPr>
          <a:xfrm>
            <a:off x="974723" y="1988249"/>
            <a:ext cx="10241917" cy="2407285"/>
          </a:xfrm>
          <a:prstGeom prst="rect">
            <a:avLst/>
          </a:prstGeom>
        </p:spPr>
        <p:txBody>
          <a:bodyPr lIns="0" tIns="0" rIns="0" bIns="0" anchor="ctr"/>
          <a:lstStyle>
            <a:lvl1pPr marL="0" indent="0">
              <a:buNone/>
              <a:defRPr sz="4000"/>
            </a:lvl1pPr>
            <a:lvl2pPr marL="360000" indent="0">
              <a:buNone/>
              <a:defRPr/>
            </a:lvl2pPr>
            <a:lvl3pPr marL="722312" indent="0">
              <a:buNone/>
              <a:defRPr/>
            </a:lvl3pPr>
            <a:lvl4pPr marL="1071562" indent="0">
              <a:buNone/>
              <a:defRPr/>
            </a:lvl4pPr>
            <a:lvl5pPr marL="1431925" indent="0">
              <a:buNone/>
              <a:defRPr/>
            </a:lvl5pPr>
          </a:lstStyle>
          <a:p>
            <a:pPr lvl="0"/>
            <a:r>
              <a:rPr lang="en-US"/>
              <a:t>Quote goes here. It can extend to multiple lines.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pic>
        <p:nvPicPr>
          <p:cNvPr id="5" name="Quote Mark - start">
            <a:extLst>
              <a:ext uri="{FF2B5EF4-FFF2-40B4-BE49-F238E27FC236}">
                <a16:creationId xmlns:a16="http://schemas.microsoft.com/office/drawing/2014/main" id="{750B802F-F328-9FCD-3DDD-EC36C377E43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359" y="1079700"/>
            <a:ext cx="949699" cy="949696"/>
          </a:xfrm>
          <a:prstGeom prst="rect">
            <a:avLst/>
          </a:prstGeom>
        </p:spPr>
      </p:pic>
      <p:pic>
        <p:nvPicPr>
          <p:cNvPr id="6" name="Quote Mark - end">
            <a:extLst>
              <a:ext uri="{FF2B5EF4-FFF2-40B4-BE49-F238E27FC236}">
                <a16:creationId xmlns:a16="http://schemas.microsoft.com/office/drawing/2014/main" id="{546FEC33-ED0B-DEEA-C06D-216F1B2E724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266945" y="4354387"/>
            <a:ext cx="949696" cy="949699"/>
          </a:xfrm>
          <a:prstGeom prst="rect">
            <a:avLst/>
          </a:prstGeom>
        </p:spPr>
      </p:pic>
      <p:sp>
        <p:nvSpPr>
          <p:cNvPr id="10" name="Name">
            <a:extLst>
              <a:ext uri="{FF2B5EF4-FFF2-40B4-BE49-F238E27FC236}">
                <a16:creationId xmlns:a16="http://schemas.microsoft.com/office/drawing/2014/main" id="{06DE7610-37AC-FD48-E453-7793B75FE96C}"/>
              </a:ext>
            </a:extLst>
          </p:cNvPr>
          <p:cNvSpPr>
            <a:spLocks noGrp="1"/>
          </p:cNvSpPr>
          <p:nvPr>
            <p:ph type="body" sz="quarter" idx="11" hasCustomPrompt="1"/>
          </p:nvPr>
        </p:nvSpPr>
        <p:spPr>
          <a:xfrm>
            <a:off x="974724" y="4668838"/>
            <a:ext cx="5461000" cy="1309687"/>
          </a:xfrm>
          <a:prstGeom prst="rect">
            <a:avLst/>
          </a:prstGeom>
        </p:spPr>
        <p:txBody>
          <a:bodyPr lIns="0" tIns="0" rIns="0" bIns="0"/>
          <a:lstStyle>
            <a:lvl1pPr marL="0" indent="0">
              <a:buNone/>
              <a:defRPr sz="2000">
                <a:latin typeface="+mj-lt"/>
              </a:defRPr>
            </a:lvl1pPr>
          </a:lstStyle>
          <a:p>
            <a:pPr lvl="0"/>
            <a:r>
              <a:rPr lang="en-US"/>
              <a:t>Name</a:t>
            </a:r>
          </a:p>
          <a:p>
            <a:pPr lvl="0"/>
            <a:r>
              <a:rPr lang="en-US"/>
              <a:t>JOB TITLE</a:t>
            </a:r>
          </a:p>
        </p:txBody>
      </p:sp>
      <p:pic>
        <p:nvPicPr>
          <p:cNvPr id="3" name="Picture 2">
            <a:extLst>
              <a:ext uri="{FF2B5EF4-FFF2-40B4-BE49-F238E27FC236}">
                <a16:creationId xmlns:a16="http://schemas.microsoft.com/office/drawing/2014/main" id="{8DEC2D0B-EEA3-F961-3B29-96D46B1F46F7}"/>
              </a:ext>
            </a:extLst>
          </p:cNvPr>
          <p:cNvPicPr>
            <a:picLocks noChangeAspect="1"/>
          </p:cNvPicPr>
          <p:nvPr userDrawn="1"/>
        </p:nvPicPr>
        <p:blipFill>
          <a:blip r:embed="rId5"/>
          <a:stretch>
            <a:fillRect/>
          </a:stretch>
        </p:blipFill>
        <p:spPr>
          <a:xfrm>
            <a:off x="5763802" y="0"/>
            <a:ext cx="6428198" cy="2542439"/>
          </a:xfrm>
          <a:prstGeom prst="rect">
            <a:avLst/>
          </a:prstGeom>
        </p:spPr>
      </p:pic>
    </p:spTree>
    <p:extLst>
      <p:ext uri="{BB962C8B-B14F-4D97-AF65-F5344CB8AC3E}">
        <p14:creationId xmlns:p14="http://schemas.microsoft.com/office/powerpoint/2010/main" val="2455546434"/>
      </p:ext>
    </p:extLst>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Image and quot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3158E5-4E4F-3F8E-442F-1BDA7FA41BD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62" y="3850000"/>
            <a:ext cx="6858976" cy="3018274"/>
          </a:xfrm>
          <a:prstGeom prst="rect">
            <a:avLst/>
          </a:prstGeom>
        </p:spPr>
      </p:pic>
      <p:sp>
        <p:nvSpPr>
          <p:cNvPr id="33" name="Rectangle: Rounded Corners 32">
            <a:extLst>
              <a:ext uri="{FF2B5EF4-FFF2-40B4-BE49-F238E27FC236}">
                <a16:creationId xmlns:a16="http://schemas.microsoft.com/office/drawing/2014/main" id="{65681A04-3E27-C462-6D8F-4ED43DB56C2E}"/>
              </a:ext>
            </a:extLst>
          </p:cNvPr>
          <p:cNvSpPr/>
          <p:nvPr/>
        </p:nvSpPr>
        <p:spPr>
          <a:xfrm>
            <a:off x="9190477" y="525294"/>
            <a:ext cx="2430032" cy="5807412"/>
          </a:xfrm>
          <a:prstGeom prst="roundRect">
            <a:avLst>
              <a:gd name="adj" fmla="val 7256"/>
            </a:avLst>
          </a:pr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Quote Mark - start">
            <a:extLst>
              <a:ext uri="{FF2B5EF4-FFF2-40B4-BE49-F238E27FC236}">
                <a16:creationId xmlns:a16="http://schemas.microsoft.com/office/drawing/2014/main" id="{A3AA150F-780D-FEE5-3D5C-1100550770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1905" y="983073"/>
            <a:ext cx="462016" cy="462014"/>
          </a:xfrm>
          <a:prstGeom prst="rect">
            <a:avLst/>
          </a:prstGeom>
        </p:spPr>
      </p:pic>
      <p:pic>
        <p:nvPicPr>
          <p:cNvPr id="4" name="Quote Mark - end">
            <a:extLst>
              <a:ext uri="{FF2B5EF4-FFF2-40B4-BE49-F238E27FC236}">
                <a16:creationId xmlns:a16="http://schemas.microsoft.com/office/drawing/2014/main" id="{33239306-26A4-722B-994C-80B697D2B51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909765" y="4955133"/>
            <a:ext cx="462014" cy="462014"/>
          </a:xfrm>
          <a:prstGeom prst="rect">
            <a:avLst/>
          </a:prstGeom>
        </p:spPr>
      </p:pic>
      <p:sp>
        <p:nvSpPr>
          <p:cNvPr id="6" name="Name">
            <a:extLst>
              <a:ext uri="{FF2B5EF4-FFF2-40B4-BE49-F238E27FC236}">
                <a16:creationId xmlns:a16="http://schemas.microsoft.com/office/drawing/2014/main" id="{8992D734-F809-225A-9FAD-1456B8B947B1}"/>
              </a:ext>
            </a:extLst>
          </p:cNvPr>
          <p:cNvSpPr>
            <a:spLocks noGrp="1"/>
          </p:cNvSpPr>
          <p:nvPr>
            <p:ph type="body" sz="quarter" idx="11" hasCustomPrompt="1"/>
          </p:nvPr>
        </p:nvSpPr>
        <p:spPr>
          <a:xfrm>
            <a:off x="9580545" y="5634115"/>
            <a:ext cx="1431561" cy="481623"/>
          </a:xfrm>
          <a:prstGeom prst="rect">
            <a:avLst/>
          </a:prstGeom>
        </p:spPr>
        <p:txBody>
          <a:bodyPr lIns="0" tIns="0" rIns="0" bIns="0"/>
          <a:lstStyle>
            <a:lvl1pPr marL="0" indent="0">
              <a:buNone/>
              <a:defRPr sz="1200">
                <a:latin typeface="+mj-lt"/>
              </a:defRPr>
            </a:lvl1pPr>
          </a:lstStyle>
          <a:p>
            <a:pPr lvl="0"/>
            <a:r>
              <a:rPr lang="en-US" dirty="0"/>
              <a:t>Name</a:t>
            </a:r>
          </a:p>
          <a:p>
            <a:pPr lvl="0"/>
            <a:r>
              <a:rPr lang="en-US" dirty="0"/>
              <a:t>JOB TITLE</a:t>
            </a:r>
          </a:p>
        </p:txBody>
      </p:sp>
      <p:sp>
        <p:nvSpPr>
          <p:cNvPr id="7" name="Text">
            <a:extLst>
              <a:ext uri="{FF2B5EF4-FFF2-40B4-BE49-F238E27FC236}">
                <a16:creationId xmlns:a16="http://schemas.microsoft.com/office/drawing/2014/main" id="{3996440C-2202-5989-360D-B72AD9CACDE0}"/>
              </a:ext>
            </a:extLst>
          </p:cNvPr>
          <p:cNvSpPr>
            <a:spLocks noGrp="1"/>
          </p:cNvSpPr>
          <p:nvPr>
            <p:ph type="body" sz="quarter" idx="56" hasCustomPrompt="1"/>
          </p:nvPr>
        </p:nvSpPr>
        <p:spPr>
          <a:xfrm>
            <a:off x="9560521" y="1759571"/>
            <a:ext cx="1743019" cy="3657576"/>
          </a:xfrm>
          <a:prstGeom prst="rect">
            <a:avLst/>
          </a:prstGeom>
        </p:spPr>
        <p:txBody>
          <a:bodyPr lIns="0" tIns="0" rIns="0" bIns="0" anchor="ctr"/>
          <a:lstStyle>
            <a:lvl1pPr marL="0" indent="0" algn="l">
              <a:lnSpc>
                <a:spcPct val="100000"/>
              </a:lnSpc>
              <a:buNone/>
              <a:defRPr sz="1600">
                <a:latin typeface="+mn-lt"/>
              </a:defRPr>
            </a:lvl1pPr>
            <a:lvl2pPr marL="176213" indent="0" algn="l">
              <a:lnSpc>
                <a:spcPct val="100000"/>
              </a:lnSpc>
              <a:buNone/>
              <a:tabLst/>
              <a:defRPr sz="1600">
                <a:latin typeface="+mn-lt"/>
              </a:defRPr>
            </a:lvl2pPr>
            <a:lvl3pPr marL="358775" indent="0" algn="l">
              <a:lnSpc>
                <a:spcPct val="100000"/>
              </a:lnSpc>
              <a:buNone/>
              <a:defRPr sz="1600">
                <a:latin typeface="+mn-lt"/>
              </a:defRPr>
            </a:lvl3pPr>
            <a:lvl4pPr marL="534987" indent="0" algn="l" defTabSz="984250">
              <a:lnSpc>
                <a:spcPct val="100000"/>
              </a:lnSpc>
              <a:buNone/>
              <a:tabLst/>
              <a:defRPr sz="1600">
                <a:latin typeface="+mn-lt"/>
              </a:defRPr>
            </a:lvl4pPr>
            <a:lvl5pPr marL="719138" indent="0" algn="l">
              <a:lnSpc>
                <a:spcPct val="100000"/>
              </a:lnSpc>
              <a:buNone/>
              <a:defRPr sz="1600">
                <a:latin typeface="+mn-lt"/>
              </a:defRPr>
            </a:lvl5pPr>
          </a:lstStyle>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dirty="0"/>
              <a:t>Click to edit </a:t>
            </a:r>
            <a:r>
              <a:rPr lang="en-US" dirty="0" err="1"/>
              <a:t>textClick</a:t>
            </a:r>
            <a:r>
              <a:rPr lang="en-US" dirty="0"/>
              <a:t> to edit text Click to edit </a:t>
            </a:r>
          </a:p>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dirty="0"/>
              <a:t>Click to edit text</a:t>
            </a:r>
          </a:p>
          <a:p>
            <a:pPr marL="0" marR="0" lvl="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dirty="0"/>
              <a:t>Click to edit text</a:t>
            </a:r>
          </a:p>
          <a:p>
            <a:pPr lvl="0"/>
            <a:endParaRPr lang="en-US" dirty="0"/>
          </a:p>
        </p:txBody>
      </p:sp>
      <p:sp>
        <p:nvSpPr>
          <p:cNvPr id="8" name="Iphone Image">
            <a:extLst>
              <a:ext uri="{FF2B5EF4-FFF2-40B4-BE49-F238E27FC236}">
                <a16:creationId xmlns:a16="http://schemas.microsoft.com/office/drawing/2014/main" id="{64FB6B83-4594-4CED-B121-090BBDA5FF84}"/>
              </a:ext>
            </a:extLst>
          </p:cNvPr>
          <p:cNvSpPr>
            <a:spLocks noGrp="1"/>
          </p:cNvSpPr>
          <p:nvPr>
            <p:ph type="pic" sz="quarter" idx="28" hasCustomPrompt="1"/>
          </p:nvPr>
        </p:nvSpPr>
        <p:spPr>
          <a:xfrm>
            <a:off x="515938" y="525294"/>
            <a:ext cx="8231020" cy="5807412"/>
          </a:xfrm>
          <a:prstGeom prst="roundRect">
            <a:avLst>
              <a:gd name="adj" fmla="val 4920"/>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1017139310"/>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6"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Full Image">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0C6C759-017E-36DE-B17D-B11D92241A1B}"/>
              </a:ext>
            </a:extLst>
          </p:cNvPr>
          <p:cNvSpPr>
            <a:spLocks noGrp="1"/>
          </p:cNvSpPr>
          <p:nvPr>
            <p:ph type="pic" sz="quarter" idx="10" hasCustomPrompt="1"/>
          </p:nvPr>
        </p:nvSpPr>
        <p:spPr>
          <a:xfrm>
            <a:off x="0" y="0"/>
            <a:ext cx="12192000" cy="6858000"/>
          </a:xfrm>
          <a:prstGeom prst="rect">
            <a:avLst/>
          </a:prstGeom>
          <a:solidFill>
            <a:schemeClr val="bg1"/>
          </a:solidFill>
        </p:spPr>
        <p:txBody>
          <a:bodyPr anchor="ctr"/>
          <a:lstStyle>
            <a:lvl1pPr marL="0" indent="0" algn="ctr">
              <a:buNone/>
              <a:defRPr sz="6000">
                <a:latin typeface="+mj-lt"/>
              </a:defRPr>
            </a:lvl1pPr>
          </a:lstStyle>
          <a:p>
            <a:r>
              <a:rPr lang="en-AU"/>
              <a:t>CLICK TO FULL PAGE </a:t>
            </a:r>
            <a:br>
              <a:rPr lang="en-AU"/>
            </a:br>
            <a:r>
              <a:rPr lang="en-AU"/>
              <a:t>IMAGE</a:t>
            </a:r>
          </a:p>
        </p:txBody>
      </p:sp>
    </p:spTree>
    <p:extLst>
      <p:ext uri="{BB962C8B-B14F-4D97-AF65-F5344CB8AC3E}">
        <p14:creationId xmlns:p14="http://schemas.microsoft.com/office/powerpoint/2010/main" val="2065976134"/>
      </p:ext>
    </p:extLst>
  </p:cSld>
  <p:clrMapOvr>
    <a:masterClrMapping/>
  </p:clrMapOvr>
  <p:transition spd="slow">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Full Video">
    <p:bg>
      <p:bgPr>
        <a:solidFill>
          <a:schemeClr val="tx1"/>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1BBBF8E-E73C-34B7-E1F3-EE89B633B52E}"/>
              </a:ext>
            </a:extLst>
          </p:cNvPr>
          <p:cNvSpPr>
            <a:spLocks noGrp="1"/>
          </p:cNvSpPr>
          <p:nvPr>
            <p:ph type="media" sz="quarter" idx="10" hasCustomPrompt="1"/>
          </p:nvPr>
        </p:nvSpPr>
        <p:spPr>
          <a:xfrm>
            <a:off x="0" y="0"/>
            <a:ext cx="12192000" cy="6858000"/>
          </a:xfrm>
          <a:prstGeom prst="rect">
            <a:avLst/>
          </a:prstGeom>
          <a:solidFill>
            <a:schemeClr val="bg1"/>
          </a:solidFill>
        </p:spPr>
        <p:txBody>
          <a:bodyPr anchor="ctr"/>
          <a:lstStyle>
            <a:lvl1pPr marL="0" indent="0" algn="ctr">
              <a:buNone/>
              <a:defRPr sz="6000">
                <a:latin typeface="+mj-lt"/>
              </a:defRPr>
            </a:lvl1pPr>
          </a:lstStyle>
          <a:p>
            <a:r>
              <a:rPr lang="en-AU"/>
              <a:t>CLICK TO ADD </a:t>
            </a:r>
            <a:br>
              <a:rPr lang="en-AU"/>
            </a:br>
            <a:r>
              <a:rPr lang="en-AU"/>
              <a:t>VIDEO</a:t>
            </a:r>
          </a:p>
        </p:txBody>
      </p:sp>
    </p:spTree>
    <p:extLst>
      <p:ext uri="{BB962C8B-B14F-4D97-AF65-F5344CB8AC3E}">
        <p14:creationId xmlns:p14="http://schemas.microsoft.com/office/powerpoint/2010/main" val="3336193289"/>
      </p:ext>
    </p:extLst>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urple gradient top">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E513E6-1FB6-C2AC-D498-DFA564848893}"/>
              </a:ext>
            </a:extLst>
          </p:cNvPr>
          <p:cNvPicPr>
            <a:picLocks noChangeAspect="1"/>
          </p:cNvPicPr>
          <p:nvPr userDrawn="1"/>
        </p:nvPicPr>
        <p:blipFill>
          <a:blip r:embed="rId2"/>
          <a:stretch>
            <a:fillRect/>
          </a:stretch>
        </p:blipFill>
        <p:spPr>
          <a:xfrm rot="10800000">
            <a:off x="0" y="0"/>
            <a:ext cx="12192000" cy="6315455"/>
          </a:xfrm>
          <a:prstGeom prst="rect">
            <a:avLst/>
          </a:prstGeom>
        </p:spPr>
      </p:pic>
    </p:spTree>
    <p:extLst>
      <p:ext uri="{BB962C8B-B14F-4D97-AF65-F5344CB8AC3E}">
        <p14:creationId xmlns:p14="http://schemas.microsoft.com/office/powerpoint/2010/main" val="3466555885"/>
      </p:ext>
    </p:extLst>
  </p:cSld>
  <p:clrMapOvr>
    <a:masterClrMapping/>
  </p:clrMapOvr>
  <p:transition spd="slow">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urple gradient botto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BC9997-6F9E-FC0C-9677-E5527BC89EB9}"/>
              </a:ext>
            </a:extLst>
          </p:cNvPr>
          <p:cNvSpPr/>
          <p:nvPr userDrawn="1"/>
        </p:nvSpPr>
        <p:spPr>
          <a:xfrm rot="10800000">
            <a:off x="0"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9305603"/>
      </p:ext>
    </p:extLst>
  </p:cSld>
  <p:clrMapOvr>
    <a:masterClrMapping/>
  </p:clrMapOvr>
  <p:transition spd="slow">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ue gradient botto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4A98A4-99A9-D8F3-22BB-4F34B2E2C68F}"/>
              </a:ext>
            </a:extLst>
          </p:cNvPr>
          <p:cNvSpPr/>
          <p:nvPr userDrawn="1"/>
        </p:nvSpPr>
        <p:spPr>
          <a:xfrm>
            <a:off x="1540" y="1040859"/>
            <a:ext cx="12192000" cy="5817141"/>
          </a:xfrm>
          <a:prstGeom prst="rect">
            <a:avLst/>
          </a:prstGeom>
          <a:gradFill>
            <a:gsLst>
              <a:gs pos="100000">
                <a:srgbClr val="EFF4FE"/>
              </a:gs>
              <a:gs pos="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98776186"/>
      </p:ext>
    </p:extLst>
  </p:cSld>
  <p:clrMapOvr>
    <a:masterClrMapping/>
  </p:clrMapOvr>
  <p:transitio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ue gradient to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4A98A4-99A9-D8F3-22BB-4F34B2E2C68F}"/>
              </a:ext>
            </a:extLst>
          </p:cNvPr>
          <p:cNvSpPr/>
          <p:nvPr userDrawn="1"/>
        </p:nvSpPr>
        <p:spPr>
          <a:xfrm rot="10800000">
            <a:off x="1540" y="0"/>
            <a:ext cx="12192000" cy="5817141"/>
          </a:xfrm>
          <a:prstGeom prst="rect">
            <a:avLst/>
          </a:prstGeom>
          <a:gradFill>
            <a:gsLst>
              <a:gs pos="100000">
                <a:srgbClr val="EFF4FE"/>
              </a:gs>
              <a:gs pos="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8009247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BA32A1-A1BC-81F5-F459-616EDEAE52B3}"/>
              </a:ext>
            </a:extLst>
          </p:cNvPr>
          <p:cNvSpPr>
            <a:spLocks noGrp="1"/>
          </p:cNvSpPr>
          <p:nvPr>
            <p:ph type="dt" sz="half" idx="10"/>
          </p:nvPr>
        </p:nvSpPr>
        <p:spPr/>
        <p:txBody>
          <a:bodyPr/>
          <a:lstStyle/>
          <a:p>
            <a:fld id="{8F37C070-AE4F-0E49-A069-158A638C7255}" type="datetimeFigureOut">
              <a:rPr lang="en-AU" smtClean="0"/>
              <a:t>13/11/2024</a:t>
            </a:fld>
            <a:endParaRPr lang="en-AU"/>
          </a:p>
        </p:txBody>
      </p:sp>
      <p:sp>
        <p:nvSpPr>
          <p:cNvPr id="3" name="Footer Placeholder 2">
            <a:extLst>
              <a:ext uri="{FF2B5EF4-FFF2-40B4-BE49-F238E27FC236}">
                <a16:creationId xmlns:a16="http://schemas.microsoft.com/office/drawing/2014/main" id="{4A224E53-448D-7A59-32E5-60960248A2E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1FAD060-73E3-A7F2-2A59-6C66897A9E1F}"/>
              </a:ext>
            </a:extLst>
          </p:cNvPr>
          <p:cNvSpPr>
            <a:spLocks noGrp="1"/>
          </p:cNvSpPr>
          <p:nvPr>
            <p:ph type="sldNum" sz="quarter" idx="12"/>
          </p:nvPr>
        </p:nvSpPr>
        <p:spPr/>
        <p:txBody>
          <a:bodyPr/>
          <a:lstStyle/>
          <a:p>
            <a:fld id="{CCE5C7A4-60A9-2849-9F25-F54718F4C65E}" type="slidenum">
              <a:rPr lang="en-AU" smtClean="0"/>
              <a:t>‹#›</a:t>
            </a:fld>
            <a:endParaRPr lang="en-AU"/>
          </a:p>
        </p:txBody>
      </p:sp>
    </p:spTree>
    <p:extLst>
      <p:ext uri="{BB962C8B-B14F-4D97-AF65-F5344CB8AC3E}">
        <p14:creationId xmlns:p14="http://schemas.microsoft.com/office/powerpoint/2010/main" val="38319245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116460"/>
      </p:ext>
    </p:extLst>
  </p:cSld>
  <p:clrMapOvr>
    <a:masterClrMapping/>
  </p:clrMapOvr>
  <p:transitio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White with Pa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052D5C8-5B09-3D9A-AC19-9C8E295CD19E}"/>
              </a:ext>
            </a:extLst>
          </p:cNvPr>
          <p:cNvSpPr>
            <a:spLocks noChangeAspect="1"/>
          </p:cNvSpPr>
          <p:nvPr userDrawn="1"/>
        </p:nvSpPr>
        <p:spPr>
          <a:xfrm>
            <a:off x="11440805" y="6117878"/>
            <a:ext cx="468000" cy="46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fld id="{5F35ABA0-4F47-491F-9F60-95C86C574E21}" type="slidenum">
              <a:rPr lang="en-US" sz="1700" smtClean="0">
                <a:solidFill>
                  <a:schemeClr val="tx1"/>
                </a:solidFill>
                <a:latin typeface="+mj-lt"/>
              </a:rPr>
              <a:pPr algn="ctr"/>
              <a:t>‹#›</a:t>
            </a:fld>
            <a:endParaRPr lang="en-AU" sz="1700"/>
          </a:p>
        </p:txBody>
      </p:sp>
    </p:spTree>
    <p:extLst>
      <p:ext uri="{BB962C8B-B14F-4D97-AF65-F5344CB8AC3E}">
        <p14:creationId xmlns:p14="http://schemas.microsoft.com/office/powerpoint/2010/main" val="3208266647"/>
      </p:ext>
    </p:extLst>
  </p:cSld>
  <p:clrMapOvr>
    <a:masterClrMapping/>
  </p:clrMapOvr>
  <p:transitio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3 images and tex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AAB1BC-A5D3-ECB5-C000-A799CA1848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20"/>
            <a:ext cx="12192000" cy="6856959"/>
          </a:xfrm>
          <a:prstGeom prst="rect">
            <a:avLst/>
          </a:prstGeom>
        </p:spPr>
      </p:pic>
      <p:sp>
        <p:nvSpPr>
          <p:cNvPr id="14" name="Rectangle: Rounded Corners 13">
            <a:extLst>
              <a:ext uri="{FF2B5EF4-FFF2-40B4-BE49-F238E27FC236}">
                <a16:creationId xmlns:a16="http://schemas.microsoft.com/office/drawing/2014/main" id="{2BD4F32E-1FFA-AAD3-A9DB-54EF9C14D16F}"/>
              </a:ext>
            </a:extLst>
          </p:cNvPr>
          <p:cNvSpPr/>
          <p:nvPr userDrawn="1"/>
        </p:nvSpPr>
        <p:spPr>
          <a:xfrm>
            <a:off x="745849" y="833848"/>
            <a:ext cx="3115641" cy="525566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1">
            <a:extLst>
              <a:ext uri="{FF2B5EF4-FFF2-40B4-BE49-F238E27FC236}">
                <a16:creationId xmlns:a16="http://schemas.microsoft.com/office/drawing/2014/main" id="{E42F9CFE-2FD0-EB0B-6CD7-F51ED3E057DA}"/>
              </a:ext>
            </a:extLst>
          </p:cNvPr>
          <p:cNvSpPr>
            <a:spLocks noGrp="1"/>
          </p:cNvSpPr>
          <p:nvPr>
            <p:ph type="body" sz="quarter" idx="11" hasCustomPrompt="1"/>
          </p:nvPr>
        </p:nvSpPr>
        <p:spPr>
          <a:xfrm>
            <a:off x="1027583" y="3900485"/>
            <a:ext cx="2529073" cy="1783200"/>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16" name="Iphone Image">
            <a:extLst>
              <a:ext uri="{FF2B5EF4-FFF2-40B4-BE49-F238E27FC236}">
                <a16:creationId xmlns:a16="http://schemas.microsoft.com/office/drawing/2014/main" id="{CBE7D47B-B07E-4C52-6B20-E187DD3E378E}"/>
              </a:ext>
            </a:extLst>
          </p:cNvPr>
          <p:cNvSpPr>
            <a:spLocks noGrp="1"/>
          </p:cNvSpPr>
          <p:nvPr>
            <p:ph type="pic" sz="quarter" idx="27" hasCustomPrompt="1"/>
          </p:nvPr>
        </p:nvSpPr>
        <p:spPr>
          <a:xfrm>
            <a:off x="1105400" y="1174315"/>
            <a:ext cx="2412345" cy="251246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9" name="Rectangle: Rounded Corners 18">
            <a:extLst>
              <a:ext uri="{FF2B5EF4-FFF2-40B4-BE49-F238E27FC236}">
                <a16:creationId xmlns:a16="http://schemas.microsoft.com/office/drawing/2014/main" id="{9A388DDC-8C02-1E73-D6ED-C040654A290C}"/>
              </a:ext>
            </a:extLst>
          </p:cNvPr>
          <p:cNvSpPr/>
          <p:nvPr userDrawn="1"/>
        </p:nvSpPr>
        <p:spPr>
          <a:xfrm>
            <a:off x="4530276" y="833847"/>
            <a:ext cx="3115641" cy="525566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1">
            <a:extLst>
              <a:ext uri="{FF2B5EF4-FFF2-40B4-BE49-F238E27FC236}">
                <a16:creationId xmlns:a16="http://schemas.microsoft.com/office/drawing/2014/main" id="{7AE66FC0-EAF4-994F-7E49-8CC25C911289}"/>
              </a:ext>
            </a:extLst>
          </p:cNvPr>
          <p:cNvSpPr>
            <a:spLocks noGrp="1"/>
          </p:cNvSpPr>
          <p:nvPr>
            <p:ph type="body" sz="quarter" idx="28" hasCustomPrompt="1"/>
          </p:nvPr>
        </p:nvSpPr>
        <p:spPr>
          <a:xfrm>
            <a:off x="4812010" y="3900485"/>
            <a:ext cx="2529073" cy="1783200"/>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2" name="Iphone Image">
            <a:extLst>
              <a:ext uri="{FF2B5EF4-FFF2-40B4-BE49-F238E27FC236}">
                <a16:creationId xmlns:a16="http://schemas.microsoft.com/office/drawing/2014/main" id="{C2218FB1-86B2-1309-5065-1811138E7732}"/>
              </a:ext>
            </a:extLst>
          </p:cNvPr>
          <p:cNvSpPr>
            <a:spLocks noGrp="1"/>
          </p:cNvSpPr>
          <p:nvPr>
            <p:ph type="pic" sz="quarter" idx="29" hasCustomPrompt="1"/>
          </p:nvPr>
        </p:nvSpPr>
        <p:spPr>
          <a:xfrm>
            <a:off x="4889827" y="1174315"/>
            <a:ext cx="2412345" cy="251246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23" name="Rectangle: Rounded Corners 22">
            <a:extLst>
              <a:ext uri="{FF2B5EF4-FFF2-40B4-BE49-F238E27FC236}">
                <a16:creationId xmlns:a16="http://schemas.microsoft.com/office/drawing/2014/main" id="{E9605F40-FC40-33CE-E068-AB42778E9C16}"/>
              </a:ext>
            </a:extLst>
          </p:cNvPr>
          <p:cNvSpPr/>
          <p:nvPr userDrawn="1"/>
        </p:nvSpPr>
        <p:spPr>
          <a:xfrm>
            <a:off x="8323696" y="833847"/>
            <a:ext cx="3115641" cy="5255668"/>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1">
            <a:extLst>
              <a:ext uri="{FF2B5EF4-FFF2-40B4-BE49-F238E27FC236}">
                <a16:creationId xmlns:a16="http://schemas.microsoft.com/office/drawing/2014/main" id="{6D680D00-84E6-7AD2-D110-744C97BF11CF}"/>
              </a:ext>
            </a:extLst>
          </p:cNvPr>
          <p:cNvSpPr>
            <a:spLocks noGrp="1"/>
          </p:cNvSpPr>
          <p:nvPr>
            <p:ph type="body" sz="quarter" idx="30" hasCustomPrompt="1"/>
          </p:nvPr>
        </p:nvSpPr>
        <p:spPr>
          <a:xfrm>
            <a:off x="8605430" y="3900485"/>
            <a:ext cx="2529073" cy="1783200"/>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25" name="Iphone Image">
            <a:extLst>
              <a:ext uri="{FF2B5EF4-FFF2-40B4-BE49-F238E27FC236}">
                <a16:creationId xmlns:a16="http://schemas.microsoft.com/office/drawing/2014/main" id="{2FBE53AF-2FE9-14D3-D34D-FDC8CA76D0D3}"/>
              </a:ext>
            </a:extLst>
          </p:cNvPr>
          <p:cNvSpPr>
            <a:spLocks noGrp="1"/>
          </p:cNvSpPr>
          <p:nvPr>
            <p:ph type="pic" sz="quarter" idx="31" hasCustomPrompt="1"/>
          </p:nvPr>
        </p:nvSpPr>
        <p:spPr>
          <a:xfrm>
            <a:off x="8683247" y="1174315"/>
            <a:ext cx="2412345" cy="251246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3923514797"/>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4 images and text">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D1F1168-009B-25C4-6C7D-3B8660C52F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4590" y="520"/>
            <a:ext cx="12246590" cy="6856959"/>
          </a:xfrm>
          <a:prstGeom prst="rect">
            <a:avLst/>
          </a:prstGeom>
        </p:spPr>
      </p:pic>
      <p:sp>
        <p:nvSpPr>
          <p:cNvPr id="14" name="Rectangle: Rounded Corners 13">
            <a:extLst>
              <a:ext uri="{FF2B5EF4-FFF2-40B4-BE49-F238E27FC236}">
                <a16:creationId xmlns:a16="http://schemas.microsoft.com/office/drawing/2014/main" id="{2BD4F32E-1FFA-AAD3-A9DB-54EF9C14D16F}"/>
              </a:ext>
            </a:extLst>
          </p:cNvPr>
          <p:cNvSpPr/>
          <p:nvPr userDrawn="1"/>
        </p:nvSpPr>
        <p:spPr>
          <a:xfrm>
            <a:off x="476655" y="690664"/>
            <a:ext cx="2636196" cy="5398852"/>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1">
            <a:extLst>
              <a:ext uri="{FF2B5EF4-FFF2-40B4-BE49-F238E27FC236}">
                <a16:creationId xmlns:a16="http://schemas.microsoft.com/office/drawing/2014/main" id="{E42F9CFE-2FD0-EB0B-6CD7-F51ED3E057DA}"/>
              </a:ext>
            </a:extLst>
          </p:cNvPr>
          <p:cNvSpPr>
            <a:spLocks noGrp="1"/>
          </p:cNvSpPr>
          <p:nvPr>
            <p:ph type="body" sz="quarter" idx="11" hasCustomPrompt="1"/>
          </p:nvPr>
        </p:nvSpPr>
        <p:spPr>
          <a:xfrm>
            <a:off x="794114" y="3786176"/>
            <a:ext cx="2026907" cy="1933687"/>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16" name="Iphone Image">
            <a:extLst>
              <a:ext uri="{FF2B5EF4-FFF2-40B4-BE49-F238E27FC236}">
                <a16:creationId xmlns:a16="http://schemas.microsoft.com/office/drawing/2014/main" id="{CBE7D47B-B07E-4C52-6B20-E187DD3E378E}"/>
              </a:ext>
            </a:extLst>
          </p:cNvPr>
          <p:cNvSpPr>
            <a:spLocks noGrp="1"/>
          </p:cNvSpPr>
          <p:nvPr>
            <p:ph type="pic" sz="quarter" idx="27" hasCustomPrompt="1"/>
          </p:nvPr>
        </p:nvSpPr>
        <p:spPr>
          <a:xfrm>
            <a:off x="794114" y="1011677"/>
            <a:ext cx="2026907" cy="248297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5" name="Rectangle: Rounded Corners 4">
            <a:extLst>
              <a:ext uri="{FF2B5EF4-FFF2-40B4-BE49-F238E27FC236}">
                <a16:creationId xmlns:a16="http://schemas.microsoft.com/office/drawing/2014/main" id="{78E0FCBD-DF35-7BAB-DAA9-06AE1A1D3F73}"/>
              </a:ext>
            </a:extLst>
          </p:cNvPr>
          <p:cNvSpPr/>
          <p:nvPr userDrawn="1"/>
        </p:nvSpPr>
        <p:spPr>
          <a:xfrm>
            <a:off x="3375497" y="690664"/>
            <a:ext cx="2636196" cy="5398852"/>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1">
            <a:extLst>
              <a:ext uri="{FF2B5EF4-FFF2-40B4-BE49-F238E27FC236}">
                <a16:creationId xmlns:a16="http://schemas.microsoft.com/office/drawing/2014/main" id="{1AB82C11-FA60-DB2C-552F-7FE86D0B7275}"/>
              </a:ext>
            </a:extLst>
          </p:cNvPr>
          <p:cNvSpPr>
            <a:spLocks noGrp="1"/>
          </p:cNvSpPr>
          <p:nvPr>
            <p:ph type="body" sz="quarter" idx="28" hasCustomPrompt="1"/>
          </p:nvPr>
        </p:nvSpPr>
        <p:spPr>
          <a:xfrm>
            <a:off x="3692956" y="3786176"/>
            <a:ext cx="2026907" cy="1933687"/>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7" name="Iphone Image">
            <a:extLst>
              <a:ext uri="{FF2B5EF4-FFF2-40B4-BE49-F238E27FC236}">
                <a16:creationId xmlns:a16="http://schemas.microsoft.com/office/drawing/2014/main" id="{6C6FFF96-66DA-583B-A1EA-A490EAB98AB6}"/>
              </a:ext>
            </a:extLst>
          </p:cNvPr>
          <p:cNvSpPr>
            <a:spLocks noGrp="1"/>
          </p:cNvSpPr>
          <p:nvPr>
            <p:ph type="pic" sz="quarter" idx="29" hasCustomPrompt="1"/>
          </p:nvPr>
        </p:nvSpPr>
        <p:spPr>
          <a:xfrm>
            <a:off x="3692956" y="1011677"/>
            <a:ext cx="2026907" cy="248297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8" name="Rectangle: Rounded Corners 7">
            <a:extLst>
              <a:ext uri="{FF2B5EF4-FFF2-40B4-BE49-F238E27FC236}">
                <a16:creationId xmlns:a16="http://schemas.microsoft.com/office/drawing/2014/main" id="{16851DD7-A810-DECF-0AC4-D58A2959BA72}"/>
              </a:ext>
            </a:extLst>
          </p:cNvPr>
          <p:cNvSpPr/>
          <p:nvPr userDrawn="1"/>
        </p:nvSpPr>
        <p:spPr>
          <a:xfrm>
            <a:off x="6254887" y="690664"/>
            <a:ext cx="2636196" cy="5398852"/>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1">
            <a:extLst>
              <a:ext uri="{FF2B5EF4-FFF2-40B4-BE49-F238E27FC236}">
                <a16:creationId xmlns:a16="http://schemas.microsoft.com/office/drawing/2014/main" id="{F14512A5-94F2-3597-5E3E-9668C04561F2}"/>
              </a:ext>
            </a:extLst>
          </p:cNvPr>
          <p:cNvSpPr>
            <a:spLocks noGrp="1"/>
          </p:cNvSpPr>
          <p:nvPr>
            <p:ph type="body" sz="quarter" idx="30" hasCustomPrompt="1"/>
          </p:nvPr>
        </p:nvSpPr>
        <p:spPr>
          <a:xfrm>
            <a:off x="6572346" y="3786176"/>
            <a:ext cx="2026907" cy="1933687"/>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a:t>
            </a:r>
            <a:br>
              <a:rPr lang="en-US"/>
            </a:br>
            <a:r>
              <a:rPr lang="en-US"/>
              <a:t>HERE</a:t>
            </a:r>
            <a:endParaRPr lang="en-AU"/>
          </a:p>
        </p:txBody>
      </p:sp>
      <p:sp>
        <p:nvSpPr>
          <p:cNvPr id="10" name="Iphone Image">
            <a:extLst>
              <a:ext uri="{FF2B5EF4-FFF2-40B4-BE49-F238E27FC236}">
                <a16:creationId xmlns:a16="http://schemas.microsoft.com/office/drawing/2014/main" id="{DE77CDFF-867A-60F4-7829-59FF4B80275F}"/>
              </a:ext>
            </a:extLst>
          </p:cNvPr>
          <p:cNvSpPr>
            <a:spLocks noGrp="1"/>
          </p:cNvSpPr>
          <p:nvPr>
            <p:ph type="pic" sz="quarter" idx="31" hasCustomPrompt="1"/>
          </p:nvPr>
        </p:nvSpPr>
        <p:spPr>
          <a:xfrm>
            <a:off x="6572346" y="1011677"/>
            <a:ext cx="2026907" cy="248297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1" name="Rectangle: Rounded Corners 10">
            <a:extLst>
              <a:ext uri="{FF2B5EF4-FFF2-40B4-BE49-F238E27FC236}">
                <a16:creationId xmlns:a16="http://schemas.microsoft.com/office/drawing/2014/main" id="{5D00EC8B-C48B-45B6-6356-3F249A1ECB05}"/>
              </a:ext>
            </a:extLst>
          </p:cNvPr>
          <p:cNvSpPr/>
          <p:nvPr userDrawn="1"/>
        </p:nvSpPr>
        <p:spPr>
          <a:xfrm>
            <a:off x="9114822" y="690664"/>
            <a:ext cx="2636196" cy="5398852"/>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1">
            <a:extLst>
              <a:ext uri="{FF2B5EF4-FFF2-40B4-BE49-F238E27FC236}">
                <a16:creationId xmlns:a16="http://schemas.microsoft.com/office/drawing/2014/main" id="{E0A575D9-3D9B-C63D-263F-44493C77E021}"/>
              </a:ext>
            </a:extLst>
          </p:cNvPr>
          <p:cNvSpPr>
            <a:spLocks noGrp="1"/>
          </p:cNvSpPr>
          <p:nvPr>
            <p:ph type="body" sz="quarter" idx="32" hasCustomPrompt="1"/>
          </p:nvPr>
        </p:nvSpPr>
        <p:spPr>
          <a:xfrm>
            <a:off x="9432281" y="3786176"/>
            <a:ext cx="2026907" cy="1933687"/>
          </a:xfrm>
          <a:prstGeom prst="rect">
            <a:avLst/>
          </a:prstGeom>
        </p:spPr>
        <p:txBody>
          <a:bodyPr lIns="0" tIns="0" rIns="0" bIns="0"/>
          <a:lstStyle>
            <a:lvl1pPr marL="0" indent="0" algn="ctr">
              <a:buNone/>
              <a:defRPr sz="16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dirty="0"/>
              <a:t>INSERT TEXT </a:t>
            </a:r>
            <a:br>
              <a:rPr lang="en-US" dirty="0"/>
            </a:br>
            <a:r>
              <a:rPr lang="en-US" dirty="0"/>
              <a:t>HERE</a:t>
            </a:r>
            <a:endParaRPr lang="en-AU" dirty="0"/>
          </a:p>
        </p:txBody>
      </p:sp>
      <p:sp>
        <p:nvSpPr>
          <p:cNvPr id="13" name="Iphone Image">
            <a:extLst>
              <a:ext uri="{FF2B5EF4-FFF2-40B4-BE49-F238E27FC236}">
                <a16:creationId xmlns:a16="http://schemas.microsoft.com/office/drawing/2014/main" id="{0D4BA168-6A36-E855-9F8B-4147791CC11A}"/>
              </a:ext>
            </a:extLst>
          </p:cNvPr>
          <p:cNvSpPr>
            <a:spLocks noGrp="1"/>
          </p:cNvSpPr>
          <p:nvPr>
            <p:ph type="pic" sz="quarter" idx="33" hasCustomPrompt="1"/>
          </p:nvPr>
        </p:nvSpPr>
        <p:spPr>
          <a:xfrm>
            <a:off x="9432281" y="1011677"/>
            <a:ext cx="2026907" cy="2482977"/>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dirty="0"/>
              <a:t>Click to Add</a:t>
            </a:r>
          </a:p>
          <a:p>
            <a:r>
              <a:rPr lang="en-US" dirty="0"/>
              <a:t>Image Here</a:t>
            </a:r>
          </a:p>
        </p:txBody>
      </p:sp>
    </p:spTree>
    <p:extLst>
      <p:ext uri="{BB962C8B-B14F-4D97-AF65-F5344CB8AC3E}">
        <p14:creationId xmlns:p14="http://schemas.microsoft.com/office/powerpoint/2010/main" val="864943706"/>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 images and tex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1D33DC-186A-E10B-2AAF-0351D3EC15E0}"/>
              </a:ext>
            </a:extLst>
          </p:cNvPr>
          <p:cNvSpPr/>
          <p:nvPr userDrawn="1"/>
        </p:nvSpPr>
        <p:spPr>
          <a:xfrm rot="10800000">
            <a:off x="0"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D0ACEF97-A9F8-EE77-55E1-36255EFEB7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2" y="4585710"/>
            <a:ext cx="5163740" cy="2272290"/>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494519" y="2440593"/>
            <a:ext cx="1368000"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3" name="Text 2">
            <a:extLst>
              <a:ext uri="{FF2B5EF4-FFF2-40B4-BE49-F238E27FC236}">
                <a16:creationId xmlns:a16="http://schemas.microsoft.com/office/drawing/2014/main" id="{1F2A7AF0-AB40-B3CE-F94B-A3E5FCC46078}"/>
              </a:ext>
            </a:extLst>
          </p:cNvPr>
          <p:cNvSpPr>
            <a:spLocks noGrp="1"/>
          </p:cNvSpPr>
          <p:nvPr>
            <p:ph type="body" sz="quarter" idx="21" hasCustomPrompt="1"/>
          </p:nvPr>
        </p:nvSpPr>
        <p:spPr>
          <a:xfrm>
            <a:off x="2464369" y="2440593"/>
            <a:ext cx="1368000"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8" name="Text 3">
            <a:extLst>
              <a:ext uri="{FF2B5EF4-FFF2-40B4-BE49-F238E27FC236}">
                <a16:creationId xmlns:a16="http://schemas.microsoft.com/office/drawing/2014/main" id="{50C44366-47A9-DB58-8815-F74924491EC5}"/>
              </a:ext>
            </a:extLst>
          </p:cNvPr>
          <p:cNvSpPr>
            <a:spLocks noGrp="1"/>
          </p:cNvSpPr>
          <p:nvPr>
            <p:ph type="body" sz="quarter" idx="23" hasCustomPrompt="1"/>
          </p:nvPr>
        </p:nvSpPr>
        <p:spPr>
          <a:xfrm>
            <a:off x="4445164" y="2440593"/>
            <a:ext cx="1368000"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2" name="Text 4">
            <a:extLst>
              <a:ext uri="{FF2B5EF4-FFF2-40B4-BE49-F238E27FC236}">
                <a16:creationId xmlns:a16="http://schemas.microsoft.com/office/drawing/2014/main" id="{9CF37793-C0E9-776E-038F-FD6CCD906C5D}"/>
              </a:ext>
            </a:extLst>
          </p:cNvPr>
          <p:cNvSpPr>
            <a:spLocks noGrp="1"/>
          </p:cNvSpPr>
          <p:nvPr>
            <p:ph type="body" sz="quarter" idx="25" hasCustomPrompt="1"/>
          </p:nvPr>
        </p:nvSpPr>
        <p:spPr>
          <a:xfrm>
            <a:off x="6425959" y="2440592"/>
            <a:ext cx="1368000" cy="3872657"/>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4" name="Text 5">
            <a:extLst>
              <a:ext uri="{FF2B5EF4-FFF2-40B4-BE49-F238E27FC236}">
                <a16:creationId xmlns:a16="http://schemas.microsoft.com/office/drawing/2014/main" id="{6C153EFC-DADA-C0A1-F00B-02E10AD97BBD}"/>
              </a:ext>
            </a:extLst>
          </p:cNvPr>
          <p:cNvSpPr>
            <a:spLocks noGrp="1"/>
          </p:cNvSpPr>
          <p:nvPr>
            <p:ph type="body" sz="quarter" idx="27" hasCustomPrompt="1"/>
          </p:nvPr>
        </p:nvSpPr>
        <p:spPr>
          <a:xfrm>
            <a:off x="8416482" y="2440593"/>
            <a:ext cx="1368000" cy="3872656"/>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 name="Iphone Image">
            <a:extLst>
              <a:ext uri="{FF2B5EF4-FFF2-40B4-BE49-F238E27FC236}">
                <a16:creationId xmlns:a16="http://schemas.microsoft.com/office/drawing/2014/main" id="{BBEC07BE-05F0-66BC-67E2-17921C13C55F}"/>
              </a:ext>
            </a:extLst>
          </p:cNvPr>
          <p:cNvSpPr>
            <a:spLocks noGrp="1"/>
          </p:cNvSpPr>
          <p:nvPr>
            <p:ph type="pic" sz="quarter" idx="38" hasCustomPrompt="1"/>
          </p:nvPr>
        </p:nvSpPr>
        <p:spPr>
          <a:xfrm>
            <a:off x="386318"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5" name="Iphone Image">
            <a:extLst>
              <a:ext uri="{FF2B5EF4-FFF2-40B4-BE49-F238E27FC236}">
                <a16:creationId xmlns:a16="http://schemas.microsoft.com/office/drawing/2014/main" id="{BD940180-BDDB-25AD-08A2-E0935452C4C6}"/>
              </a:ext>
            </a:extLst>
          </p:cNvPr>
          <p:cNvSpPr>
            <a:spLocks noGrp="1"/>
          </p:cNvSpPr>
          <p:nvPr>
            <p:ph type="pic" sz="quarter" idx="39" hasCustomPrompt="1"/>
          </p:nvPr>
        </p:nvSpPr>
        <p:spPr>
          <a:xfrm>
            <a:off x="2361876"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1" name="Iphone Image">
            <a:extLst>
              <a:ext uri="{FF2B5EF4-FFF2-40B4-BE49-F238E27FC236}">
                <a16:creationId xmlns:a16="http://schemas.microsoft.com/office/drawing/2014/main" id="{23F8B7EC-90A9-20B8-2D50-7F636E2358ED}"/>
              </a:ext>
            </a:extLst>
          </p:cNvPr>
          <p:cNvSpPr>
            <a:spLocks noGrp="1"/>
          </p:cNvSpPr>
          <p:nvPr>
            <p:ph type="pic" sz="quarter" idx="40" hasCustomPrompt="1"/>
          </p:nvPr>
        </p:nvSpPr>
        <p:spPr>
          <a:xfrm>
            <a:off x="4337434"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2" name="Iphone Image">
            <a:extLst>
              <a:ext uri="{FF2B5EF4-FFF2-40B4-BE49-F238E27FC236}">
                <a16:creationId xmlns:a16="http://schemas.microsoft.com/office/drawing/2014/main" id="{E8C46B9D-241D-E70C-B552-FECA50F2F2AF}"/>
              </a:ext>
            </a:extLst>
          </p:cNvPr>
          <p:cNvSpPr>
            <a:spLocks noGrp="1"/>
          </p:cNvSpPr>
          <p:nvPr>
            <p:ph type="pic" sz="quarter" idx="41" hasCustomPrompt="1"/>
          </p:nvPr>
        </p:nvSpPr>
        <p:spPr>
          <a:xfrm>
            <a:off x="6312992"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3" name="Iphone Image">
            <a:extLst>
              <a:ext uri="{FF2B5EF4-FFF2-40B4-BE49-F238E27FC236}">
                <a16:creationId xmlns:a16="http://schemas.microsoft.com/office/drawing/2014/main" id="{474AB12D-BAD1-DD82-7343-2F59376893BA}"/>
              </a:ext>
            </a:extLst>
          </p:cNvPr>
          <p:cNvSpPr>
            <a:spLocks noGrp="1"/>
          </p:cNvSpPr>
          <p:nvPr>
            <p:ph type="pic" sz="quarter" idx="42" hasCustomPrompt="1"/>
          </p:nvPr>
        </p:nvSpPr>
        <p:spPr>
          <a:xfrm>
            <a:off x="8288550"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4" name="Text 5">
            <a:extLst>
              <a:ext uri="{FF2B5EF4-FFF2-40B4-BE49-F238E27FC236}">
                <a16:creationId xmlns:a16="http://schemas.microsoft.com/office/drawing/2014/main" id="{979C9ED1-F28D-503D-94B2-760A9A795DF1}"/>
              </a:ext>
            </a:extLst>
          </p:cNvPr>
          <p:cNvSpPr>
            <a:spLocks noGrp="1"/>
          </p:cNvSpPr>
          <p:nvPr>
            <p:ph type="body" sz="quarter" idx="48" hasCustomPrompt="1"/>
          </p:nvPr>
        </p:nvSpPr>
        <p:spPr>
          <a:xfrm>
            <a:off x="10387551" y="2440592"/>
            <a:ext cx="1368000" cy="3872655"/>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8" name="Iphone Image">
            <a:extLst>
              <a:ext uri="{FF2B5EF4-FFF2-40B4-BE49-F238E27FC236}">
                <a16:creationId xmlns:a16="http://schemas.microsoft.com/office/drawing/2014/main" id="{D7EDD6FC-2BC4-53E8-9097-FF7C2B949AA4}"/>
              </a:ext>
            </a:extLst>
          </p:cNvPr>
          <p:cNvSpPr>
            <a:spLocks noGrp="1"/>
          </p:cNvSpPr>
          <p:nvPr>
            <p:ph type="pic" sz="quarter" idx="50" hasCustomPrompt="1"/>
          </p:nvPr>
        </p:nvSpPr>
        <p:spPr>
          <a:xfrm>
            <a:off x="10264108" y="805270"/>
            <a:ext cx="1541574" cy="1339679"/>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1045994864"/>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ackground V1">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CD35AC2-7D8E-4D81-68B8-13CE368D8251}"/>
              </a:ext>
            </a:extLst>
          </p:cNvPr>
          <p:cNvPicPr>
            <a:picLocks noChangeAspect="1"/>
          </p:cNvPicPr>
          <p:nvPr userDrawn="1"/>
        </p:nvPicPr>
        <p:blipFill>
          <a:blip r:embed="rId2"/>
          <a:stretch>
            <a:fillRect/>
          </a:stretch>
        </p:blipFill>
        <p:spPr>
          <a:xfrm>
            <a:off x="0" y="1042416"/>
            <a:ext cx="12192000" cy="5815584"/>
          </a:xfrm>
          <a:prstGeom prst="rect">
            <a:avLst/>
          </a:prstGeom>
        </p:spPr>
      </p:pic>
      <p:pic>
        <p:nvPicPr>
          <p:cNvPr id="3" name="Picture 2">
            <a:extLst>
              <a:ext uri="{FF2B5EF4-FFF2-40B4-BE49-F238E27FC236}">
                <a16:creationId xmlns:a16="http://schemas.microsoft.com/office/drawing/2014/main" id="{823415CA-CCD2-F9C7-55B8-526E50D286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8287" y="790"/>
            <a:ext cx="12155425" cy="6856419"/>
          </a:xfrm>
          <a:prstGeom prst="rect">
            <a:avLst/>
          </a:prstGeom>
        </p:spPr>
      </p:pic>
      <p:sp>
        <p:nvSpPr>
          <p:cNvPr id="20" name="Text1">
            <a:extLst>
              <a:ext uri="{FF2B5EF4-FFF2-40B4-BE49-F238E27FC236}">
                <a16:creationId xmlns:a16="http://schemas.microsoft.com/office/drawing/2014/main" id="{9DBE31F8-F8EE-A205-26BA-AFE80932FA80}"/>
              </a:ext>
            </a:extLst>
          </p:cNvPr>
          <p:cNvSpPr>
            <a:spLocks noGrp="1"/>
          </p:cNvSpPr>
          <p:nvPr>
            <p:ph type="body" sz="quarter" idx="11" hasCustomPrompt="1"/>
          </p:nvPr>
        </p:nvSpPr>
        <p:spPr>
          <a:xfrm>
            <a:off x="796076" y="2537869"/>
            <a:ext cx="1694204"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2" name="Iphone Image">
            <a:extLst>
              <a:ext uri="{FF2B5EF4-FFF2-40B4-BE49-F238E27FC236}">
                <a16:creationId xmlns:a16="http://schemas.microsoft.com/office/drawing/2014/main" id="{BBEC07BE-05F0-66BC-67E2-17921C13C55F}"/>
              </a:ext>
            </a:extLst>
          </p:cNvPr>
          <p:cNvSpPr>
            <a:spLocks noGrp="1"/>
          </p:cNvSpPr>
          <p:nvPr>
            <p:ph type="pic" sz="quarter" idx="38" hasCustomPrompt="1"/>
          </p:nvPr>
        </p:nvSpPr>
        <p:spPr>
          <a:xfrm>
            <a:off x="687874" y="642026"/>
            <a:ext cx="1938593" cy="1600200"/>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6" name="Text1">
            <a:extLst>
              <a:ext uri="{FF2B5EF4-FFF2-40B4-BE49-F238E27FC236}">
                <a16:creationId xmlns:a16="http://schemas.microsoft.com/office/drawing/2014/main" id="{9D527488-BE1C-814E-25D9-DAEEB373D1B7}"/>
              </a:ext>
            </a:extLst>
          </p:cNvPr>
          <p:cNvSpPr>
            <a:spLocks noGrp="1"/>
          </p:cNvSpPr>
          <p:nvPr>
            <p:ph type="body" sz="quarter" idx="39" hasCustomPrompt="1"/>
          </p:nvPr>
        </p:nvSpPr>
        <p:spPr>
          <a:xfrm>
            <a:off x="3033438" y="2537869"/>
            <a:ext cx="1694204"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7" name="Iphone Image">
            <a:extLst>
              <a:ext uri="{FF2B5EF4-FFF2-40B4-BE49-F238E27FC236}">
                <a16:creationId xmlns:a16="http://schemas.microsoft.com/office/drawing/2014/main" id="{50BFB506-55E7-149B-C306-BCF68489A8FC}"/>
              </a:ext>
            </a:extLst>
          </p:cNvPr>
          <p:cNvSpPr>
            <a:spLocks noGrp="1"/>
          </p:cNvSpPr>
          <p:nvPr>
            <p:ph type="pic" sz="quarter" idx="40" hasCustomPrompt="1"/>
          </p:nvPr>
        </p:nvSpPr>
        <p:spPr>
          <a:xfrm>
            <a:off x="2925236" y="642026"/>
            <a:ext cx="1938593" cy="1600200"/>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9" name="Text1">
            <a:extLst>
              <a:ext uri="{FF2B5EF4-FFF2-40B4-BE49-F238E27FC236}">
                <a16:creationId xmlns:a16="http://schemas.microsoft.com/office/drawing/2014/main" id="{27FFCB4C-BFE8-850D-4046-4DFF948C45AE}"/>
              </a:ext>
            </a:extLst>
          </p:cNvPr>
          <p:cNvSpPr>
            <a:spLocks noGrp="1"/>
          </p:cNvSpPr>
          <p:nvPr>
            <p:ph type="body" sz="quarter" idx="41" hasCustomPrompt="1"/>
          </p:nvPr>
        </p:nvSpPr>
        <p:spPr>
          <a:xfrm>
            <a:off x="5270800" y="2537869"/>
            <a:ext cx="1694204"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0" name="Iphone Image">
            <a:extLst>
              <a:ext uri="{FF2B5EF4-FFF2-40B4-BE49-F238E27FC236}">
                <a16:creationId xmlns:a16="http://schemas.microsoft.com/office/drawing/2014/main" id="{2E7744A7-27C3-593E-3C7A-F363858E9E93}"/>
              </a:ext>
            </a:extLst>
          </p:cNvPr>
          <p:cNvSpPr>
            <a:spLocks noGrp="1"/>
          </p:cNvSpPr>
          <p:nvPr>
            <p:ph type="pic" sz="quarter" idx="42" hasCustomPrompt="1"/>
          </p:nvPr>
        </p:nvSpPr>
        <p:spPr>
          <a:xfrm>
            <a:off x="5162598" y="642026"/>
            <a:ext cx="1938593" cy="1600200"/>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4" name="Text1">
            <a:extLst>
              <a:ext uri="{FF2B5EF4-FFF2-40B4-BE49-F238E27FC236}">
                <a16:creationId xmlns:a16="http://schemas.microsoft.com/office/drawing/2014/main" id="{14809637-B103-DCB0-4099-E40AA6E1AC66}"/>
              </a:ext>
            </a:extLst>
          </p:cNvPr>
          <p:cNvSpPr>
            <a:spLocks noGrp="1"/>
          </p:cNvSpPr>
          <p:nvPr>
            <p:ph type="body" sz="quarter" idx="43" hasCustomPrompt="1"/>
          </p:nvPr>
        </p:nvSpPr>
        <p:spPr>
          <a:xfrm>
            <a:off x="7508162" y="2537869"/>
            <a:ext cx="1694204"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5" name="Iphone Image">
            <a:extLst>
              <a:ext uri="{FF2B5EF4-FFF2-40B4-BE49-F238E27FC236}">
                <a16:creationId xmlns:a16="http://schemas.microsoft.com/office/drawing/2014/main" id="{9B8541D9-B470-A00B-E2F3-0DCB5919DA16}"/>
              </a:ext>
            </a:extLst>
          </p:cNvPr>
          <p:cNvSpPr>
            <a:spLocks noGrp="1"/>
          </p:cNvSpPr>
          <p:nvPr>
            <p:ph type="pic" sz="quarter" idx="44" hasCustomPrompt="1"/>
          </p:nvPr>
        </p:nvSpPr>
        <p:spPr>
          <a:xfrm>
            <a:off x="7399960" y="642026"/>
            <a:ext cx="1938593" cy="1600200"/>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6" name="Text1">
            <a:extLst>
              <a:ext uri="{FF2B5EF4-FFF2-40B4-BE49-F238E27FC236}">
                <a16:creationId xmlns:a16="http://schemas.microsoft.com/office/drawing/2014/main" id="{1C576269-3936-C378-CDA5-5CC7B5E8BE64}"/>
              </a:ext>
            </a:extLst>
          </p:cNvPr>
          <p:cNvSpPr>
            <a:spLocks noGrp="1"/>
          </p:cNvSpPr>
          <p:nvPr>
            <p:ph type="body" sz="quarter" idx="45" hasCustomPrompt="1"/>
          </p:nvPr>
        </p:nvSpPr>
        <p:spPr>
          <a:xfrm>
            <a:off x="9764979" y="2537869"/>
            <a:ext cx="1694204" cy="3872658"/>
          </a:xfrm>
          <a:prstGeom prst="rect">
            <a:avLst/>
          </a:prstGeom>
        </p:spPr>
        <p:txBody>
          <a:bodyPr lIns="0" tIns="0" rIns="0" bIns="0"/>
          <a:lstStyle>
            <a:lvl1pPr marL="0" indent="0" algn="ctr">
              <a:buNone/>
              <a:defRPr sz="1200">
                <a:latin typeface="+mj-lt"/>
              </a:defRPr>
            </a:lvl1pPr>
            <a:lvl2pPr marL="360000" indent="0" algn="ctr">
              <a:buNone/>
              <a:defRPr sz="1200">
                <a:latin typeface="+mj-lt"/>
              </a:defRPr>
            </a:lvl2pPr>
            <a:lvl3pPr marL="722312" indent="0" algn="ctr">
              <a:buNone/>
              <a:defRPr sz="1200">
                <a:latin typeface="+mj-lt"/>
              </a:defRPr>
            </a:lvl3pPr>
            <a:lvl4pPr marL="1071562" indent="0" algn="ctr">
              <a:buNone/>
              <a:defRPr sz="1200">
                <a:latin typeface="+mj-lt"/>
              </a:defRPr>
            </a:lvl4pPr>
            <a:lvl5pPr marL="1431925" indent="0" algn="ctr">
              <a:buNone/>
              <a:defRPr sz="1200">
                <a:latin typeface="+mj-lt"/>
              </a:defRPr>
            </a:lvl5pPr>
          </a:lstStyle>
          <a:p>
            <a:pPr lvl="0"/>
            <a:r>
              <a:rPr lang="en-US"/>
              <a:t>INSERT TEXT HERE</a:t>
            </a:r>
            <a:endParaRPr lang="en-AU"/>
          </a:p>
        </p:txBody>
      </p:sp>
      <p:sp>
        <p:nvSpPr>
          <p:cNvPr id="17" name="Iphone Image">
            <a:extLst>
              <a:ext uri="{FF2B5EF4-FFF2-40B4-BE49-F238E27FC236}">
                <a16:creationId xmlns:a16="http://schemas.microsoft.com/office/drawing/2014/main" id="{AE32635E-30ED-FC3F-F6E8-8D0E4E97094B}"/>
              </a:ext>
            </a:extLst>
          </p:cNvPr>
          <p:cNvSpPr>
            <a:spLocks noGrp="1"/>
          </p:cNvSpPr>
          <p:nvPr>
            <p:ph type="pic" sz="quarter" idx="46" hasCustomPrompt="1"/>
          </p:nvPr>
        </p:nvSpPr>
        <p:spPr>
          <a:xfrm>
            <a:off x="9656777" y="642026"/>
            <a:ext cx="1938593" cy="1600200"/>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4" name="Rectangle 3">
            <a:extLst>
              <a:ext uri="{FF2B5EF4-FFF2-40B4-BE49-F238E27FC236}">
                <a16:creationId xmlns:a16="http://schemas.microsoft.com/office/drawing/2014/main" id="{5B9D4AE8-EBDC-4343-588B-9C0C7F1FB19F}"/>
              </a:ext>
            </a:extLst>
          </p:cNvPr>
          <p:cNvSpPr/>
          <p:nvPr userDrawn="1"/>
        </p:nvSpPr>
        <p:spPr>
          <a:xfrm rot="10800000">
            <a:off x="0"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032B851A-C514-3A2E-B6F0-EB9678F75F9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162" y="4585710"/>
            <a:ext cx="5163740" cy="2272290"/>
          </a:xfrm>
          <a:prstGeom prst="rect">
            <a:avLst/>
          </a:prstGeom>
        </p:spPr>
      </p:pic>
    </p:spTree>
    <p:extLst>
      <p:ext uri="{BB962C8B-B14F-4D97-AF65-F5344CB8AC3E}">
        <p14:creationId xmlns:p14="http://schemas.microsoft.com/office/powerpoint/2010/main" val="944734046"/>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ackground V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E328F5-FA16-80BC-932D-08D1C69593F1}"/>
              </a:ext>
            </a:extLst>
          </p:cNvPr>
          <p:cNvPicPr>
            <a:picLocks noChangeAspect="1"/>
          </p:cNvPicPr>
          <p:nvPr userDrawn="1"/>
        </p:nvPicPr>
        <p:blipFill>
          <a:blip r:embed="rId2"/>
          <a:stretch>
            <a:fillRect/>
          </a:stretch>
        </p:blipFill>
        <p:spPr>
          <a:xfrm>
            <a:off x="0" y="0"/>
            <a:ext cx="12192000" cy="4590789"/>
          </a:xfrm>
          <a:prstGeom prst="rect">
            <a:avLst/>
          </a:prstGeom>
        </p:spPr>
      </p:pic>
      <p:pic>
        <p:nvPicPr>
          <p:cNvPr id="2" name="Picture 1">
            <a:extLst>
              <a:ext uri="{FF2B5EF4-FFF2-40B4-BE49-F238E27FC236}">
                <a16:creationId xmlns:a16="http://schemas.microsoft.com/office/drawing/2014/main" id="{441C6A55-AA96-2F1C-5AF1-A672C970F5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986" y="0"/>
            <a:ext cx="12158225" cy="6857999"/>
          </a:xfrm>
          <a:prstGeom prst="rect">
            <a:avLst/>
          </a:prstGeom>
        </p:spPr>
      </p:pic>
    </p:spTree>
    <p:extLst>
      <p:ext uri="{BB962C8B-B14F-4D97-AF65-F5344CB8AC3E}">
        <p14:creationId xmlns:p14="http://schemas.microsoft.com/office/powerpoint/2010/main" val="864417256"/>
      </p:ext>
    </p:extLst>
  </p:cSld>
  <p:clrMapOvr>
    <a:masterClrMapping/>
  </p:clrMapOvr>
  <p:transition spd="slow">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ackground V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8103F1-10F5-C849-3EC5-1619F28245DA}"/>
              </a:ext>
            </a:extLst>
          </p:cNvPr>
          <p:cNvPicPr>
            <a:picLocks noChangeAspect="1"/>
          </p:cNvPicPr>
          <p:nvPr userDrawn="1"/>
        </p:nvPicPr>
        <p:blipFill>
          <a:blip r:embed="rId2"/>
          <a:stretch>
            <a:fillRect/>
          </a:stretch>
        </p:blipFill>
        <p:spPr>
          <a:xfrm>
            <a:off x="0" y="542545"/>
            <a:ext cx="12192000" cy="6315455"/>
          </a:xfrm>
          <a:prstGeom prst="rect">
            <a:avLst/>
          </a:prstGeom>
        </p:spPr>
      </p:pic>
      <p:pic>
        <p:nvPicPr>
          <p:cNvPr id="4" name="Picture 3">
            <a:extLst>
              <a:ext uri="{FF2B5EF4-FFF2-40B4-BE49-F238E27FC236}">
                <a16:creationId xmlns:a16="http://schemas.microsoft.com/office/drawing/2014/main" id="{B08DC93E-1E85-5763-60FA-B665677DB1D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5621" y="1042"/>
            <a:ext cx="12156379" cy="6856958"/>
          </a:xfrm>
          <a:prstGeom prst="rect">
            <a:avLst/>
          </a:prstGeom>
        </p:spPr>
      </p:pic>
    </p:spTree>
    <p:extLst>
      <p:ext uri="{BB962C8B-B14F-4D97-AF65-F5344CB8AC3E}">
        <p14:creationId xmlns:p14="http://schemas.microsoft.com/office/powerpoint/2010/main" val="1503799951"/>
      </p:ext>
    </p:extLst>
  </p:cSld>
  <p:clrMapOvr>
    <a:masterClrMapping/>
  </p:clrMapOvr>
  <p:transition spd="slow">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ckground V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AAF22D-2FE6-0F2C-EF3D-929E6472AE7F}"/>
              </a:ext>
            </a:extLst>
          </p:cNvPr>
          <p:cNvPicPr>
            <a:picLocks noChangeAspect="1"/>
          </p:cNvPicPr>
          <p:nvPr userDrawn="1"/>
        </p:nvPicPr>
        <p:blipFill>
          <a:blip r:embed="rId2"/>
          <a:stretch>
            <a:fillRect/>
          </a:stretch>
        </p:blipFill>
        <p:spPr>
          <a:xfrm>
            <a:off x="0" y="542545"/>
            <a:ext cx="12192000" cy="6315455"/>
          </a:xfrm>
          <a:prstGeom prst="rect">
            <a:avLst/>
          </a:prstGeom>
        </p:spPr>
      </p:pic>
      <p:pic>
        <p:nvPicPr>
          <p:cNvPr id="4" name="Picture 3">
            <a:extLst>
              <a:ext uri="{FF2B5EF4-FFF2-40B4-BE49-F238E27FC236}">
                <a16:creationId xmlns:a16="http://schemas.microsoft.com/office/drawing/2014/main" id="{8089F359-20C8-D843-8EE1-787D9E567A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58227" cy="6858000"/>
          </a:xfrm>
          <a:prstGeom prst="rect">
            <a:avLst/>
          </a:prstGeom>
        </p:spPr>
      </p:pic>
    </p:spTree>
    <p:extLst>
      <p:ext uri="{BB962C8B-B14F-4D97-AF65-F5344CB8AC3E}">
        <p14:creationId xmlns:p14="http://schemas.microsoft.com/office/powerpoint/2010/main" val="858737000"/>
      </p:ext>
    </p:extLst>
  </p:cSld>
  <p:clrMapOvr>
    <a:masterClrMapping/>
  </p:clrMapOvr>
  <p:transition spd="slow">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ckground V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CEE784-564B-DB2B-2235-0360A8580B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920285" y="0"/>
            <a:ext cx="5271715" cy="2085654"/>
          </a:xfrm>
          <a:prstGeom prst="rect">
            <a:avLst/>
          </a:prstGeom>
        </p:spPr>
      </p:pic>
    </p:spTree>
    <p:extLst>
      <p:ext uri="{BB962C8B-B14F-4D97-AF65-F5344CB8AC3E}">
        <p14:creationId xmlns:p14="http://schemas.microsoft.com/office/powerpoint/2010/main" val="2575942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BF666-AE8E-2071-B347-0858285C5B5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738B943D-AA37-7185-78AD-DB717A5960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616EDBEA-14E3-0A07-004B-841F11B922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C98EB7C-1AB6-9D96-8F79-C30367BBB6FF}"/>
              </a:ext>
            </a:extLst>
          </p:cNvPr>
          <p:cNvSpPr>
            <a:spLocks noGrp="1"/>
          </p:cNvSpPr>
          <p:nvPr>
            <p:ph type="dt" sz="half" idx="10"/>
          </p:nvPr>
        </p:nvSpPr>
        <p:spPr/>
        <p:txBody>
          <a:bodyPr/>
          <a:lstStyle/>
          <a:p>
            <a:fld id="{8F37C070-AE4F-0E49-A069-158A638C7255}" type="datetimeFigureOut">
              <a:rPr lang="en-AU" smtClean="0"/>
              <a:t>13/11/2024</a:t>
            </a:fld>
            <a:endParaRPr lang="en-AU"/>
          </a:p>
        </p:txBody>
      </p:sp>
      <p:sp>
        <p:nvSpPr>
          <p:cNvPr id="6" name="Footer Placeholder 5">
            <a:extLst>
              <a:ext uri="{FF2B5EF4-FFF2-40B4-BE49-F238E27FC236}">
                <a16:creationId xmlns:a16="http://schemas.microsoft.com/office/drawing/2014/main" id="{B9C75243-8A52-5712-FD66-31CFF4D04A5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9B28170-3FA3-E86F-E39C-EEFFC0412B7F}"/>
              </a:ext>
            </a:extLst>
          </p:cNvPr>
          <p:cNvSpPr>
            <a:spLocks noGrp="1"/>
          </p:cNvSpPr>
          <p:nvPr>
            <p:ph type="sldNum" sz="quarter" idx="12"/>
          </p:nvPr>
        </p:nvSpPr>
        <p:spPr/>
        <p:txBody>
          <a:bodyPr/>
          <a:lstStyle/>
          <a:p>
            <a:fld id="{CCE5C7A4-60A9-2849-9F25-F54718F4C65E}" type="slidenum">
              <a:rPr lang="en-AU" smtClean="0"/>
              <a:t>‹#›</a:t>
            </a:fld>
            <a:endParaRPr lang="en-AU"/>
          </a:p>
        </p:txBody>
      </p:sp>
    </p:spTree>
    <p:extLst>
      <p:ext uri="{BB962C8B-B14F-4D97-AF65-F5344CB8AC3E}">
        <p14:creationId xmlns:p14="http://schemas.microsoft.com/office/powerpoint/2010/main" val="32380667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ckground V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E328F5-FA16-80BC-932D-08D1C69593F1}"/>
              </a:ext>
            </a:extLst>
          </p:cNvPr>
          <p:cNvPicPr>
            <a:picLocks noChangeAspect="1"/>
          </p:cNvPicPr>
          <p:nvPr userDrawn="1"/>
        </p:nvPicPr>
        <p:blipFill>
          <a:blip r:embed="rId2"/>
          <a:stretch>
            <a:fillRect/>
          </a:stretch>
        </p:blipFill>
        <p:spPr>
          <a:xfrm>
            <a:off x="0" y="-479684"/>
            <a:ext cx="12192000" cy="3072982"/>
          </a:xfrm>
          <a:prstGeom prst="rect">
            <a:avLst/>
          </a:prstGeom>
        </p:spPr>
      </p:pic>
      <p:pic>
        <p:nvPicPr>
          <p:cNvPr id="2" name="Picture 1">
            <a:extLst>
              <a:ext uri="{FF2B5EF4-FFF2-40B4-BE49-F238E27FC236}">
                <a16:creationId xmlns:a16="http://schemas.microsoft.com/office/drawing/2014/main" id="{441C6A55-AA96-2F1C-5AF1-A672C970F5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27443" y="-442081"/>
            <a:ext cx="9664557" cy="7300079"/>
          </a:xfrm>
          <a:prstGeom prst="rect">
            <a:avLst/>
          </a:prstGeom>
        </p:spPr>
      </p:pic>
    </p:spTree>
    <p:extLst>
      <p:ext uri="{BB962C8B-B14F-4D97-AF65-F5344CB8AC3E}">
        <p14:creationId xmlns:p14="http://schemas.microsoft.com/office/powerpoint/2010/main" val="933990266"/>
      </p:ext>
    </p:extLst>
  </p:cSld>
  <p:clrMapOvr>
    <a:masterClrMapping/>
  </p:clrMapOvr>
  <p:transition spd="slow">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319084-8C58-3C0A-E9F3-26255A72A9AB}"/>
              </a:ext>
            </a:extLst>
          </p:cNvPr>
          <p:cNvSpPr/>
          <p:nvPr userDrawn="1"/>
        </p:nvSpPr>
        <p:spPr>
          <a:xfrm>
            <a:off x="0" y="0"/>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4245090A-C52C-74EE-D46E-246573C05C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980" y="0"/>
            <a:ext cx="12158225" cy="6857999"/>
          </a:xfrm>
          <a:prstGeom prst="rect">
            <a:avLst/>
          </a:prstGeom>
        </p:spPr>
      </p:pic>
      <p:sp>
        <p:nvSpPr>
          <p:cNvPr id="25" name="Heading">
            <a:extLst>
              <a:ext uri="{FF2B5EF4-FFF2-40B4-BE49-F238E27FC236}">
                <a16:creationId xmlns:a16="http://schemas.microsoft.com/office/drawing/2014/main" id="{FB5F6D1E-D7E9-FD61-9159-6FCBC41C8ED8}"/>
              </a:ext>
            </a:extLst>
          </p:cNvPr>
          <p:cNvSpPr>
            <a:spLocks noGrp="1"/>
          </p:cNvSpPr>
          <p:nvPr>
            <p:ph type="body" sz="quarter" idx="15" hasCustomPrompt="1"/>
          </p:nvPr>
        </p:nvSpPr>
        <p:spPr>
          <a:xfrm>
            <a:off x="1071975" y="3206386"/>
            <a:ext cx="9826848" cy="2008416"/>
          </a:xfrm>
          <a:prstGeom prst="rect">
            <a:avLst/>
          </a:prstGeom>
          <a:effectLst/>
        </p:spPr>
        <p:txBody>
          <a:bodyPr lIns="0" tIns="0" rIns="0" bIns="0" anchor="b">
            <a:noAutofit/>
          </a:bodyPr>
          <a:lstStyle>
            <a:lvl1pPr marL="0" indent="0">
              <a:lnSpc>
                <a:spcPts val="7000"/>
              </a:lnSpc>
              <a:spcBef>
                <a:spcPts val="0"/>
              </a:spcBef>
              <a:buFontTx/>
              <a:buNone/>
              <a:defRPr sz="72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heading</a:t>
            </a:r>
          </a:p>
          <a:p>
            <a:pPr lvl="0"/>
            <a:r>
              <a:rPr lang="en-US"/>
              <a:t>Here</a:t>
            </a:r>
            <a:endParaRPr lang="en-AU"/>
          </a:p>
        </p:txBody>
      </p:sp>
      <p:sp>
        <p:nvSpPr>
          <p:cNvPr id="12" name="TextBox 11">
            <a:hlinkClick r:id="rId3"/>
            <a:extLst>
              <a:ext uri="{FF2B5EF4-FFF2-40B4-BE49-F238E27FC236}">
                <a16:creationId xmlns:a16="http://schemas.microsoft.com/office/drawing/2014/main" id="{8DA8FD5F-9996-8923-4D0B-42BAF854D983}"/>
              </a:ext>
            </a:extLst>
          </p:cNvPr>
          <p:cNvSpPr txBox="1"/>
          <p:nvPr userDrawn="1"/>
        </p:nvSpPr>
        <p:spPr>
          <a:xfrm>
            <a:off x="1091431" y="5610923"/>
            <a:ext cx="5384989" cy="215444"/>
          </a:xfrm>
          <a:prstGeom prst="rect">
            <a:avLst/>
          </a:prstGeom>
          <a:noFill/>
        </p:spPr>
        <p:txBody>
          <a:bodyPr wrap="square" lIns="0" tIns="0" rIns="0" bIns="0" rtlCol="0">
            <a:spAutoFit/>
          </a:bodyPr>
          <a:lstStyle/>
          <a:p>
            <a:pPr algn="l"/>
            <a:r>
              <a:rPr lang="en-US" sz="1400" spc="300">
                <a:solidFill>
                  <a:schemeClr val="tx1"/>
                </a:solidFill>
                <a:latin typeface="+mj-lt"/>
                <a:cs typeface="Poppins" panose="00000500000000000000" pitchFamily="2" charset="0"/>
              </a:rPr>
              <a:t>www.dickerdata.com.au/microsoft</a:t>
            </a:r>
          </a:p>
        </p:txBody>
      </p:sp>
      <p:pic>
        <p:nvPicPr>
          <p:cNvPr id="6" name="Graphic 5">
            <a:extLst>
              <a:ext uri="{FF2B5EF4-FFF2-40B4-BE49-F238E27FC236}">
                <a16:creationId xmlns:a16="http://schemas.microsoft.com/office/drawing/2014/main" id="{31DBE6A5-0AAA-F2BC-3C0A-94E830C8B80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1975" y="2110902"/>
            <a:ext cx="5344218" cy="590159"/>
          </a:xfrm>
          <a:prstGeom prst="rect">
            <a:avLst/>
          </a:prstGeom>
        </p:spPr>
      </p:pic>
    </p:spTree>
    <p:extLst>
      <p:ext uri="{BB962C8B-B14F-4D97-AF65-F5344CB8AC3E}">
        <p14:creationId xmlns:p14="http://schemas.microsoft.com/office/powerpoint/2010/main" val="2621987803"/>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319084-8C58-3C0A-E9F3-26255A72A9AB}"/>
              </a:ext>
            </a:extLst>
          </p:cNvPr>
          <p:cNvSpPr/>
          <p:nvPr userDrawn="1"/>
        </p:nvSpPr>
        <p:spPr>
          <a:xfrm>
            <a:off x="0" y="0"/>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4245090A-C52C-74EE-D46E-246573C05C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156" y="0"/>
            <a:ext cx="12158225" cy="6857999"/>
          </a:xfrm>
          <a:prstGeom prst="rect">
            <a:avLst/>
          </a:prstGeom>
        </p:spPr>
      </p:pic>
      <p:sp>
        <p:nvSpPr>
          <p:cNvPr id="3" name="Heading">
            <a:extLst>
              <a:ext uri="{FF2B5EF4-FFF2-40B4-BE49-F238E27FC236}">
                <a16:creationId xmlns:a16="http://schemas.microsoft.com/office/drawing/2014/main" id="{098E9447-3DAB-CF8E-43B7-A474A422F6DA}"/>
              </a:ext>
            </a:extLst>
          </p:cNvPr>
          <p:cNvSpPr txBox="1">
            <a:spLocks/>
          </p:cNvSpPr>
          <p:nvPr userDrawn="1"/>
        </p:nvSpPr>
        <p:spPr>
          <a:xfrm>
            <a:off x="1006660" y="2152417"/>
            <a:ext cx="9826848" cy="2008416"/>
          </a:xfrm>
          <a:prstGeom prst="rect">
            <a:avLst/>
          </a:prstGeom>
          <a:effectLst/>
        </p:spPr>
        <p:txBody>
          <a:bodyPr lIns="0" tIns="0" rIns="0" bIns="0" anchor="b">
            <a:noAutofit/>
          </a:bodyPr>
          <a:lstStyle>
            <a:lvl1pPr marL="0" indent="0" algn="l" defTabSz="914400" rtl="0" eaLnBrk="1" latinLnBrk="0" hangingPunct="1">
              <a:lnSpc>
                <a:spcPts val="7000"/>
              </a:lnSpc>
              <a:spcBef>
                <a:spcPts val="0"/>
              </a:spcBef>
              <a:buClr>
                <a:schemeClr val="accent2"/>
              </a:buClr>
              <a:buFontTx/>
              <a:buNone/>
              <a:defRPr sz="7200" kern="1200">
                <a:solidFill>
                  <a:schemeClr val="tx1"/>
                </a:solidFill>
                <a:effectLst/>
                <a:latin typeface="+mj-lt"/>
                <a:ea typeface="+mn-ea"/>
                <a:cs typeface="+mn-cs"/>
              </a:defRPr>
            </a:lvl1pPr>
            <a:lvl2pPr marL="457200" indent="0" algn="l" defTabSz="914400" rtl="0" eaLnBrk="1" latinLnBrk="0" hangingPunct="1">
              <a:lnSpc>
                <a:spcPct val="150000"/>
              </a:lnSpc>
              <a:spcBef>
                <a:spcPts val="0"/>
              </a:spcBef>
              <a:buClr>
                <a:schemeClr val="accent2"/>
              </a:buClr>
              <a:buFontTx/>
              <a:buNone/>
              <a:defRPr sz="6000" kern="1200">
                <a:solidFill>
                  <a:schemeClr val="bg1"/>
                </a:solidFill>
                <a:latin typeface="+mj-lt"/>
                <a:ea typeface="+mn-ea"/>
                <a:cs typeface="+mn-cs"/>
              </a:defRPr>
            </a:lvl2pPr>
            <a:lvl3pPr marL="914400" indent="0" algn="l" defTabSz="914400" rtl="0" eaLnBrk="1" latinLnBrk="0" hangingPunct="1">
              <a:lnSpc>
                <a:spcPct val="150000"/>
              </a:lnSpc>
              <a:spcBef>
                <a:spcPts val="0"/>
              </a:spcBef>
              <a:buClr>
                <a:schemeClr val="accent2"/>
              </a:buClr>
              <a:buFontTx/>
              <a:buNone/>
              <a:tabLst/>
              <a:defRPr sz="6000" kern="1200">
                <a:solidFill>
                  <a:schemeClr val="bg1"/>
                </a:solidFill>
                <a:latin typeface="+mj-lt"/>
                <a:ea typeface="+mn-ea"/>
                <a:cs typeface="+mn-cs"/>
              </a:defRPr>
            </a:lvl3pPr>
            <a:lvl4pPr marL="13716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4pPr>
            <a:lvl5pPr marL="18288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500"/>
              <a:t>Dicker Data </a:t>
            </a:r>
            <a:br>
              <a:rPr lang="en-US" sz="6500"/>
            </a:br>
            <a:r>
              <a:rPr lang="en-US" sz="6500"/>
              <a:t>for Microsoft</a:t>
            </a:r>
            <a:endParaRPr lang="en-AU" sz="6500"/>
          </a:p>
        </p:txBody>
      </p:sp>
      <p:sp>
        <p:nvSpPr>
          <p:cNvPr id="4" name="TextBox 3">
            <a:hlinkClick r:id="rId3"/>
            <a:extLst>
              <a:ext uri="{FF2B5EF4-FFF2-40B4-BE49-F238E27FC236}">
                <a16:creationId xmlns:a16="http://schemas.microsoft.com/office/drawing/2014/main" id="{F7E74A5B-4B95-DB1D-DAF1-2F0515248E88}"/>
              </a:ext>
            </a:extLst>
          </p:cNvPr>
          <p:cNvSpPr txBox="1"/>
          <p:nvPr userDrawn="1"/>
        </p:nvSpPr>
        <p:spPr>
          <a:xfrm>
            <a:off x="1098688" y="5779037"/>
            <a:ext cx="5384989" cy="215444"/>
          </a:xfrm>
          <a:prstGeom prst="rect">
            <a:avLst/>
          </a:prstGeom>
          <a:noFill/>
        </p:spPr>
        <p:txBody>
          <a:bodyPr wrap="square" lIns="0" tIns="0" rIns="0" bIns="0" rtlCol="0">
            <a:spAutoFit/>
          </a:bodyPr>
          <a:lstStyle/>
          <a:p>
            <a:pPr algn="l"/>
            <a:r>
              <a:rPr lang="en-US" sz="1400" spc="300">
                <a:solidFill>
                  <a:schemeClr val="tx1"/>
                </a:solidFill>
                <a:latin typeface="+mj-lt"/>
                <a:cs typeface="Poppins" panose="00000500000000000000" pitchFamily="2" charset="0"/>
              </a:rPr>
              <a:t>www.dickerdata.com.au/microsoft</a:t>
            </a:r>
          </a:p>
        </p:txBody>
      </p:sp>
      <p:sp>
        <p:nvSpPr>
          <p:cNvPr id="5" name="Heading">
            <a:extLst>
              <a:ext uri="{FF2B5EF4-FFF2-40B4-BE49-F238E27FC236}">
                <a16:creationId xmlns:a16="http://schemas.microsoft.com/office/drawing/2014/main" id="{FEE1FF40-784B-4973-141E-6992675A7B2C}"/>
              </a:ext>
            </a:extLst>
          </p:cNvPr>
          <p:cNvSpPr txBox="1">
            <a:spLocks/>
          </p:cNvSpPr>
          <p:nvPr userDrawn="1"/>
        </p:nvSpPr>
        <p:spPr>
          <a:xfrm>
            <a:off x="1026116" y="3974878"/>
            <a:ext cx="6543084" cy="955211"/>
          </a:xfrm>
          <a:prstGeom prst="rect">
            <a:avLst/>
          </a:prstGeom>
          <a:effectLst/>
        </p:spPr>
        <p:txBody>
          <a:bodyPr lIns="0" tIns="0" rIns="0" bIns="0" anchor="b">
            <a:noAutofit/>
          </a:bodyPr>
          <a:lstStyle>
            <a:lvl1pPr marL="0" indent="0" algn="l" defTabSz="914400" rtl="0" eaLnBrk="1" latinLnBrk="0" hangingPunct="1">
              <a:lnSpc>
                <a:spcPts val="7000"/>
              </a:lnSpc>
              <a:spcBef>
                <a:spcPts val="0"/>
              </a:spcBef>
              <a:buClr>
                <a:schemeClr val="accent2"/>
              </a:buClr>
              <a:buFontTx/>
              <a:buNone/>
              <a:defRPr sz="7200" kern="1200">
                <a:solidFill>
                  <a:schemeClr val="tx1"/>
                </a:solidFill>
                <a:effectLst/>
                <a:latin typeface="+mj-lt"/>
                <a:ea typeface="+mn-ea"/>
                <a:cs typeface="+mn-cs"/>
              </a:defRPr>
            </a:lvl1pPr>
            <a:lvl2pPr marL="457200" indent="0" algn="l" defTabSz="914400" rtl="0" eaLnBrk="1" latinLnBrk="0" hangingPunct="1">
              <a:lnSpc>
                <a:spcPct val="150000"/>
              </a:lnSpc>
              <a:spcBef>
                <a:spcPts val="0"/>
              </a:spcBef>
              <a:buClr>
                <a:schemeClr val="accent2"/>
              </a:buClr>
              <a:buFontTx/>
              <a:buNone/>
              <a:defRPr sz="6000" kern="1200">
                <a:solidFill>
                  <a:schemeClr val="bg1"/>
                </a:solidFill>
                <a:latin typeface="+mj-lt"/>
                <a:ea typeface="+mn-ea"/>
                <a:cs typeface="+mn-cs"/>
              </a:defRPr>
            </a:lvl2pPr>
            <a:lvl3pPr marL="914400" indent="0" algn="l" defTabSz="914400" rtl="0" eaLnBrk="1" latinLnBrk="0" hangingPunct="1">
              <a:lnSpc>
                <a:spcPct val="150000"/>
              </a:lnSpc>
              <a:spcBef>
                <a:spcPts val="0"/>
              </a:spcBef>
              <a:buClr>
                <a:schemeClr val="accent2"/>
              </a:buClr>
              <a:buFontTx/>
              <a:buNone/>
              <a:tabLst/>
              <a:defRPr sz="6000" kern="1200">
                <a:solidFill>
                  <a:schemeClr val="bg1"/>
                </a:solidFill>
                <a:latin typeface="+mj-lt"/>
                <a:ea typeface="+mn-ea"/>
                <a:cs typeface="+mn-cs"/>
              </a:defRPr>
            </a:lvl3pPr>
            <a:lvl4pPr marL="13716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4pPr>
            <a:lvl5pPr marL="18288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a:latin typeface="+mn-lt"/>
              </a:rPr>
              <a:t>Empowering Microsoft Partners with the people, practices, and programs to thrive in the era of AI.​</a:t>
            </a:r>
            <a:endParaRPr lang="en-AU" sz="1800">
              <a:latin typeface="+mn-lt"/>
            </a:endParaRPr>
          </a:p>
        </p:txBody>
      </p:sp>
      <p:pic>
        <p:nvPicPr>
          <p:cNvPr id="8" name="Graphic 7">
            <a:extLst>
              <a:ext uri="{FF2B5EF4-FFF2-40B4-BE49-F238E27FC236}">
                <a16:creationId xmlns:a16="http://schemas.microsoft.com/office/drawing/2014/main" id="{4D74EEE0-852A-ED58-974E-CC1C1A2D5B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1975" y="1119735"/>
            <a:ext cx="5344218" cy="590159"/>
          </a:xfrm>
          <a:prstGeom prst="rect">
            <a:avLst/>
          </a:prstGeom>
        </p:spPr>
      </p:pic>
    </p:spTree>
    <p:extLst>
      <p:ext uri="{BB962C8B-B14F-4D97-AF65-F5344CB8AC3E}">
        <p14:creationId xmlns:p14="http://schemas.microsoft.com/office/powerpoint/2010/main" val="2485047202"/>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Slide 2">
    <p:bg>
      <p:bgPr>
        <a:solidFill>
          <a:schemeClr val="bg1"/>
        </a:solidFill>
        <a:effectLst/>
      </p:bgPr>
    </p:bg>
    <p:spTree>
      <p:nvGrpSpPr>
        <p:cNvPr id="1" name=""/>
        <p:cNvGrpSpPr/>
        <p:nvPr/>
      </p:nvGrpSpPr>
      <p:grpSpPr>
        <a:xfrm>
          <a:off x="0" y="0"/>
          <a:ext cx="0" cy="0"/>
          <a:chOff x="0" y="0"/>
          <a:chExt cx="0" cy="0"/>
        </a:xfrm>
      </p:grpSpPr>
      <p:sp>
        <p:nvSpPr>
          <p:cNvPr id="3" name="Heading">
            <a:extLst>
              <a:ext uri="{FF2B5EF4-FFF2-40B4-BE49-F238E27FC236}">
                <a16:creationId xmlns:a16="http://schemas.microsoft.com/office/drawing/2014/main" id="{098E9447-3DAB-CF8E-43B7-A474A422F6DA}"/>
              </a:ext>
            </a:extLst>
          </p:cNvPr>
          <p:cNvSpPr txBox="1">
            <a:spLocks/>
          </p:cNvSpPr>
          <p:nvPr userDrawn="1"/>
        </p:nvSpPr>
        <p:spPr>
          <a:xfrm>
            <a:off x="1006660" y="2152417"/>
            <a:ext cx="9826848" cy="2008416"/>
          </a:xfrm>
          <a:prstGeom prst="rect">
            <a:avLst/>
          </a:prstGeom>
          <a:effectLst/>
        </p:spPr>
        <p:txBody>
          <a:bodyPr lIns="0" tIns="0" rIns="0" bIns="0" anchor="b">
            <a:noAutofit/>
          </a:bodyPr>
          <a:lstStyle>
            <a:lvl1pPr marL="0" indent="0" algn="l" defTabSz="914400" rtl="0" eaLnBrk="1" latinLnBrk="0" hangingPunct="1">
              <a:lnSpc>
                <a:spcPts val="7000"/>
              </a:lnSpc>
              <a:spcBef>
                <a:spcPts val="0"/>
              </a:spcBef>
              <a:buClr>
                <a:schemeClr val="accent2"/>
              </a:buClr>
              <a:buFontTx/>
              <a:buNone/>
              <a:defRPr sz="7200" kern="1200">
                <a:solidFill>
                  <a:schemeClr val="tx1"/>
                </a:solidFill>
                <a:effectLst/>
                <a:latin typeface="+mj-lt"/>
                <a:ea typeface="+mn-ea"/>
                <a:cs typeface="+mn-cs"/>
              </a:defRPr>
            </a:lvl1pPr>
            <a:lvl2pPr marL="457200" indent="0" algn="l" defTabSz="914400" rtl="0" eaLnBrk="1" latinLnBrk="0" hangingPunct="1">
              <a:lnSpc>
                <a:spcPct val="150000"/>
              </a:lnSpc>
              <a:spcBef>
                <a:spcPts val="0"/>
              </a:spcBef>
              <a:buClr>
                <a:schemeClr val="accent2"/>
              </a:buClr>
              <a:buFontTx/>
              <a:buNone/>
              <a:defRPr sz="6000" kern="1200">
                <a:solidFill>
                  <a:schemeClr val="bg1"/>
                </a:solidFill>
                <a:latin typeface="+mj-lt"/>
                <a:ea typeface="+mn-ea"/>
                <a:cs typeface="+mn-cs"/>
              </a:defRPr>
            </a:lvl2pPr>
            <a:lvl3pPr marL="914400" indent="0" algn="l" defTabSz="914400" rtl="0" eaLnBrk="1" latinLnBrk="0" hangingPunct="1">
              <a:lnSpc>
                <a:spcPct val="150000"/>
              </a:lnSpc>
              <a:spcBef>
                <a:spcPts val="0"/>
              </a:spcBef>
              <a:buClr>
                <a:schemeClr val="accent2"/>
              </a:buClr>
              <a:buFontTx/>
              <a:buNone/>
              <a:tabLst/>
              <a:defRPr sz="6000" kern="1200">
                <a:solidFill>
                  <a:schemeClr val="bg1"/>
                </a:solidFill>
                <a:latin typeface="+mj-lt"/>
                <a:ea typeface="+mn-ea"/>
                <a:cs typeface="+mn-cs"/>
              </a:defRPr>
            </a:lvl3pPr>
            <a:lvl4pPr marL="13716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4pPr>
            <a:lvl5pPr marL="18288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500"/>
              <a:t>Dicker Data </a:t>
            </a:r>
            <a:br>
              <a:rPr lang="en-US" sz="6500"/>
            </a:br>
            <a:r>
              <a:rPr lang="en-US" sz="6500"/>
              <a:t>for Microsoft</a:t>
            </a:r>
            <a:endParaRPr lang="en-AU" sz="6500"/>
          </a:p>
        </p:txBody>
      </p:sp>
      <p:sp>
        <p:nvSpPr>
          <p:cNvPr id="4" name="TextBox 3">
            <a:hlinkClick r:id="rId2"/>
            <a:extLst>
              <a:ext uri="{FF2B5EF4-FFF2-40B4-BE49-F238E27FC236}">
                <a16:creationId xmlns:a16="http://schemas.microsoft.com/office/drawing/2014/main" id="{F7E74A5B-4B95-DB1D-DAF1-2F0515248E88}"/>
              </a:ext>
            </a:extLst>
          </p:cNvPr>
          <p:cNvSpPr txBox="1"/>
          <p:nvPr userDrawn="1"/>
        </p:nvSpPr>
        <p:spPr>
          <a:xfrm>
            <a:off x="1098688" y="5779037"/>
            <a:ext cx="5384989" cy="215444"/>
          </a:xfrm>
          <a:prstGeom prst="rect">
            <a:avLst/>
          </a:prstGeom>
          <a:noFill/>
        </p:spPr>
        <p:txBody>
          <a:bodyPr wrap="square" lIns="0" tIns="0" rIns="0" bIns="0" rtlCol="0">
            <a:spAutoFit/>
          </a:bodyPr>
          <a:lstStyle/>
          <a:p>
            <a:pPr algn="l"/>
            <a:r>
              <a:rPr lang="en-US" sz="1400" spc="300">
                <a:solidFill>
                  <a:schemeClr val="tx1"/>
                </a:solidFill>
                <a:latin typeface="+mj-lt"/>
                <a:cs typeface="Poppins" panose="00000500000000000000" pitchFamily="2" charset="0"/>
              </a:rPr>
              <a:t>www.dickerdata.com.au/microsoft</a:t>
            </a:r>
          </a:p>
        </p:txBody>
      </p:sp>
      <p:sp>
        <p:nvSpPr>
          <p:cNvPr id="5" name="Heading">
            <a:extLst>
              <a:ext uri="{FF2B5EF4-FFF2-40B4-BE49-F238E27FC236}">
                <a16:creationId xmlns:a16="http://schemas.microsoft.com/office/drawing/2014/main" id="{FEE1FF40-784B-4973-141E-6992675A7B2C}"/>
              </a:ext>
            </a:extLst>
          </p:cNvPr>
          <p:cNvSpPr txBox="1">
            <a:spLocks/>
          </p:cNvSpPr>
          <p:nvPr userDrawn="1"/>
        </p:nvSpPr>
        <p:spPr>
          <a:xfrm>
            <a:off x="1026116" y="3974878"/>
            <a:ext cx="6543084" cy="955211"/>
          </a:xfrm>
          <a:prstGeom prst="rect">
            <a:avLst/>
          </a:prstGeom>
          <a:effectLst/>
        </p:spPr>
        <p:txBody>
          <a:bodyPr lIns="0" tIns="0" rIns="0" bIns="0" anchor="b">
            <a:noAutofit/>
          </a:bodyPr>
          <a:lstStyle>
            <a:lvl1pPr marL="0" indent="0" algn="l" defTabSz="914400" rtl="0" eaLnBrk="1" latinLnBrk="0" hangingPunct="1">
              <a:lnSpc>
                <a:spcPts val="7000"/>
              </a:lnSpc>
              <a:spcBef>
                <a:spcPts val="0"/>
              </a:spcBef>
              <a:buClr>
                <a:schemeClr val="accent2"/>
              </a:buClr>
              <a:buFontTx/>
              <a:buNone/>
              <a:defRPr sz="7200" kern="1200">
                <a:solidFill>
                  <a:schemeClr val="tx1"/>
                </a:solidFill>
                <a:effectLst/>
                <a:latin typeface="+mj-lt"/>
                <a:ea typeface="+mn-ea"/>
                <a:cs typeface="+mn-cs"/>
              </a:defRPr>
            </a:lvl1pPr>
            <a:lvl2pPr marL="457200" indent="0" algn="l" defTabSz="914400" rtl="0" eaLnBrk="1" latinLnBrk="0" hangingPunct="1">
              <a:lnSpc>
                <a:spcPct val="150000"/>
              </a:lnSpc>
              <a:spcBef>
                <a:spcPts val="0"/>
              </a:spcBef>
              <a:buClr>
                <a:schemeClr val="accent2"/>
              </a:buClr>
              <a:buFontTx/>
              <a:buNone/>
              <a:defRPr sz="6000" kern="1200">
                <a:solidFill>
                  <a:schemeClr val="bg1"/>
                </a:solidFill>
                <a:latin typeface="+mj-lt"/>
                <a:ea typeface="+mn-ea"/>
                <a:cs typeface="+mn-cs"/>
              </a:defRPr>
            </a:lvl2pPr>
            <a:lvl3pPr marL="914400" indent="0" algn="l" defTabSz="914400" rtl="0" eaLnBrk="1" latinLnBrk="0" hangingPunct="1">
              <a:lnSpc>
                <a:spcPct val="150000"/>
              </a:lnSpc>
              <a:spcBef>
                <a:spcPts val="0"/>
              </a:spcBef>
              <a:buClr>
                <a:schemeClr val="accent2"/>
              </a:buClr>
              <a:buFontTx/>
              <a:buNone/>
              <a:tabLst/>
              <a:defRPr sz="6000" kern="1200">
                <a:solidFill>
                  <a:schemeClr val="bg1"/>
                </a:solidFill>
                <a:latin typeface="+mj-lt"/>
                <a:ea typeface="+mn-ea"/>
                <a:cs typeface="+mn-cs"/>
              </a:defRPr>
            </a:lvl3pPr>
            <a:lvl4pPr marL="13716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4pPr>
            <a:lvl5pPr marL="18288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a:latin typeface="+mn-lt"/>
              </a:rPr>
              <a:t>Empowering Microsoft Partners with the people, practices, and programs to thrive in the era of AI.​</a:t>
            </a:r>
            <a:endParaRPr lang="en-AU" sz="1800">
              <a:latin typeface="+mn-lt"/>
            </a:endParaRPr>
          </a:p>
        </p:txBody>
      </p:sp>
      <p:pic>
        <p:nvPicPr>
          <p:cNvPr id="8" name="Graphic 7">
            <a:extLst>
              <a:ext uri="{FF2B5EF4-FFF2-40B4-BE49-F238E27FC236}">
                <a16:creationId xmlns:a16="http://schemas.microsoft.com/office/drawing/2014/main" id="{4D74EEE0-852A-ED58-974E-CC1C1A2D5B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1975" y="1119735"/>
            <a:ext cx="5344218" cy="590159"/>
          </a:xfrm>
          <a:prstGeom prst="rect">
            <a:avLst/>
          </a:prstGeom>
        </p:spPr>
      </p:pic>
    </p:spTree>
    <p:extLst>
      <p:ext uri="{BB962C8B-B14F-4D97-AF65-F5344CB8AC3E}">
        <p14:creationId xmlns:p14="http://schemas.microsoft.com/office/powerpoint/2010/main" val="856494547"/>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05B28E-36DC-DD91-28A6-5AB1E16FAF7B}"/>
              </a:ext>
            </a:extLst>
          </p:cNvPr>
          <p:cNvSpPr/>
          <p:nvPr userDrawn="1"/>
        </p:nvSpPr>
        <p:spPr>
          <a:xfrm rot="10800000">
            <a:off x="0"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4245090A-C52C-74EE-D46E-246573C05C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534" y="0"/>
            <a:ext cx="12158227" cy="6858000"/>
          </a:xfrm>
          <a:prstGeom prst="rect">
            <a:avLst/>
          </a:prstGeom>
        </p:spPr>
      </p:pic>
      <p:sp>
        <p:nvSpPr>
          <p:cNvPr id="25" name="Heading">
            <a:extLst>
              <a:ext uri="{FF2B5EF4-FFF2-40B4-BE49-F238E27FC236}">
                <a16:creationId xmlns:a16="http://schemas.microsoft.com/office/drawing/2014/main" id="{FB5F6D1E-D7E9-FD61-9159-6FCBC41C8ED8}"/>
              </a:ext>
            </a:extLst>
          </p:cNvPr>
          <p:cNvSpPr>
            <a:spLocks noGrp="1"/>
          </p:cNvSpPr>
          <p:nvPr>
            <p:ph type="body" sz="quarter" idx="15" hasCustomPrompt="1"/>
          </p:nvPr>
        </p:nvSpPr>
        <p:spPr>
          <a:xfrm>
            <a:off x="1071975" y="2330897"/>
            <a:ext cx="9826848" cy="2008416"/>
          </a:xfrm>
          <a:prstGeom prst="rect">
            <a:avLst/>
          </a:prstGeom>
          <a:effectLst/>
        </p:spPr>
        <p:txBody>
          <a:bodyPr lIns="0" tIns="0" rIns="0" bIns="0" anchor="b">
            <a:noAutofit/>
          </a:bodyPr>
          <a:lstStyle>
            <a:lvl1pPr marL="0" indent="0">
              <a:lnSpc>
                <a:spcPts val="7000"/>
              </a:lnSpc>
              <a:spcBef>
                <a:spcPts val="0"/>
              </a:spcBef>
              <a:buFontTx/>
              <a:buNone/>
              <a:defRPr sz="72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heading</a:t>
            </a:r>
          </a:p>
          <a:p>
            <a:pPr lvl="0"/>
            <a:r>
              <a:rPr lang="en-US"/>
              <a:t>Here</a:t>
            </a:r>
            <a:endParaRPr lang="en-AU"/>
          </a:p>
        </p:txBody>
      </p:sp>
      <p:sp>
        <p:nvSpPr>
          <p:cNvPr id="12" name="TextBox 11">
            <a:hlinkClick r:id="rId3"/>
            <a:extLst>
              <a:ext uri="{FF2B5EF4-FFF2-40B4-BE49-F238E27FC236}">
                <a16:creationId xmlns:a16="http://schemas.microsoft.com/office/drawing/2014/main" id="{8DA8FD5F-9996-8923-4D0B-42BAF854D983}"/>
              </a:ext>
            </a:extLst>
          </p:cNvPr>
          <p:cNvSpPr txBox="1"/>
          <p:nvPr userDrawn="1"/>
        </p:nvSpPr>
        <p:spPr>
          <a:xfrm>
            <a:off x="1091431" y="5622587"/>
            <a:ext cx="5384989" cy="215444"/>
          </a:xfrm>
          <a:prstGeom prst="rect">
            <a:avLst/>
          </a:prstGeom>
          <a:noFill/>
        </p:spPr>
        <p:txBody>
          <a:bodyPr wrap="square" lIns="0" tIns="0" rIns="0" bIns="0" rtlCol="0">
            <a:spAutoFit/>
          </a:bodyPr>
          <a:lstStyle/>
          <a:p>
            <a:pPr algn="l"/>
            <a:r>
              <a:rPr lang="en-US" sz="1400" spc="300">
                <a:solidFill>
                  <a:schemeClr val="tx1"/>
                </a:solidFill>
                <a:latin typeface="+mj-lt"/>
                <a:cs typeface="Poppins" panose="00000500000000000000" pitchFamily="2" charset="0"/>
              </a:rPr>
              <a:t>www.dickerdata.com.au/microsoft</a:t>
            </a:r>
          </a:p>
        </p:txBody>
      </p:sp>
      <p:pic>
        <p:nvPicPr>
          <p:cNvPr id="6" name="Graphic 5">
            <a:extLst>
              <a:ext uri="{FF2B5EF4-FFF2-40B4-BE49-F238E27FC236}">
                <a16:creationId xmlns:a16="http://schemas.microsoft.com/office/drawing/2014/main" id="{31DBE6A5-0AAA-F2BC-3C0A-94E830C8B80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1975" y="1235413"/>
            <a:ext cx="5344218" cy="590159"/>
          </a:xfrm>
          <a:prstGeom prst="rect">
            <a:avLst/>
          </a:prstGeom>
        </p:spPr>
      </p:pic>
      <p:sp>
        <p:nvSpPr>
          <p:cNvPr id="2" name="Heading">
            <a:extLst>
              <a:ext uri="{FF2B5EF4-FFF2-40B4-BE49-F238E27FC236}">
                <a16:creationId xmlns:a16="http://schemas.microsoft.com/office/drawing/2014/main" id="{BBBC56F2-E5BF-5656-25B5-85893867608B}"/>
              </a:ext>
            </a:extLst>
          </p:cNvPr>
          <p:cNvSpPr txBox="1">
            <a:spLocks/>
          </p:cNvSpPr>
          <p:nvPr userDrawn="1"/>
        </p:nvSpPr>
        <p:spPr>
          <a:xfrm>
            <a:off x="1055088" y="4129883"/>
            <a:ext cx="6543084" cy="955211"/>
          </a:xfrm>
          <a:prstGeom prst="rect">
            <a:avLst/>
          </a:prstGeom>
          <a:effectLst/>
        </p:spPr>
        <p:txBody>
          <a:bodyPr lIns="0" tIns="0" rIns="0" bIns="0" anchor="b">
            <a:noAutofit/>
          </a:bodyPr>
          <a:lstStyle>
            <a:lvl1pPr marL="0" indent="0" algn="l" defTabSz="914400" rtl="0" eaLnBrk="1" latinLnBrk="0" hangingPunct="1">
              <a:lnSpc>
                <a:spcPts val="7000"/>
              </a:lnSpc>
              <a:spcBef>
                <a:spcPts val="0"/>
              </a:spcBef>
              <a:buClr>
                <a:schemeClr val="accent2"/>
              </a:buClr>
              <a:buFontTx/>
              <a:buNone/>
              <a:defRPr sz="7200" kern="1200">
                <a:solidFill>
                  <a:schemeClr val="tx1"/>
                </a:solidFill>
                <a:effectLst/>
                <a:latin typeface="+mj-lt"/>
                <a:ea typeface="+mn-ea"/>
                <a:cs typeface="+mn-cs"/>
              </a:defRPr>
            </a:lvl1pPr>
            <a:lvl2pPr marL="457200" indent="0" algn="l" defTabSz="914400" rtl="0" eaLnBrk="1" latinLnBrk="0" hangingPunct="1">
              <a:lnSpc>
                <a:spcPct val="150000"/>
              </a:lnSpc>
              <a:spcBef>
                <a:spcPts val="0"/>
              </a:spcBef>
              <a:buClr>
                <a:schemeClr val="accent2"/>
              </a:buClr>
              <a:buFontTx/>
              <a:buNone/>
              <a:defRPr sz="6000" kern="1200">
                <a:solidFill>
                  <a:schemeClr val="bg1"/>
                </a:solidFill>
                <a:latin typeface="+mj-lt"/>
                <a:ea typeface="+mn-ea"/>
                <a:cs typeface="+mn-cs"/>
              </a:defRPr>
            </a:lvl2pPr>
            <a:lvl3pPr marL="914400" indent="0" algn="l" defTabSz="914400" rtl="0" eaLnBrk="1" latinLnBrk="0" hangingPunct="1">
              <a:lnSpc>
                <a:spcPct val="150000"/>
              </a:lnSpc>
              <a:spcBef>
                <a:spcPts val="0"/>
              </a:spcBef>
              <a:buClr>
                <a:schemeClr val="accent2"/>
              </a:buClr>
              <a:buFontTx/>
              <a:buNone/>
              <a:tabLst/>
              <a:defRPr sz="6000" kern="1200">
                <a:solidFill>
                  <a:schemeClr val="bg1"/>
                </a:solidFill>
                <a:latin typeface="+mj-lt"/>
                <a:ea typeface="+mn-ea"/>
                <a:cs typeface="+mn-cs"/>
              </a:defRPr>
            </a:lvl3pPr>
            <a:lvl4pPr marL="13716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4pPr>
            <a:lvl5pPr marL="18288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a:latin typeface="+mn-lt"/>
              </a:rPr>
              <a:t>Empowering Microsoft Partners with the people, practices, and programs to thrive in the era of AI.​</a:t>
            </a:r>
            <a:endParaRPr lang="en-AU" sz="1800">
              <a:latin typeface="+mn-lt"/>
            </a:endParaRPr>
          </a:p>
        </p:txBody>
      </p:sp>
    </p:spTree>
    <p:extLst>
      <p:ext uri="{BB962C8B-B14F-4D97-AF65-F5344CB8AC3E}">
        <p14:creationId xmlns:p14="http://schemas.microsoft.com/office/powerpoint/2010/main" val="491414311"/>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943DAA-EBE5-8995-D9FB-B01B4A617E28}"/>
              </a:ext>
            </a:extLst>
          </p:cNvPr>
          <p:cNvPicPr>
            <a:picLocks noChangeAspect="1"/>
          </p:cNvPicPr>
          <p:nvPr userDrawn="1"/>
        </p:nvPicPr>
        <p:blipFill>
          <a:blip r:embed="rId2"/>
          <a:stretch>
            <a:fillRect/>
          </a:stretch>
        </p:blipFill>
        <p:spPr>
          <a:xfrm rot="10800000">
            <a:off x="0" y="542545"/>
            <a:ext cx="12192000" cy="6315455"/>
          </a:xfrm>
          <a:prstGeom prst="rect">
            <a:avLst/>
          </a:prstGeom>
        </p:spPr>
      </p:pic>
      <p:pic>
        <p:nvPicPr>
          <p:cNvPr id="7" name="Picture 6">
            <a:extLst>
              <a:ext uri="{FF2B5EF4-FFF2-40B4-BE49-F238E27FC236}">
                <a16:creationId xmlns:a16="http://schemas.microsoft.com/office/drawing/2014/main" id="{4245090A-C52C-74EE-D46E-246573C05C3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8155" y="0"/>
            <a:ext cx="12158227" cy="6858000"/>
          </a:xfrm>
          <a:prstGeom prst="rect">
            <a:avLst/>
          </a:prstGeom>
        </p:spPr>
      </p:pic>
      <p:sp>
        <p:nvSpPr>
          <p:cNvPr id="25" name="Heading">
            <a:extLst>
              <a:ext uri="{FF2B5EF4-FFF2-40B4-BE49-F238E27FC236}">
                <a16:creationId xmlns:a16="http://schemas.microsoft.com/office/drawing/2014/main" id="{FB5F6D1E-D7E9-FD61-9159-6FCBC41C8ED8}"/>
              </a:ext>
            </a:extLst>
          </p:cNvPr>
          <p:cNvSpPr>
            <a:spLocks noGrp="1"/>
          </p:cNvSpPr>
          <p:nvPr>
            <p:ph type="body" sz="quarter" idx="15" hasCustomPrompt="1"/>
          </p:nvPr>
        </p:nvSpPr>
        <p:spPr>
          <a:xfrm>
            <a:off x="1071975" y="2156625"/>
            <a:ext cx="9826848" cy="2008416"/>
          </a:xfrm>
          <a:prstGeom prst="rect">
            <a:avLst/>
          </a:prstGeom>
          <a:effectLst/>
        </p:spPr>
        <p:txBody>
          <a:bodyPr lIns="0" tIns="0" rIns="0" bIns="0" anchor="b">
            <a:noAutofit/>
          </a:bodyPr>
          <a:lstStyle>
            <a:lvl1pPr marL="0" indent="0">
              <a:lnSpc>
                <a:spcPts val="7000"/>
              </a:lnSpc>
              <a:spcBef>
                <a:spcPts val="0"/>
              </a:spcBef>
              <a:buFontTx/>
              <a:buNone/>
              <a:defRPr sz="72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heading</a:t>
            </a:r>
          </a:p>
          <a:p>
            <a:pPr lvl="0"/>
            <a:r>
              <a:rPr lang="en-US"/>
              <a:t>Here</a:t>
            </a:r>
            <a:endParaRPr lang="en-AU"/>
          </a:p>
        </p:txBody>
      </p:sp>
      <p:pic>
        <p:nvPicPr>
          <p:cNvPr id="6" name="Graphic 5">
            <a:extLst>
              <a:ext uri="{FF2B5EF4-FFF2-40B4-BE49-F238E27FC236}">
                <a16:creationId xmlns:a16="http://schemas.microsoft.com/office/drawing/2014/main" id="{31DBE6A5-0AAA-F2BC-3C0A-94E830C8B80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1975" y="982978"/>
            <a:ext cx="5344218" cy="590159"/>
          </a:xfrm>
          <a:prstGeom prst="rect">
            <a:avLst/>
          </a:prstGeom>
        </p:spPr>
      </p:pic>
      <p:sp>
        <p:nvSpPr>
          <p:cNvPr id="2" name="Text Placeholder 2">
            <a:extLst>
              <a:ext uri="{FF2B5EF4-FFF2-40B4-BE49-F238E27FC236}">
                <a16:creationId xmlns:a16="http://schemas.microsoft.com/office/drawing/2014/main" id="{648301FB-1353-44FA-1711-CB0861F507B3}"/>
              </a:ext>
            </a:extLst>
          </p:cNvPr>
          <p:cNvSpPr>
            <a:spLocks noGrp="1"/>
          </p:cNvSpPr>
          <p:nvPr>
            <p:ph type="body" sz="quarter" idx="16" hasCustomPrompt="1"/>
          </p:nvPr>
        </p:nvSpPr>
        <p:spPr>
          <a:xfrm>
            <a:off x="1066023" y="5622587"/>
            <a:ext cx="4129087" cy="492125"/>
          </a:xfrm>
          <a:prstGeom prst="rect">
            <a:avLst/>
          </a:prstGeom>
        </p:spPr>
        <p:txBody>
          <a:bodyPr lIns="0" tIns="0" rIns="0" bIns="0" anchor="ctr"/>
          <a:lstStyle>
            <a:lvl1pPr marL="0" indent="0">
              <a:buNone/>
              <a:defRPr sz="1200">
                <a:solidFill>
                  <a:schemeClr val="tx1"/>
                </a:solidFill>
              </a:defRPr>
            </a:lvl1pPr>
            <a:lvl2pPr marL="360000" indent="0">
              <a:buNone/>
              <a:defRPr sz="1200">
                <a:solidFill>
                  <a:schemeClr val="bg1"/>
                </a:solidFill>
              </a:defRPr>
            </a:lvl2pPr>
            <a:lvl3pPr marL="722312" indent="0">
              <a:buNone/>
              <a:defRPr sz="1200">
                <a:solidFill>
                  <a:schemeClr val="bg1"/>
                </a:solidFill>
              </a:defRPr>
            </a:lvl3pPr>
            <a:lvl4pPr marL="1071562" indent="0">
              <a:buNone/>
              <a:defRPr sz="1200">
                <a:solidFill>
                  <a:schemeClr val="bg1"/>
                </a:solidFill>
              </a:defRPr>
            </a:lvl4pPr>
            <a:lvl5pPr marL="1431925" indent="0">
              <a:buNone/>
              <a:defRPr sz="1200">
                <a:solidFill>
                  <a:schemeClr val="bg1"/>
                </a:solidFill>
              </a:defRPr>
            </a:lvl5pPr>
          </a:lstStyle>
          <a:p>
            <a:pPr lvl="0"/>
            <a:r>
              <a:rPr lang="en-US"/>
              <a:t>PRESENTED BY:  Add presenters name here</a:t>
            </a:r>
          </a:p>
        </p:txBody>
      </p:sp>
      <p:sp>
        <p:nvSpPr>
          <p:cNvPr id="4" name="Heading">
            <a:extLst>
              <a:ext uri="{FF2B5EF4-FFF2-40B4-BE49-F238E27FC236}">
                <a16:creationId xmlns:a16="http://schemas.microsoft.com/office/drawing/2014/main" id="{129CD6D3-B6ED-1073-857B-69B577700F0F}"/>
              </a:ext>
            </a:extLst>
          </p:cNvPr>
          <p:cNvSpPr txBox="1">
            <a:spLocks/>
          </p:cNvSpPr>
          <p:nvPr userDrawn="1"/>
        </p:nvSpPr>
        <p:spPr>
          <a:xfrm>
            <a:off x="1026116" y="3974878"/>
            <a:ext cx="6543084" cy="955211"/>
          </a:xfrm>
          <a:prstGeom prst="rect">
            <a:avLst/>
          </a:prstGeom>
          <a:effectLst/>
        </p:spPr>
        <p:txBody>
          <a:bodyPr lIns="0" tIns="0" rIns="0" bIns="0" anchor="b">
            <a:noAutofit/>
          </a:bodyPr>
          <a:lstStyle>
            <a:lvl1pPr marL="0" indent="0" algn="l" defTabSz="914400" rtl="0" eaLnBrk="1" latinLnBrk="0" hangingPunct="1">
              <a:lnSpc>
                <a:spcPts val="7000"/>
              </a:lnSpc>
              <a:spcBef>
                <a:spcPts val="0"/>
              </a:spcBef>
              <a:buClr>
                <a:schemeClr val="accent2"/>
              </a:buClr>
              <a:buFontTx/>
              <a:buNone/>
              <a:defRPr sz="7200" kern="1200">
                <a:solidFill>
                  <a:schemeClr val="tx1"/>
                </a:solidFill>
                <a:effectLst/>
                <a:latin typeface="+mj-lt"/>
                <a:ea typeface="+mn-ea"/>
                <a:cs typeface="+mn-cs"/>
              </a:defRPr>
            </a:lvl1pPr>
            <a:lvl2pPr marL="457200" indent="0" algn="l" defTabSz="914400" rtl="0" eaLnBrk="1" latinLnBrk="0" hangingPunct="1">
              <a:lnSpc>
                <a:spcPct val="150000"/>
              </a:lnSpc>
              <a:spcBef>
                <a:spcPts val="0"/>
              </a:spcBef>
              <a:buClr>
                <a:schemeClr val="accent2"/>
              </a:buClr>
              <a:buFontTx/>
              <a:buNone/>
              <a:defRPr sz="6000" kern="1200">
                <a:solidFill>
                  <a:schemeClr val="bg1"/>
                </a:solidFill>
                <a:latin typeface="+mj-lt"/>
                <a:ea typeface="+mn-ea"/>
                <a:cs typeface="+mn-cs"/>
              </a:defRPr>
            </a:lvl2pPr>
            <a:lvl3pPr marL="914400" indent="0" algn="l" defTabSz="914400" rtl="0" eaLnBrk="1" latinLnBrk="0" hangingPunct="1">
              <a:lnSpc>
                <a:spcPct val="150000"/>
              </a:lnSpc>
              <a:spcBef>
                <a:spcPts val="0"/>
              </a:spcBef>
              <a:buClr>
                <a:schemeClr val="accent2"/>
              </a:buClr>
              <a:buFontTx/>
              <a:buNone/>
              <a:tabLst/>
              <a:defRPr sz="6000" kern="1200">
                <a:solidFill>
                  <a:schemeClr val="bg1"/>
                </a:solidFill>
                <a:latin typeface="+mj-lt"/>
                <a:ea typeface="+mn-ea"/>
                <a:cs typeface="+mn-cs"/>
              </a:defRPr>
            </a:lvl3pPr>
            <a:lvl4pPr marL="13716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4pPr>
            <a:lvl5pPr marL="1828800" indent="0" algn="l" defTabSz="914400" rtl="0" eaLnBrk="1" latinLnBrk="0" hangingPunct="1">
              <a:lnSpc>
                <a:spcPct val="100000"/>
              </a:lnSpc>
              <a:spcBef>
                <a:spcPts val="0"/>
              </a:spcBef>
              <a:buClr>
                <a:schemeClr val="accent2"/>
              </a:buClr>
              <a:buFontTx/>
              <a:buNone/>
              <a:defRPr sz="60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a:latin typeface="+mn-lt"/>
              </a:rPr>
              <a:t>Empowering Microsoft Partners with the people, practices, and programs to thrive in the era of AI.​</a:t>
            </a:r>
            <a:endParaRPr lang="en-AU" sz="1800">
              <a:latin typeface="+mn-lt"/>
            </a:endParaRPr>
          </a:p>
        </p:txBody>
      </p:sp>
    </p:spTree>
    <p:extLst>
      <p:ext uri="{BB962C8B-B14F-4D97-AF65-F5344CB8AC3E}">
        <p14:creationId xmlns:p14="http://schemas.microsoft.com/office/powerpoint/2010/main" val="280898722"/>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 image with Heade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ACC4E2-960E-5F72-F0AF-AF06D9BBA5D1}"/>
              </a:ext>
            </a:extLst>
          </p:cNvPr>
          <p:cNvSpPr/>
          <p:nvPr userDrawn="1"/>
        </p:nvSpPr>
        <p:spPr>
          <a:xfrm rot="10800000">
            <a:off x="-22537"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DD6727F1-6878-4771-4645-34CA5DB799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090" y="0"/>
            <a:ext cx="12158227" cy="6858000"/>
          </a:xfrm>
          <a:prstGeom prst="rect">
            <a:avLst/>
          </a:prstGeom>
        </p:spPr>
      </p:pic>
      <p:sp>
        <p:nvSpPr>
          <p:cNvPr id="2" name="Heading">
            <a:extLst>
              <a:ext uri="{FF2B5EF4-FFF2-40B4-BE49-F238E27FC236}">
                <a16:creationId xmlns:a16="http://schemas.microsoft.com/office/drawing/2014/main" id="{87BB52D4-142A-F1CC-DCB8-5A48BF2F41E9}"/>
              </a:ext>
            </a:extLst>
          </p:cNvPr>
          <p:cNvSpPr>
            <a:spLocks noGrp="1"/>
          </p:cNvSpPr>
          <p:nvPr>
            <p:ph type="body" sz="quarter" idx="15" hasCustomPrompt="1"/>
          </p:nvPr>
        </p:nvSpPr>
        <p:spPr>
          <a:xfrm>
            <a:off x="6282000" y="2718998"/>
            <a:ext cx="5019151" cy="1964752"/>
          </a:xfrm>
          <a:prstGeom prst="rect">
            <a:avLst/>
          </a:prstGeom>
          <a:effectLst/>
        </p:spPr>
        <p:txBody>
          <a:bodyPr lIns="0" tIns="0" rIns="0" bIns="0" anchor="b">
            <a:noAutofit/>
          </a:bodyPr>
          <a:lstStyle>
            <a:lvl1pPr marL="0" indent="0">
              <a:lnSpc>
                <a:spcPct val="100000"/>
              </a:lnSpc>
              <a:spcBef>
                <a:spcPts val="0"/>
              </a:spcBef>
              <a:buFontTx/>
              <a:buNone/>
              <a:defRPr sz="55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your heading </a:t>
            </a:r>
          </a:p>
          <a:p>
            <a:pPr lvl="0"/>
            <a:r>
              <a:rPr lang="en-US"/>
              <a:t>here</a:t>
            </a:r>
            <a:endParaRPr lang="en-AU"/>
          </a:p>
        </p:txBody>
      </p:sp>
      <p:sp>
        <p:nvSpPr>
          <p:cNvPr id="8" name="Iphone Image">
            <a:extLst>
              <a:ext uri="{FF2B5EF4-FFF2-40B4-BE49-F238E27FC236}">
                <a16:creationId xmlns:a16="http://schemas.microsoft.com/office/drawing/2014/main" id="{F8CF91FA-A437-106E-3090-4229A2229CAE}"/>
              </a:ext>
            </a:extLst>
          </p:cNvPr>
          <p:cNvSpPr>
            <a:spLocks noGrp="1"/>
          </p:cNvSpPr>
          <p:nvPr>
            <p:ph type="pic" sz="quarter" idx="18" hasCustomPrompt="1"/>
          </p:nvPr>
        </p:nvSpPr>
        <p:spPr>
          <a:xfrm>
            <a:off x="807396" y="817123"/>
            <a:ext cx="4686313" cy="5282120"/>
          </a:xfrm>
          <a:prstGeom prst="roundRect">
            <a:avLst>
              <a:gd name="adj" fmla="val 8204"/>
            </a:avLst>
          </a:prstGeom>
          <a:solidFill>
            <a:schemeClr val="bg1">
              <a:lumMod val="75000"/>
            </a:schemeClr>
          </a:solidFill>
        </p:spPr>
        <p:txBody>
          <a:bodyPr anchor="ctr"/>
          <a:lstStyle>
            <a:lvl1pPr marL="0" indent="0" algn="ctr">
              <a:buNone/>
              <a:defRPr>
                <a:latin typeface="+mj-lt"/>
              </a:defRPr>
            </a:lvl1pPr>
          </a:lstStyle>
          <a:p>
            <a:r>
              <a:rPr lang="en-US"/>
              <a:t>Click to Add</a:t>
            </a:r>
          </a:p>
          <a:p>
            <a:r>
              <a:rPr lang="en-US"/>
              <a:t>Image Here</a:t>
            </a:r>
          </a:p>
        </p:txBody>
      </p:sp>
    </p:spTree>
    <p:extLst>
      <p:ext uri="{BB962C8B-B14F-4D97-AF65-F5344CB8AC3E}">
        <p14:creationId xmlns:p14="http://schemas.microsoft.com/office/powerpoint/2010/main" val="3363535496"/>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1 image with Heade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ACC4E2-960E-5F72-F0AF-AF06D9BBA5D1}"/>
              </a:ext>
            </a:extLst>
          </p:cNvPr>
          <p:cNvSpPr/>
          <p:nvPr userDrawn="1"/>
        </p:nvSpPr>
        <p:spPr>
          <a:xfrm rot="10800000">
            <a:off x="-22537" y="544749"/>
            <a:ext cx="12192000" cy="6313251"/>
          </a:xfrm>
          <a:prstGeom prst="rect">
            <a:avLst/>
          </a:prstGeom>
          <a:gradFill>
            <a:gsLst>
              <a:gs pos="100000">
                <a:srgbClr val="F1EFFD"/>
              </a:gs>
              <a:gs pos="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DD6727F1-6878-4771-4645-34CA5DB799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15" y="0"/>
            <a:ext cx="12158225" cy="6857998"/>
          </a:xfrm>
          <a:prstGeom prst="rect">
            <a:avLst/>
          </a:prstGeom>
        </p:spPr>
      </p:pic>
      <p:sp>
        <p:nvSpPr>
          <p:cNvPr id="2" name="Heading">
            <a:extLst>
              <a:ext uri="{FF2B5EF4-FFF2-40B4-BE49-F238E27FC236}">
                <a16:creationId xmlns:a16="http://schemas.microsoft.com/office/drawing/2014/main" id="{87BB52D4-142A-F1CC-DCB8-5A48BF2F41E9}"/>
              </a:ext>
            </a:extLst>
          </p:cNvPr>
          <p:cNvSpPr>
            <a:spLocks noGrp="1"/>
          </p:cNvSpPr>
          <p:nvPr>
            <p:ph type="body" sz="quarter" idx="15" hasCustomPrompt="1"/>
          </p:nvPr>
        </p:nvSpPr>
        <p:spPr>
          <a:xfrm>
            <a:off x="6282000" y="2718998"/>
            <a:ext cx="5019151" cy="1964752"/>
          </a:xfrm>
          <a:prstGeom prst="rect">
            <a:avLst/>
          </a:prstGeom>
          <a:effectLst/>
        </p:spPr>
        <p:txBody>
          <a:bodyPr lIns="0" tIns="0" rIns="0" bIns="0" anchor="b">
            <a:noAutofit/>
          </a:bodyPr>
          <a:lstStyle>
            <a:lvl1pPr marL="0" indent="0">
              <a:lnSpc>
                <a:spcPct val="100000"/>
              </a:lnSpc>
              <a:spcBef>
                <a:spcPts val="0"/>
              </a:spcBef>
              <a:buFontTx/>
              <a:buNone/>
              <a:defRPr sz="55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your heading </a:t>
            </a:r>
          </a:p>
          <a:p>
            <a:pPr lvl="0"/>
            <a:r>
              <a:rPr lang="en-US"/>
              <a:t>here</a:t>
            </a:r>
            <a:endParaRPr lang="en-AU"/>
          </a:p>
        </p:txBody>
      </p:sp>
      <p:sp>
        <p:nvSpPr>
          <p:cNvPr id="8" name="Iphone Image">
            <a:extLst>
              <a:ext uri="{FF2B5EF4-FFF2-40B4-BE49-F238E27FC236}">
                <a16:creationId xmlns:a16="http://schemas.microsoft.com/office/drawing/2014/main" id="{F8CF91FA-A437-106E-3090-4229A2229CAE}"/>
              </a:ext>
            </a:extLst>
          </p:cNvPr>
          <p:cNvSpPr>
            <a:spLocks noGrp="1"/>
          </p:cNvSpPr>
          <p:nvPr>
            <p:ph type="pic" sz="quarter" idx="18" hasCustomPrompt="1"/>
          </p:nvPr>
        </p:nvSpPr>
        <p:spPr>
          <a:xfrm>
            <a:off x="807396" y="817123"/>
            <a:ext cx="4686313" cy="5282120"/>
          </a:xfrm>
          <a:prstGeom prst="roundRect">
            <a:avLst>
              <a:gd name="adj" fmla="val 8204"/>
            </a:avLst>
          </a:prstGeom>
          <a:solidFill>
            <a:schemeClr val="bg1">
              <a:lumMod val="75000"/>
            </a:schemeClr>
          </a:solidFill>
        </p:spPr>
        <p:txBody>
          <a:bodyPr anchor="ctr"/>
          <a:lstStyle>
            <a:lvl1pPr marL="0" indent="0" algn="ctr">
              <a:buNone/>
              <a:defRPr>
                <a:latin typeface="+mj-lt"/>
              </a:defRPr>
            </a:lvl1pPr>
          </a:lstStyle>
          <a:p>
            <a:r>
              <a:rPr lang="en-US"/>
              <a:t>Click to Add</a:t>
            </a:r>
          </a:p>
          <a:p>
            <a:r>
              <a:rPr lang="en-US"/>
              <a:t>Image Here</a:t>
            </a:r>
          </a:p>
        </p:txBody>
      </p:sp>
    </p:spTree>
    <p:extLst>
      <p:ext uri="{BB962C8B-B14F-4D97-AF65-F5344CB8AC3E}">
        <p14:creationId xmlns:p14="http://schemas.microsoft.com/office/powerpoint/2010/main" val="452764890"/>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1 image with Header">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6727F1-6878-4771-4645-34CA5DB799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535" y="0"/>
            <a:ext cx="12158225" cy="6857999"/>
          </a:xfrm>
          <a:prstGeom prst="rect">
            <a:avLst/>
          </a:prstGeom>
        </p:spPr>
      </p:pic>
      <p:sp>
        <p:nvSpPr>
          <p:cNvPr id="8" name="Iphone Image">
            <a:extLst>
              <a:ext uri="{FF2B5EF4-FFF2-40B4-BE49-F238E27FC236}">
                <a16:creationId xmlns:a16="http://schemas.microsoft.com/office/drawing/2014/main" id="{F8CF91FA-A437-106E-3090-4229A2229CAE}"/>
              </a:ext>
            </a:extLst>
          </p:cNvPr>
          <p:cNvSpPr>
            <a:spLocks noGrp="1"/>
          </p:cNvSpPr>
          <p:nvPr>
            <p:ph type="pic" sz="quarter" idx="18" hasCustomPrompt="1"/>
          </p:nvPr>
        </p:nvSpPr>
        <p:spPr>
          <a:xfrm>
            <a:off x="0" y="1"/>
            <a:ext cx="5493709" cy="6858000"/>
          </a:xfrm>
          <a:prstGeom prst="roundRect">
            <a:avLst>
              <a:gd name="adj" fmla="val 0"/>
            </a:avLst>
          </a:prstGeom>
          <a:solidFill>
            <a:schemeClr val="bg1">
              <a:lumMod val="75000"/>
            </a:schemeClr>
          </a:solidFill>
        </p:spPr>
        <p:txBody>
          <a:bodyPr anchor="ctr"/>
          <a:lstStyle>
            <a:lvl1pPr marL="0" indent="0" algn="ctr">
              <a:buNone/>
              <a:defRPr>
                <a:latin typeface="+mj-lt"/>
              </a:defRPr>
            </a:lvl1pPr>
          </a:lstStyle>
          <a:p>
            <a:r>
              <a:rPr lang="en-US"/>
              <a:t>Click to Add</a:t>
            </a:r>
          </a:p>
          <a:p>
            <a:r>
              <a:rPr lang="en-US"/>
              <a:t>Image Here</a:t>
            </a:r>
          </a:p>
        </p:txBody>
      </p:sp>
      <p:pic>
        <p:nvPicPr>
          <p:cNvPr id="3" name="Picture 2">
            <a:extLst>
              <a:ext uri="{FF2B5EF4-FFF2-40B4-BE49-F238E27FC236}">
                <a16:creationId xmlns:a16="http://schemas.microsoft.com/office/drawing/2014/main" id="{3B867CD9-8CB6-732B-F79E-7797C2581A78}"/>
              </a:ext>
            </a:extLst>
          </p:cNvPr>
          <p:cNvPicPr>
            <a:picLocks noChangeAspect="1"/>
          </p:cNvPicPr>
          <p:nvPr userDrawn="1"/>
        </p:nvPicPr>
        <p:blipFill>
          <a:blip r:embed="rId3"/>
          <a:stretch>
            <a:fillRect/>
          </a:stretch>
        </p:blipFill>
        <p:spPr>
          <a:xfrm>
            <a:off x="0" y="1042416"/>
            <a:ext cx="12192000" cy="5815584"/>
          </a:xfrm>
          <a:prstGeom prst="rect">
            <a:avLst/>
          </a:prstGeom>
        </p:spPr>
      </p:pic>
      <p:sp>
        <p:nvSpPr>
          <p:cNvPr id="2" name="Heading">
            <a:extLst>
              <a:ext uri="{FF2B5EF4-FFF2-40B4-BE49-F238E27FC236}">
                <a16:creationId xmlns:a16="http://schemas.microsoft.com/office/drawing/2014/main" id="{87BB52D4-142A-F1CC-DCB8-5A48BF2F41E9}"/>
              </a:ext>
            </a:extLst>
          </p:cNvPr>
          <p:cNvSpPr>
            <a:spLocks noGrp="1"/>
          </p:cNvSpPr>
          <p:nvPr>
            <p:ph type="body" sz="quarter" idx="15" hasCustomPrompt="1"/>
          </p:nvPr>
        </p:nvSpPr>
        <p:spPr>
          <a:xfrm>
            <a:off x="6282000" y="2446624"/>
            <a:ext cx="5019151" cy="1964752"/>
          </a:xfrm>
          <a:prstGeom prst="rect">
            <a:avLst/>
          </a:prstGeom>
          <a:effectLst/>
        </p:spPr>
        <p:txBody>
          <a:bodyPr lIns="0" tIns="0" rIns="0" bIns="0" anchor="b">
            <a:noAutofit/>
          </a:bodyPr>
          <a:lstStyle>
            <a:lvl1pPr marL="0" indent="0">
              <a:lnSpc>
                <a:spcPct val="100000"/>
              </a:lnSpc>
              <a:spcBef>
                <a:spcPts val="0"/>
              </a:spcBef>
              <a:buFontTx/>
              <a:buNone/>
              <a:defRPr sz="5500">
                <a:solidFill>
                  <a:schemeClr val="tx1"/>
                </a:solidFill>
                <a:effectLst/>
                <a:latin typeface="+mj-lt"/>
              </a:defRPr>
            </a:lvl1pPr>
            <a:lvl2pPr marL="457200" indent="0">
              <a:buFontTx/>
              <a:buNone/>
              <a:defRPr sz="6000">
                <a:solidFill>
                  <a:schemeClr val="bg1"/>
                </a:solidFill>
                <a:latin typeface="+mj-lt"/>
              </a:defRPr>
            </a:lvl2pPr>
            <a:lvl3pPr marL="914400" indent="0">
              <a:buFontTx/>
              <a:buNone/>
              <a:defRPr sz="6000">
                <a:solidFill>
                  <a:schemeClr val="bg1"/>
                </a:solidFill>
                <a:latin typeface="+mj-lt"/>
              </a:defRPr>
            </a:lvl3pPr>
            <a:lvl4pPr marL="1371600" indent="0">
              <a:buFontTx/>
              <a:buNone/>
              <a:defRPr sz="6000">
                <a:solidFill>
                  <a:schemeClr val="bg1"/>
                </a:solidFill>
                <a:latin typeface="+mj-lt"/>
              </a:defRPr>
            </a:lvl4pPr>
            <a:lvl5pPr marL="1828800" indent="0">
              <a:buFontTx/>
              <a:buNone/>
              <a:defRPr sz="6000">
                <a:solidFill>
                  <a:schemeClr val="bg1"/>
                </a:solidFill>
                <a:latin typeface="+mj-lt"/>
              </a:defRPr>
            </a:lvl5pPr>
          </a:lstStyle>
          <a:p>
            <a:pPr lvl="0"/>
            <a:r>
              <a:rPr lang="en-US"/>
              <a:t>Add your heading </a:t>
            </a:r>
          </a:p>
          <a:p>
            <a:pPr lvl="0"/>
            <a:r>
              <a:rPr lang="en-US"/>
              <a:t>here</a:t>
            </a:r>
            <a:endParaRPr lang="en-AU"/>
          </a:p>
        </p:txBody>
      </p:sp>
      <p:sp>
        <p:nvSpPr>
          <p:cNvPr id="4" name="Rectangle 3">
            <a:extLst>
              <a:ext uri="{FF2B5EF4-FFF2-40B4-BE49-F238E27FC236}">
                <a16:creationId xmlns:a16="http://schemas.microsoft.com/office/drawing/2014/main" id="{7233A048-44E1-929D-0CD6-650E976571CE}"/>
              </a:ext>
            </a:extLst>
          </p:cNvPr>
          <p:cNvSpPr/>
          <p:nvPr userDrawn="1"/>
        </p:nvSpPr>
        <p:spPr>
          <a:xfrm>
            <a:off x="-3534862" y="1540365"/>
            <a:ext cx="3246427" cy="26634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75202246"/>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and imag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074BE5-C1F1-C25C-8D6A-A500567AE4C9}"/>
              </a:ext>
            </a:extLst>
          </p:cNvPr>
          <p:cNvPicPr>
            <a:picLocks noChangeAspect="1"/>
          </p:cNvPicPr>
          <p:nvPr userDrawn="1"/>
        </p:nvPicPr>
        <p:blipFill>
          <a:blip r:embed="rId2"/>
          <a:stretch>
            <a:fillRect/>
          </a:stretch>
        </p:blipFill>
        <p:spPr>
          <a:xfrm>
            <a:off x="0" y="572046"/>
            <a:ext cx="12192000" cy="6315455"/>
          </a:xfrm>
          <a:prstGeom prst="rect">
            <a:avLst/>
          </a:prstGeom>
        </p:spPr>
      </p:pic>
      <p:pic>
        <p:nvPicPr>
          <p:cNvPr id="3" name="Picture 2">
            <a:extLst>
              <a:ext uri="{FF2B5EF4-FFF2-40B4-BE49-F238E27FC236}">
                <a16:creationId xmlns:a16="http://schemas.microsoft.com/office/drawing/2014/main" id="{8843D1E9-187C-3EFC-011A-92BBB4F4232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457" y="30542"/>
            <a:ext cx="12156381" cy="6856959"/>
          </a:xfrm>
          <a:prstGeom prst="rect">
            <a:avLst/>
          </a:prstGeom>
        </p:spPr>
      </p:pic>
      <p:sp>
        <p:nvSpPr>
          <p:cNvPr id="10" name="Title">
            <a:extLst>
              <a:ext uri="{FF2B5EF4-FFF2-40B4-BE49-F238E27FC236}">
                <a16:creationId xmlns:a16="http://schemas.microsoft.com/office/drawing/2014/main" id="{8D74AD71-76EB-7998-136C-DD3BA3DC2CE1}"/>
              </a:ext>
            </a:extLst>
          </p:cNvPr>
          <p:cNvSpPr>
            <a:spLocks noGrp="1"/>
          </p:cNvSpPr>
          <p:nvPr>
            <p:ph type="title" hasCustomPrompt="1"/>
          </p:nvPr>
        </p:nvSpPr>
        <p:spPr>
          <a:xfrm>
            <a:off x="515939" y="622380"/>
            <a:ext cx="5894590"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1" name="Text">
            <a:extLst>
              <a:ext uri="{FF2B5EF4-FFF2-40B4-BE49-F238E27FC236}">
                <a16:creationId xmlns:a16="http://schemas.microsoft.com/office/drawing/2014/main" id="{1CF823E2-A490-499C-5995-93A9083958E1}"/>
              </a:ext>
            </a:extLst>
          </p:cNvPr>
          <p:cNvSpPr>
            <a:spLocks noGrp="1"/>
          </p:cNvSpPr>
          <p:nvPr>
            <p:ph type="body" sz="quarter" idx="18" hasCustomPrompt="1"/>
          </p:nvPr>
        </p:nvSpPr>
        <p:spPr>
          <a:xfrm>
            <a:off x="515938" y="2456597"/>
            <a:ext cx="5894590" cy="3525913"/>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2" name="Iphone Image">
            <a:extLst>
              <a:ext uri="{FF2B5EF4-FFF2-40B4-BE49-F238E27FC236}">
                <a16:creationId xmlns:a16="http://schemas.microsoft.com/office/drawing/2014/main" id="{8D3491AC-13DD-D6CA-BA8E-BD2ECBD1BA7F}"/>
              </a:ext>
            </a:extLst>
          </p:cNvPr>
          <p:cNvSpPr>
            <a:spLocks noGrp="1"/>
          </p:cNvSpPr>
          <p:nvPr>
            <p:ph type="pic" sz="quarter" idx="19" hasCustomPrompt="1"/>
          </p:nvPr>
        </p:nvSpPr>
        <p:spPr>
          <a:xfrm>
            <a:off x="6702357" y="622380"/>
            <a:ext cx="4973705" cy="5360131"/>
          </a:xfrm>
          <a:prstGeom prst="roundRect">
            <a:avLst>
              <a:gd name="adj" fmla="val 8204"/>
            </a:avLst>
          </a:prstGeom>
          <a:solidFill>
            <a:schemeClr val="bg1">
              <a:lumMod val="75000"/>
            </a:schemeClr>
          </a:solidFill>
        </p:spPr>
        <p:txBody>
          <a:bodyPr anchor="ctr"/>
          <a:lstStyle>
            <a:lvl1pPr marL="0" indent="0" algn="ctr">
              <a:buNone/>
              <a:defRPr>
                <a:latin typeface="+mj-lt"/>
              </a:defRPr>
            </a:lvl1pPr>
          </a:lstStyle>
          <a:p>
            <a:r>
              <a:rPr lang="en-US"/>
              <a:t>Click to Add</a:t>
            </a:r>
          </a:p>
          <a:p>
            <a:r>
              <a:rPr lang="en-US"/>
              <a:t>Image Here</a:t>
            </a:r>
          </a:p>
        </p:txBody>
      </p:sp>
      <p:sp>
        <p:nvSpPr>
          <p:cNvPr id="4" name="TextBox 3">
            <a:extLst>
              <a:ext uri="{FF2B5EF4-FFF2-40B4-BE49-F238E27FC236}">
                <a16:creationId xmlns:a16="http://schemas.microsoft.com/office/drawing/2014/main" id="{EE694B97-C9C0-3522-133A-C9FB0FE2DD3C}"/>
              </a:ext>
            </a:extLst>
          </p:cNvPr>
          <p:cNvSpPr txBox="1"/>
          <p:nvPr userDrawn="1"/>
        </p:nvSpPr>
        <p:spPr>
          <a:xfrm>
            <a:off x="865762" y="-398834"/>
            <a:ext cx="184731" cy="369332"/>
          </a:xfrm>
          <a:prstGeom prst="rect">
            <a:avLst/>
          </a:prstGeom>
          <a:noFill/>
        </p:spPr>
        <p:txBody>
          <a:bodyPr wrap="none" rtlCol="0">
            <a:spAutoFit/>
          </a:bodyPr>
          <a:lstStyle/>
          <a:p>
            <a:endParaRPr lang="en-AU"/>
          </a:p>
        </p:txBody>
      </p:sp>
      <p:sp>
        <p:nvSpPr>
          <p:cNvPr id="7" name="TextBox 6">
            <a:extLst>
              <a:ext uri="{FF2B5EF4-FFF2-40B4-BE49-F238E27FC236}">
                <a16:creationId xmlns:a16="http://schemas.microsoft.com/office/drawing/2014/main" id="{F2DF8E1B-6B1B-5801-B3B7-EED0CFBBA2C5}"/>
              </a:ext>
            </a:extLst>
          </p:cNvPr>
          <p:cNvSpPr txBox="1"/>
          <p:nvPr userDrawn="1"/>
        </p:nvSpPr>
        <p:spPr>
          <a:xfrm>
            <a:off x="524299" y="1636518"/>
            <a:ext cx="5894590" cy="584775"/>
          </a:xfrm>
          <a:prstGeom prst="rect">
            <a:avLst/>
          </a:prstGeom>
          <a:noFill/>
        </p:spPr>
        <p:txBody>
          <a:bodyPr wrap="square">
            <a:spAutoFit/>
          </a:bodyPr>
          <a:lstStyle/>
          <a:p>
            <a:pPr>
              <a:lnSpc>
                <a:spcPct val="100000"/>
              </a:lnSpc>
            </a:pPr>
            <a:r>
              <a:rPr lang="en-US" sz="1600">
                <a:latin typeface="+mn-lt"/>
              </a:rPr>
              <a:t>SMB</a:t>
            </a:r>
            <a:r>
              <a:rPr lang="en-US" sz="1600"/>
              <a:t>s have a pressing need to transform disruption into opportunity.</a:t>
            </a:r>
          </a:p>
        </p:txBody>
      </p:sp>
    </p:spTree>
    <p:extLst>
      <p:ext uri="{BB962C8B-B14F-4D97-AF65-F5344CB8AC3E}">
        <p14:creationId xmlns:p14="http://schemas.microsoft.com/office/powerpoint/2010/main" val="846381612"/>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DAAA-2638-B77E-6236-7EED0AE2C9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F2023EC3-F146-A9B2-BEFD-723BAC67E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A8DCA74-B8CD-444E-43E6-04AB68162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455FA23-B1CC-DA1A-97F4-EAA3C563904E}"/>
              </a:ext>
            </a:extLst>
          </p:cNvPr>
          <p:cNvSpPr>
            <a:spLocks noGrp="1"/>
          </p:cNvSpPr>
          <p:nvPr>
            <p:ph type="dt" sz="half" idx="10"/>
          </p:nvPr>
        </p:nvSpPr>
        <p:spPr/>
        <p:txBody>
          <a:bodyPr/>
          <a:lstStyle/>
          <a:p>
            <a:fld id="{8F37C070-AE4F-0E49-A069-158A638C7255}" type="datetimeFigureOut">
              <a:rPr lang="en-AU" smtClean="0"/>
              <a:t>13/11/2024</a:t>
            </a:fld>
            <a:endParaRPr lang="en-AU"/>
          </a:p>
        </p:txBody>
      </p:sp>
      <p:sp>
        <p:nvSpPr>
          <p:cNvPr id="6" name="Footer Placeholder 5">
            <a:extLst>
              <a:ext uri="{FF2B5EF4-FFF2-40B4-BE49-F238E27FC236}">
                <a16:creationId xmlns:a16="http://schemas.microsoft.com/office/drawing/2014/main" id="{B9648026-36D7-9278-DF94-12BF8A823F5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719112B-19BE-9B02-0F01-6B6730B133DA}"/>
              </a:ext>
            </a:extLst>
          </p:cNvPr>
          <p:cNvSpPr>
            <a:spLocks noGrp="1"/>
          </p:cNvSpPr>
          <p:nvPr>
            <p:ph type="sldNum" sz="quarter" idx="12"/>
          </p:nvPr>
        </p:nvSpPr>
        <p:spPr/>
        <p:txBody>
          <a:bodyPr/>
          <a:lstStyle/>
          <a:p>
            <a:fld id="{CCE5C7A4-60A9-2849-9F25-F54718F4C65E}" type="slidenum">
              <a:rPr lang="en-AU" smtClean="0"/>
              <a:t>‹#›</a:t>
            </a:fld>
            <a:endParaRPr lang="en-AU"/>
          </a:p>
        </p:txBody>
      </p:sp>
    </p:spTree>
    <p:extLst>
      <p:ext uri="{BB962C8B-B14F-4D97-AF65-F5344CB8AC3E}">
        <p14:creationId xmlns:p14="http://schemas.microsoft.com/office/powerpoint/2010/main" val="15056621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1 column">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C71A3E-868D-443B-5C48-E7A311B44168}"/>
              </a:ext>
            </a:extLst>
          </p:cNvPr>
          <p:cNvSpPr/>
          <p:nvPr userDrawn="1"/>
        </p:nvSpPr>
        <p:spPr>
          <a:xfrm>
            <a:off x="1540" y="1040859"/>
            <a:ext cx="12192000" cy="5817141"/>
          </a:xfrm>
          <a:prstGeom prst="rect">
            <a:avLst/>
          </a:prstGeom>
          <a:gradFill>
            <a:gsLst>
              <a:gs pos="100000">
                <a:srgbClr val="EFF4FE"/>
              </a:gs>
              <a:gs pos="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2DA21A75-289D-24FC-59C1-EEC71F5500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233" y="0"/>
            <a:ext cx="12158227" cy="6858000"/>
          </a:xfrm>
          <a:prstGeom prst="rect">
            <a:avLst/>
          </a:prstGeom>
        </p:spPr>
      </p:pic>
      <p:sp>
        <p:nvSpPr>
          <p:cNvPr id="4" name="Title">
            <a:extLst>
              <a:ext uri="{FF2B5EF4-FFF2-40B4-BE49-F238E27FC236}">
                <a16:creationId xmlns:a16="http://schemas.microsoft.com/office/drawing/2014/main" id="{EB5B3EBE-7DA5-A405-A154-41EA16756646}"/>
              </a:ext>
            </a:extLst>
          </p:cNvPr>
          <p:cNvSpPr>
            <a:spLocks noGrp="1"/>
          </p:cNvSpPr>
          <p:nvPr>
            <p:ph type="title" hasCustomPrompt="1"/>
          </p:nvPr>
        </p:nvSpPr>
        <p:spPr>
          <a:xfrm>
            <a:off x="515938" y="512761"/>
            <a:ext cx="10486567"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5" name="Text">
            <a:extLst>
              <a:ext uri="{FF2B5EF4-FFF2-40B4-BE49-F238E27FC236}">
                <a16:creationId xmlns:a16="http://schemas.microsoft.com/office/drawing/2014/main" id="{663DC7CA-89DC-608D-00E8-068D6219BA95}"/>
              </a:ext>
            </a:extLst>
          </p:cNvPr>
          <p:cNvSpPr>
            <a:spLocks noGrp="1"/>
          </p:cNvSpPr>
          <p:nvPr>
            <p:ph type="body" sz="quarter" idx="18" hasCustomPrompt="1"/>
          </p:nvPr>
        </p:nvSpPr>
        <p:spPr>
          <a:xfrm>
            <a:off x="515938" y="2220687"/>
            <a:ext cx="10486569"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Box 5">
            <a:extLst>
              <a:ext uri="{FF2B5EF4-FFF2-40B4-BE49-F238E27FC236}">
                <a16:creationId xmlns:a16="http://schemas.microsoft.com/office/drawing/2014/main" id="{65524E07-013D-166C-CD88-A49AB32B7FB4}"/>
              </a:ext>
            </a:extLst>
          </p:cNvPr>
          <p:cNvSpPr txBox="1"/>
          <p:nvPr userDrawn="1"/>
        </p:nvSpPr>
        <p:spPr>
          <a:xfrm>
            <a:off x="524299" y="1595574"/>
            <a:ext cx="8142514" cy="338554"/>
          </a:xfrm>
          <a:prstGeom prst="rect">
            <a:avLst/>
          </a:prstGeom>
          <a:noFill/>
        </p:spPr>
        <p:txBody>
          <a:bodyPr wrap="square">
            <a:spAutoFit/>
          </a:bodyPr>
          <a:lstStyle/>
          <a:p>
            <a:pPr>
              <a:lnSpc>
                <a:spcPct val="100000"/>
              </a:lnSpc>
            </a:pPr>
            <a:r>
              <a:rPr lang="en-US" sz="1600">
                <a:latin typeface="+mn-lt"/>
              </a:rPr>
              <a:t>SMB</a:t>
            </a:r>
            <a:r>
              <a:rPr lang="en-US" sz="1600"/>
              <a:t>s have a pressing need to transform disruption into opportunity.</a:t>
            </a:r>
          </a:p>
        </p:txBody>
      </p:sp>
    </p:spTree>
    <p:extLst>
      <p:ext uri="{BB962C8B-B14F-4D97-AF65-F5344CB8AC3E}">
        <p14:creationId xmlns:p14="http://schemas.microsoft.com/office/powerpoint/2010/main" val="816907283"/>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1 column-V2">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B15AF3-8813-0E22-91EF-B6FB5F329F4B}"/>
              </a:ext>
            </a:extLst>
          </p:cNvPr>
          <p:cNvSpPr/>
          <p:nvPr userDrawn="1"/>
        </p:nvSpPr>
        <p:spPr>
          <a:xfrm rot="10800000">
            <a:off x="1540" y="0"/>
            <a:ext cx="12192000" cy="5817141"/>
          </a:xfrm>
          <a:prstGeom prst="rect">
            <a:avLst/>
          </a:prstGeom>
          <a:gradFill>
            <a:gsLst>
              <a:gs pos="100000">
                <a:srgbClr val="EFF4FE"/>
              </a:gs>
              <a:gs pos="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257D385E-255C-7D77-069D-53A32AB35D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457" y="520"/>
            <a:ext cx="12156381" cy="6856959"/>
          </a:xfrm>
          <a:prstGeom prst="rect">
            <a:avLst/>
          </a:prstGeom>
        </p:spPr>
      </p:pic>
      <p:sp>
        <p:nvSpPr>
          <p:cNvPr id="13" name="Rectangle 12">
            <a:extLst>
              <a:ext uri="{FF2B5EF4-FFF2-40B4-BE49-F238E27FC236}">
                <a16:creationId xmlns:a16="http://schemas.microsoft.com/office/drawing/2014/main" id="{0F84A01C-ACC5-2D95-7DFC-75CCBEA6855E}"/>
              </a:ext>
            </a:extLst>
          </p:cNvPr>
          <p:cNvSpPr/>
          <p:nvPr userDrawn="1"/>
        </p:nvSpPr>
        <p:spPr>
          <a:xfrm>
            <a:off x="0" y="0"/>
            <a:ext cx="124107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a:extLst>
              <a:ext uri="{FF2B5EF4-FFF2-40B4-BE49-F238E27FC236}">
                <a16:creationId xmlns:a16="http://schemas.microsoft.com/office/drawing/2014/main" id="{BA4AD0BD-89EF-CC66-403D-DCB7D1E773BF}"/>
              </a:ext>
            </a:extLst>
          </p:cNvPr>
          <p:cNvSpPr>
            <a:spLocks noGrp="1"/>
          </p:cNvSpPr>
          <p:nvPr>
            <p:ph type="title" hasCustomPrompt="1"/>
          </p:nvPr>
        </p:nvSpPr>
        <p:spPr>
          <a:xfrm>
            <a:off x="1767646" y="387047"/>
            <a:ext cx="9908417"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2" name="Text">
            <a:extLst>
              <a:ext uri="{FF2B5EF4-FFF2-40B4-BE49-F238E27FC236}">
                <a16:creationId xmlns:a16="http://schemas.microsoft.com/office/drawing/2014/main" id="{F1FF4D34-443A-69ED-0E36-3F5D9F5D03F9}"/>
              </a:ext>
            </a:extLst>
          </p:cNvPr>
          <p:cNvSpPr>
            <a:spLocks noGrp="1"/>
          </p:cNvSpPr>
          <p:nvPr>
            <p:ph type="body" sz="quarter" idx="18" hasCustomPrompt="1"/>
          </p:nvPr>
        </p:nvSpPr>
        <p:spPr>
          <a:xfrm>
            <a:off x="1767645" y="2197290"/>
            <a:ext cx="9908417" cy="359347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Box 4">
            <a:extLst>
              <a:ext uri="{FF2B5EF4-FFF2-40B4-BE49-F238E27FC236}">
                <a16:creationId xmlns:a16="http://schemas.microsoft.com/office/drawing/2014/main" id="{7854353E-F2EA-7886-76CF-C41C3F3F110D}"/>
              </a:ext>
            </a:extLst>
          </p:cNvPr>
          <p:cNvSpPr txBox="1"/>
          <p:nvPr userDrawn="1"/>
        </p:nvSpPr>
        <p:spPr>
          <a:xfrm>
            <a:off x="1691182" y="1466442"/>
            <a:ext cx="8142514" cy="338554"/>
          </a:xfrm>
          <a:prstGeom prst="rect">
            <a:avLst/>
          </a:prstGeom>
          <a:noFill/>
        </p:spPr>
        <p:txBody>
          <a:bodyPr wrap="square">
            <a:spAutoFit/>
          </a:bodyPr>
          <a:lstStyle/>
          <a:p>
            <a:pPr>
              <a:lnSpc>
                <a:spcPct val="100000"/>
              </a:lnSpc>
            </a:pPr>
            <a:r>
              <a:rPr lang="en-US" sz="1600">
                <a:latin typeface="+mn-lt"/>
              </a:rPr>
              <a:t>SMB</a:t>
            </a:r>
            <a:r>
              <a:rPr lang="en-US" sz="1600"/>
              <a:t>s have a pressing need to transform disruption into opportunity.</a:t>
            </a:r>
          </a:p>
        </p:txBody>
      </p:sp>
    </p:spTree>
    <p:extLst>
      <p:ext uri="{BB962C8B-B14F-4D97-AF65-F5344CB8AC3E}">
        <p14:creationId xmlns:p14="http://schemas.microsoft.com/office/powerpoint/2010/main" val="2769089744"/>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1 column with multiple images">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F84112-E5BC-3C5D-E40A-6EA9553F93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457" y="520"/>
            <a:ext cx="12156381" cy="6856959"/>
          </a:xfrm>
          <a:prstGeom prst="rect">
            <a:avLst/>
          </a:prstGeom>
        </p:spPr>
      </p:pic>
      <p:sp>
        <p:nvSpPr>
          <p:cNvPr id="12" name="Rectangle: Rounded Corners 11">
            <a:extLst>
              <a:ext uri="{FF2B5EF4-FFF2-40B4-BE49-F238E27FC236}">
                <a16:creationId xmlns:a16="http://schemas.microsoft.com/office/drawing/2014/main" id="{3390D154-FA77-27BD-A02D-0243B91ED27A}"/>
              </a:ext>
            </a:extLst>
          </p:cNvPr>
          <p:cNvSpPr/>
          <p:nvPr userDrawn="1"/>
        </p:nvSpPr>
        <p:spPr>
          <a:xfrm>
            <a:off x="6858001" y="525294"/>
            <a:ext cx="4818036" cy="5745651"/>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a:extLst>
              <a:ext uri="{FF2B5EF4-FFF2-40B4-BE49-F238E27FC236}">
                <a16:creationId xmlns:a16="http://schemas.microsoft.com/office/drawing/2014/main" id="{ACFDA86F-F095-5FDF-B8E0-B207C3EB1835}"/>
              </a:ext>
            </a:extLst>
          </p:cNvPr>
          <p:cNvSpPr>
            <a:spLocks noGrp="1"/>
          </p:cNvSpPr>
          <p:nvPr>
            <p:ph type="title" hasCustomPrompt="1"/>
          </p:nvPr>
        </p:nvSpPr>
        <p:spPr>
          <a:xfrm>
            <a:off x="515939" y="387047"/>
            <a:ext cx="5991865"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1" name="Text">
            <a:extLst>
              <a:ext uri="{FF2B5EF4-FFF2-40B4-BE49-F238E27FC236}">
                <a16:creationId xmlns:a16="http://schemas.microsoft.com/office/drawing/2014/main" id="{88AD5605-6003-3601-B215-0B8B71887578}"/>
              </a:ext>
            </a:extLst>
          </p:cNvPr>
          <p:cNvSpPr>
            <a:spLocks noGrp="1"/>
          </p:cNvSpPr>
          <p:nvPr>
            <p:ph type="body" sz="quarter" idx="18" hasCustomPrompt="1"/>
          </p:nvPr>
        </p:nvSpPr>
        <p:spPr>
          <a:xfrm>
            <a:off x="515939" y="1669839"/>
            <a:ext cx="5991865" cy="4601106"/>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5" name="Iphone Image">
            <a:extLst>
              <a:ext uri="{FF2B5EF4-FFF2-40B4-BE49-F238E27FC236}">
                <a16:creationId xmlns:a16="http://schemas.microsoft.com/office/drawing/2014/main" id="{E43B81F3-EF01-2658-A1E0-3CA06E2AB0E4}"/>
              </a:ext>
            </a:extLst>
          </p:cNvPr>
          <p:cNvSpPr>
            <a:spLocks noGrp="1"/>
          </p:cNvSpPr>
          <p:nvPr>
            <p:ph type="pic" sz="quarter" idx="20" hasCustomPrompt="1"/>
          </p:nvPr>
        </p:nvSpPr>
        <p:spPr>
          <a:xfrm>
            <a:off x="7256835" y="3900790"/>
            <a:ext cx="2241392" cy="2009362"/>
          </a:xfrm>
          <a:prstGeom prst="roundRect">
            <a:avLst>
              <a:gd name="adj" fmla="val 11647"/>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3" name="Iphone Image">
            <a:extLst>
              <a:ext uri="{FF2B5EF4-FFF2-40B4-BE49-F238E27FC236}">
                <a16:creationId xmlns:a16="http://schemas.microsoft.com/office/drawing/2014/main" id="{407AD5F3-C0DE-85E7-3314-592E3003648B}"/>
              </a:ext>
            </a:extLst>
          </p:cNvPr>
          <p:cNvSpPr>
            <a:spLocks noGrp="1"/>
          </p:cNvSpPr>
          <p:nvPr>
            <p:ph type="pic" sz="quarter" idx="21" hasCustomPrompt="1"/>
          </p:nvPr>
        </p:nvSpPr>
        <p:spPr>
          <a:xfrm>
            <a:off x="7256835" y="872121"/>
            <a:ext cx="3998067" cy="2810193"/>
          </a:xfrm>
          <a:prstGeom prst="roundRect">
            <a:avLst>
              <a:gd name="adj" fmla="val 9240"/>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14" name="Iphone Image">
            <a:extLst>
              <a:ext uri="{FF2B5EF4-FFF2-40B4-BE49-F238E27FC236}">
                <a16:creationId xmlns:a16="http://schemas.microsoft.com/office/drawing/2014/main" id="{34A5A3C7-342D-DF04-C587-32C55DC3C38E}"/>
              </a:ext>
            </a:extLst>
          </p:cNvPr>
          <p:cNvSpPr>
            <a:spLocks noGrp="1"/>
          </p:cNvSpPr>
          <p:nvPr>
            <p:ph type="pic" sz="quarter" idx="22" hasCustomPrompt="1"/>
          </p:nvPr>
        </p:nvSpPr>
        <p:spPr>
          <a:xfrm>
            <a:off x="9756843" y="3900790"/>
            <a:ext cx="1498059" cy="2009363"/>
          </a:xfrm>
          <a:prstGeom prst="roundRect">
            <a:avLst>
              <a:gd name="adj" fmla="val 149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2463649124"/>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alf Pg Text 2 col">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C8ABED-9A13-0BBC-1A61-0E263F4648F4}"/>
              </a:ext>
            </a:extLst>
          </p:cNvPr>
          <p:cNvSpPr/>
          <p:nvPr userDrawn="1"/>
        </p:nvSpPr>
        <p:spPr>
          <a:xfrm>
            <a:off x="0" y="0"/>
            <a:ext cx="60960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a:extLst>
              <a:ext uri="{FF2B5EF4-FFF2-40B4-BE49-F238E27FC236}">
                <a16:creationId xmlns:a16="http://schemas.microsoft.com/office/drawing/2014/main" id="{319C4878-B3F3-A12D-0752-7E9469B7D85F}"/>
              </a:ext>
            </a:extLst>
          </p:cNvPr>
          <p:cNvSpPr>
            <a:spLocks noGrp="1"/>
          </p:cNvSpPr>
          <p:nvPr>
            <p:ph type="title" hasCustomPrompt="1"/>
          </p:nvPr>
        </p:nvSpPr>
        <p:spPr>
          <a:xfrm>
            <a:off x="515939" y="387047"/>
            <a:ext cx="5065200"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3" name="Text">
            <a:extLst>
              <a:ext uri="{FF2B5EF4-FFF2-40B4-BE49-F238E27FC236}">
                <a16:creationId xmlns:a16="http://schemas.microsoft.com/office/drawing/2014/main" id="{0A30B5E3-BE8F-9429-2F93-05C5A67CA4A6}"/>
              </a:ext>
            </a:extLst>
          </p:cNvPr>
          <p:cNvSpPr>
            <a:spLocks noGrp="1"/>
          </p:cNvSpPr>
          <p:nvPr>
            <p:ph type="body" sz="quarter" idx="18" hasCustomPrompt="1"/>
          </p:nvPr>
        </p:nvSpPr>
        <p:spPr>
          <a:xfrm>
            <a:off x="515939" y="1670359"/>
            <a:ext cx="50652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a:extLst>
              <a:ext uri="{FF2B5EF4-FFF2-40B4-BE49-F238E27FC236}">
                <a16:creationId xmlns:a16="http://schemas.microsoft.com/office/drawing/2014/main" id="{B8502BF4-1367-84C0-B597-62922DF50505}"/>
              </a:ext>
            </a:extLst>
          </p:cNvPr>
          <p:cNvSpPr>
            <a:spLocks noGrp="1"/>
          </p:cNvSpPr>
          <p:nvPr>
            <p:ph type="body" sz="quarter" idx="19" hasCustomPrompt="1"/>
          </p:nvPr>
        </p:nvSpPr>
        <p:spPr>
          <a:xfrm>
            <a:off x="6630899" y="512763"/>
            <a:ext cx="5065200" cy="5282148"/>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4" name="Picture 3">
            <a:extLst>
              <a:ext uri="{FF2B5EF4-FFF2-40B4-BE49-F238E27FC236}">
                <a16:creationId xmlns:a16="http://schemas.microsoft.com/office/drawing/2014/main" id="{11452AB4-6FA8-7063-BB7C-E4868DE7E262}"/>
              </a:ext>
            </a:extLst>
          </p:cNvPr>
          <p:cNvPicPr>
            <a:picLocks noChangeAspect="1"/>
          </p:cNvPicPr>
          <p:nvPr userDrawn="1"/>
        </p:nvPicPr>
        <p:blipFill>
          <a:blip r:embed="rId2"/>
          <a:stretch>
            <a:fillRect/>
          </a:stretch>
        </p:blipFill>
        <p:spPr>
          <a:xfrm>
            <a:off x="31935" y="0"/>
            <a:ext cx="12155425" cy="6858000"/>
          </a:xfrm>
          <a:prstGeom prst="rect">
            <a:avLst/>
          </a:prstGeom>
        </p:spPr>
      </p:pic>
    </p:spTree>
    <p:extLst>
      <p:ext uri="{BB962C8B-B14F-4D97-AF65-F5344CB8AC3E}">
        <p14:creationId xmlns:p14="http://schemas.microsoft.com/office/powerpoint/2010/main" val="3874608970"/>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Half Pg Text 2 col ">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CB4B52-2688-5FC9-DA18-745C6438E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a:extLst>
              <a:ext uri="{FF2B5EF4-FFF2-40B4-BE49-F238E27FC236}">
                <a16:creationId xmlns:a16="http://schemas.microsoft.com/office/drawing/2014/main" id="{7C80AFCD-31F8-0890-74F3-596BD43F24B3}"/>
              </a:ext>
            </a:extLst>
          </p:cNvPr>
          <p:cNvSpPr>
            <a:spLocks noGrp="1"/>
          </p:cNvSpPr>
          <p:nvPr>
            <p:ph type="title" hasCustomPrompt="1"/>
          </p:nvPr>
        </p:nvSpPr>
        <p:spPr>
          <a:xfrm>
            <a:off x="515939" y="387047"/>
            <a:ext cx="5065200"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9" name="Text">
            <a:extLst>
              <a:ext uri="{FF2B5EF4-FFF2-40B4-BE49-F238E27FC236}">
                <a16:creationId xmlns:a16="http://schemas.microsoft.com/office/drawing/2014/main" id="{63D77030-9CB4-2299-16F7-662BF1428BC5}"/>
              </a:ext>
            </a:extLst>
          </p:cNvPr>
          <p:cNvSpPr>
            <a:spLocks noGrp="1"/>
          </p:cNvSpPr>
          <p:nvPr>
            <p:ph type="body" sz="quarter" idx="18" hasCustomPrompt="1"/>
          </p:nvPr>
        </p:nvSpPr>
        <p:spPr>
          <a:xfrm>
            <a:off x="515939" y="1670359"/>
            <a:ext cx="50652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a:extLst>
              <a:ext uri="{FF2B5EF4-FFF2-40B4-BE49-F238E27FC236}">
                <a16:creationId xmlns:a16="http://schemas.microsoft.com/office/drawing/2014/main" id="{6148CA77-713C-D49E-5364-4B98511A7194}"/>
              </a:ext>
            </a:extLst>
          </p:cNvPr>
          <p:cNvSpPr>
            <a:spLocks noGrp="1"/>
          </p:cNvSpPr>
          <p:nvPr>
            <p:ph type="body" sz="quarter" idx="19" hasCustomPrompt="1"/>
          </p:nvPr>
        </p:nvSpPr>
        <p:spPr>
          <a:xfrm>
            <a:off x="6630899" y="512763"/>
            <a:ext cx="5065200" cy="5282148"/>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D4B17DA6-5B77-6EEC-2E33-2E84CA5CD1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1" y="520"/>
            <a:ext cx="12156381" cy="6856958"/>
          </a:xfrm>
          <a:prstGeom prst="rect">
            <a:avLst/>
          </a:prstGeom>
        </p:spPr>
      </p:pic>
    </p:spTree>
    <p:extLst>
      <p:ext uri="{BB962C8B-B14F-4D97-AF65-F5344CB8AC3E}">
        <p14:creationId xmlns:p14="http://schemas.microsoft.com/office/powerpoint/2010/main" val="2838752386"/>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2/3 pag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72C091-2255-81D2-7351-CD84B739560E}"/>
              </a:ext>
            </a:extLst>
          </p:cNvPr>
          <p:cNvSpPr/>
          <p:nvPr userDrawn="1"/>
        </p:nvSpPr>
        <p:spPr>
          <a:xfrm>
            <a:off x="8127600" y="0"/>
            <a:ext cx="40644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
            <a:extLst>
              <a:ext uri="{FF2B5EF4-FFF2-40B4-BE49-F238E27FC236}">
                <a16:creationId xmlns:a16="http://schemas.microsoft.com/office/drawing/2014/main" id="{C900AEE4-2104-2EEC-FC0C-11787EF68F5A}"/>
              </a:ext>
            </a:extLst>
          </p:cNvPr>
          <p:cNvSpPr>
            <a:spLocks noGrp="1"/>
          </p:cNvSpPr>
          <p:nvPr>
            <p:ph type="body" sz="quarter" idx="19" hasCustomPrompt="1"/>
          </p:nvPr>
        </p:nvSpPr>
        <p:spPr>
          <a:xfrm>
            <a:off x="8623499" y="512763"/>
            <a:ext cx="3052562"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itle">
            <a:extLst>
              <a:ext uri="{FF2B5EF4-FFF2-40B4-BE49-F238E27FC236}">
                <a16:creationId xmlns:a16="http://schemas.microsoft.com/office/drawing/2014/main" id="{3847D8D6-F237-92B0-AF23-25056A4F5FD5}"/>
              </a:ext>
            </a:extLst>
          </p:cNvPr>
          <p:cNvSpPr>
            <a:spLocks noGrp="1"/>
          </p:cNvSpPr>
          <p:nvPr>
            <p:ph type="title" hasCustomPrompt="1"/>
          </p:nvPr>
        </p:nvSpPr>
        <p:spPr>
          <a:xfrm>
            <a:off x="515938" y="387047"/>
            <a:ext cx="7095724"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13" name="Text">
            <a:extLst>
              <a:ext uri="{FF2B5EF4-FFF2-40B4-BE49-F238E27FC236}">
                <a16:creationId xmlns:a16="http://schemas.microsoft.com/office/drawing/2014/main" id="{B45D6B59-6779-A77C-AC61-2247125B7CB6}"/>
              </a:ext>
            </a:extLst>
          </p:cNvPr>
          <p:cNvSpPr>
            <a:spLocks noGrp="1"/>
          </p:cNvSpPr>
          <p:nvPr>
            <p:ph type="body" sz="quarter" idx="18" hasCustomPrompt="1"/>
          </p:nvPr>
        </p:nvSpPr>
        <p:spPr>
          <a:xfrm>
            <a:off x="515938" y="1666211"/>
            <a:ext cx="7095600" cy="4124552"/>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4" name="Picture 3">
            <a:extLst>
              <a:ext uri="{FF2B5EF4-FFF2-40B4-BE49-F238E27FC236}">
                <a16:creationId xmlns:a16="http://schemas.microsoft.com/office/drawing/2014/main" id="{19B664F0-D37B-D65E-4F3E-1B70051EC1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1" y="520"/>
            <a:ext cx="12156381" cy="6856958"/>
          </a:xfrm>
          <a:prstGeom prst="rect">
            <a:avLst/>
          </a:prstGeom>
        </p:spPr>
      </p:pic>
    </p:spTree>
    <p:extLst>
      <p:ext uri="{BB962C8B-B14F-4D97-AF65-F5344CB8AC3E}">
        <p14:creationId xmlns:p14="http://schemas.microsoft.com/office/powerpoint/2010/main" val="1102613888"/>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6"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2/3 page-DK">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C2C2AB-BC94-80FE-6DD1-485E9B68794B}"/>
              </a:ext>
            </a:extLst>
          </p:cNvPr>
          <p:cNvSpPr/>
          <p:nvPr userDrawn="1"/>
        </p:nvSpPr>
        <p:spPr>
          <a:xfrm>
            <a:off x="8127600" y="0"/>
            <a:ext cx="40644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
            <a:extLst>
              <a:ext uri="{FF2B5EF4-FFF2-40B4-BE49-F238E27FC236}">
                <a16:creationId xmlns:a16="http://schemas.microsoft.com/office/drawing/2014/main" id="{C7C22EF9-D5DF-B90B-F4BB-42054BAC3116}"/>
              </a:ext>
            </a:extLst>
          </p:cNvPr>
          <p:cNvSpPr>
            <a:spLocks noGrp="1"/>
          </p:cNvSpPr>
          <p:nvPr>
            <p:ph type="body" sz="quarter" idx="19" hasCustomPrompt="1"/>
          </p:nvPr>
        </p:nvSpPr>
        <p:spPr>
          <a:xfrm>
            <a:off x="8623499" y="512763"/>
            <a:ext cx="3052562"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itle">
            <a:extLst>
              <a:ext uri="{FF2B5EF4-FFF2-40B4-BE49-F238E27FC236}">
                <a16:creationId xmlns:a16="http://schemas.microsoft.com/office/drawing/2014/main" id="{BE6532D5-DB9F-0542-A325-2B6C94BD80B1}"/>
              </a:ext>
            </a:extLst>
          </p:cNvPr>
          <p:cNvSpPr>
            <a:spLocks noGrp="1"/>
          </p:cNvSpPr>
          <p:nvPr>
            <p:ph type="title" hasCustomPrompt="1"/>
          </p:nvPr>
        </p:nvSpPr>
        <p:spPr>
          <a:xfrm>
            <a:off x="515938" y="387047"/>
            <a:ext cx="7095724"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10" name="Text">
            <a:extLst>
              <a:ext uri="{FF2B5EF4-FFF2-40B4-BE49-F238E27FC236}">
                <a16:creationId xmlns:a16="http://schemas.microsoft.com/office/drawing/2014/main" id="{11381586-9D9A-CF98-92FD-440EAC8ACEDA}"/>
              </a:ext>
            </a:extLst>
          </p:cNvPr>
          <p:cNvSpPr>
            <a:spLocks noGrp="1"/>
          </p:cNvSpPr>
          <p:nvPr>
            <p:ph type="body" sz="quarter" idx="18" hasCustomPrompt="1"/>
          </p:nvPr>
        </p:nvSpPr>
        <p:spPr>
          <a:xfrm>
            <a:off x="515938" y="1675935"/>
            <a:ext cx="7095600"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8657C2D2-DCFF-54D0-73B5-E27C7788CC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458" y="520"/>
            <a:ext cx="12156379" cy="6856958"/>
          </a:xfrm>
          <a:prstGeom prst="rect">
            <a:avLst/>
          </a:prstGeom>
        </p:spPr>
      </p:pic>
    </p:spTree>
    <p:extLst>
      <p:ext uri="{BB962C8B-B14F-4D97-AF65-F5344CB8AC3E}">
        <p14:creationId xmlns:p14="http://schemas.microsoft.com/office/powerpoint/2010/main" val="3195586642"/>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ext 3/4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DF85D0-61A0-FB09-0C05-12D521381013}"/>
              </a:ext>
            </a:extLst>
          </p:cNvPr>
          <p:cNvSpPr/>
          <p:nvPr userDrawn="1"/>
        </p:nvSpPr>
        <p:spPr>
          <a:xfrm>
            <a:off x="0" y="0"/>
            <a:ext cx="40644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a:extLst>
              <a:ext uri="{FF2B5EF4-FFF2-40B4-BE49-F238E27FC236}">
                <a16:creationId xmlns:a16="http://schemas.microsoft.com/office/drawing/2014/main" id="{191E67F2-1CD0-B735-7A8B-54C187C5F8A9}"/>
              </a:ext>
            </a:extLst>
          </p:cNvPr>
          <p:cNvSpPr>
            <a:spLocks noGrp="1"/>
          </p:cNvSpPr>
          <p:nvPr>
            <p:ph type="title" hasCustomPrompt="1"/>
          </p:nvPr>
        </p:nvSpPr>
        <p:spPr>
          <a:xfrm>
            <a:off x="515938" y="387047"/>
            <a:ext cx="3226722" cy="896265"/>
          </a:xfrm>
          <a:prstGeom prst="rect">
            <a:avLst/>
          </a:prstGeom>
        </p:spPr>
        <p:txBody>
          <a:bodyPr vert="horz" lIns="0" tIns="0" rIns="0" bIns="0" rtlCol="0" anchor="b">
            <a:noAutofit/>
          </a:bodyPr>
          <a:lstStyle>
            <a:lvl1pPr>
              <a:lnSpc>
                <a:spcPts val="3000"/>
              </a:lnSpc>
              <a:defRPr sz="3000">
                <a:solidFill>
                  <a:schemeClr val="tx1"/>
                </a:solidFill>
              </a:defRPr>
            </a:lvl1pPr>
          </a:lstStyle>
          <a:p>
            <a:r>
              <a:rPr lang="en-US"/>
              <a:t>Click To </a:t>
            </a:r>
            <a:br>
              <a:rPr lang="en-US"/>
            </a:br>
            <a:r>
              <a:rPr lang="en-US"/>
              <a:t>Edit Title</a:t>
            </a:r>
            <a:endParaRPr lang="en-AU"/>
          </a:p>
        </p:txBody>
      </p:sp>
      <p:sp>
        <p:nvSpPr>
          <p:cNvPr id="9" name="Text">
            <a:extLst>
              <a:ext uri="{FF2B5EF4-FFF2-40B4-BE49-F238E27FC236}">
                <a16:creationId xmlns:a16="http://schemas.microsoft.com/office/drawing/2014/main" id="{EECF07F8-FA63-F57C-1250-5611256BD0C1}"/>
              </a:ext>
            </a:extLst>
          </p:cNvPr>
          <p:cNvSpPr>
            <a:spLocks noGrp="1"/>
          </p:cNvSpPr>
          <p:nvPr>
            <p:ph type="body" sz="quarter" idx="18" hasCustomPrompt="1"/>
          </p:nvPr>
        </p:nvSpPr>
        <p:spPr>
          <a:xfrm>
            <a:off x="515938" y="1788354"/>
            <a:ext cx="3237355" cy="4124552"/>
          </a:xfrm>
          <a:prstGeom prst="rect">
            <a:avLst/>
          </a:prstGeom>
        </p:spPr>
        <p:txBody>
          <a:bodyPr lIns="0" tIns="0" rIns="0" bIns="0"/>
          <a:lstStyle>
            <a:lvl1pPr marL="179388" indent="-179388">
              <a:lnSpc>
                <a:spcPct val="100000"/>
              </a:lnSpc>
              <a:defRPr sz="1600">
                <a:solidFill>
                  <a:schemeClr val="tx1"/>
                </a:solidFill>
                <a:latin typeface="+mn-lt"/>
              </a:defRPr>
            </a:lvl1pPr>
            <a:lvl2pPr marL="363538" indent="-187325">
              <a:lnSpc>
                <a:spcPct val="100000"/>
              </a:lnSpc>
              <a:tabLst/>
              <a:defRPr sz="1600">
                <a:solidFill>
                  <a:schemeClr val="tx1"/>
                </a:solidFill>
                <a:latin typeface="+mn-lt"/>
              </a:defRPr>
            </a:lvl2pPr>
            <a:lvl3pPr marL="539750" indent="-180975">
              <a:lnSpc>
                <a:spcPct val="100000"/>
              </a:lnSpc>
              <a:defRPr sz="1600">
                <a:solidFill>
                  <a:schemeClr val="tx1"/>
                </a:solidFill>
                <a:latin typeface="+mn-lt"/>
              </a:defRPr>
            </a:lvl3pPr>
            <a:lvl4pPr marL="720725" indent="-185738" defTabSz="984250">
              <a:lnSpc>
                <a:spcPct val="100000"/>
              </a:lnSpc>
              <a:tabLst/>
              <a:defRPr sz="1600">
                <a:solidFill>
                  <a:schemeClr val="tx1"/>
                </a:solidFill>
                <a:latin typeface="+mn-lt"/>
              </a:defRPr>
            </a:lvl4pPr>
            <a:lvl5pPr marL="893763" indent="-174625">
              <a:lnSpc>
                <a:spcPct val="100000"/>
              </a:lnSpc>
              <a:defRPr sz="1600">
                <a:solidFill>
                  <a:schemeClr val="tx1"/>
                </a:solidFill>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pic>
        <p:nvPicPr>
          <p:cNvPr id="2" name="Picture 1">
            <a:extLst>
              <a:ext uri="{FF2B5EF4-FFF2-40B4-BE49-F238E27FC236}">
                <a16:creationId xmlns:a16="http://schemas.microsoft.com/office/drawing/2014/main" id="{1CAACB05-6011-FCF3-EB75-1D14E1E22D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458" y="520"/>
            <a:ext cx="12156379" cy="6856958"/>
          </a:xfrm>
          <a:prstGeom prst="rect">
            <a:avLst/>
          </a:prstGeom>
        </p:spPr>
      </p:pic>
    </p:spTree>
    <p:extLst>
      <p:ext uri="{BB962C8B-B14F-4D97-AF65-F5344CB8AC3E}">
        <p14:creationId xmlns:p14="http://schemas.microsoft.com/office/powerpoint/2010/main" val="3070501363"/>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with multiple images">
    <p:bg>
      <p:bgPr>
        <a:solidFill>
          <a:schemeClr val="bg1"/>
        </a:solidFill>
        <a:effectLst/>
      </p:bgPr>
    </p:bg>
    <p:spTree>
      <p:nvGrpSpPr>
        <p:cNvPr id="1" name=""/>
        <p:cNvGrpSpPr/>
        <p:nvPr/>
      </p:nvGrpSpPr>
      <p:grpSpPr>
        <a:xfrm>
          <a:off x="0" y="0"/>
          <a:ext cx="0" cy="0"/>
          <a:chOff x="0" y="0"/>
          <a:chExt cx="0" cy="0"/>
        </a:xfrm>
      </p:grpSpPr>
      <p:sp>
        <p:nvSpPr>
          <p:cNvPr id="12" name="Text">
            <a:extLst>
              <a:ext uri="{FF2B5EF4-FFF2-40B4-BE49-F238E27FC236}">
                <a16:creationId xmlns:a16="http://schemas.microsoft.com/office/drawing/2014/main" id="{AD7AC263-6DA4-E0C0-4890-DE095439519D}"/>
              </a:ext>
            </a:extLst>
          </p:cNvPr>
          <p:cNvSpPr>
            <a:spLocks noGrp="1"/>
          </p:cNvSpPr>
          <p:nvPr>
            <p:ph type="body" sz="quarter" idx="23" hasCustomPrompt="1"/>
          </p:nvPr>
        </p:nvSpPr>
        <p:spPr>
          <a:xfrm>
            <a:off x="1767647" y="1724575"/>
            <a:ext cx="5946388" cy="4556097"/>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8" name="Rectangle 7">
            <a:extLst>
              <a:ext uri="{FF2B5EF4-FFF2-40B4-BE49-F238E27FC236}">
                <a16:creationId xmlns:a16="http://schemas.microsoft.com/office/drawing/2014/main" id="{53874545-B647-8322-871C-E02C32808FB8}"/>
              </a:ext>
            </a:extLst>
          </p:cNvPr>
          <p:cNvSpPr/>
          <p:nvPr userDrawn="1"/>
        </p:nvSpPr>
        <p:spPr>
          <a:xfrm>
            <a:off x="0" y="0"/>
            <a:ext cx="124107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a:extLst>
              <a:ext uri="{FF2B5EF4-FFF2-40B4-BE49-F238E27FC236}">
                <a16:creationId xmlns:a16="http://schemas.microsoft.com/office/drawing/2014/main" id="{FEAC9F81-1A5F-4414-BB78-6841C20F46FE}"/>
              </a:ext>
            </a:extLst>
          </p:cNvPr>
          <p:cNvSpPr>
            <a:spLocks noGrp="1"/>
          </p:cNvSpPr>
          <p:nvPr>
            <p:ph type="title" hasCustomPrompt="1"/>
          </p:nvPr>
        </p:nvSpPr>
        <p:spPr>
          <a:xfrm>
            <a:off x="1767646" y="387047"/>
            <a:ext cx="5946388"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3" name="Rectangle: Rounded Corners 2">
            <a:extLst>
              <a:ext uri="{FF2B5EF4-FFF2-40B4-BE49-F238E27FC236}">
                <a16:creationId xmlns:a16="http://schemas.microsoft.com/office/drawing/2014/main" id="{4C49BC51-9016-32F9-3F18-F6AFE2554C12}"/>
              </a:ext>
            </a:extLst>
          </p:cNvPr>
          <p:cNvSpPr/>
          <p:nvPr userDrawn="1"/>
        </p:nvSpPr>
        <p:spPr>
          <a:xfrm>
            <a:off x="8025317" y="535022"/>
            <a:ext cx="3631263" cy="5745651"/>
          </a:xfrm>
          <a:prstGeom prst="roundRect">
            <a:avLst>
              <a:gd name="adj" fmla="val 7256"/>
            </a:avLst>
          </a:prstGeom>
          <a:solidFill>
            <a:schemeClr val="bg1"/>
          </a:solidFill>
          <a:ln>
            <a:noFill/>
          </a:ln>
          <a:effectLst>
            <a:glow rad="190500">
              <a:schemeClr val="bg1">
                <a:lumMod val="85000"/>
                <a:alpha val="5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Iphone Image">
            <a:extLst>
              <a:ext uri="{FF2B5EF4-FFF2-40B4-BE49-F238E27FC236}">
                <a16:creationId xmlns:a16="http://schemas.microsoft.com/office/drawing/2014/main" id="{88159984-83FF-9CD2-7119-41AA954C0FCF}"/>
              </a:ext>
            </a:extLst>
          </p:cNvPr>
          <p:cNvSpPr>
            <a:spLocks noGrp="1"/>
          </p:cNvSpPr>
          <p:nvPr>
            <p:ph type="pic" sz="quarter" idx="21" hasCustomPrompt="1"/>
          </p:nvPr>
        </p:nvSpPr>
        <p:spPr>
          <a:xfrm>
            <a:off x="8433881" y="872121"/>
            <a:ext cx="2821021" cy="2810193"/>
          </a:xfrm>
          <a:prstGeom prst="roundRect">
            <a:avLst>
              <a:gd name="adj" fmla="val 9240"/>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6" name="Iphone Image">
            <a:extLst>
              <a:ext uri="{FF2B5EF4-FFF2-40B4-BE49-F238E27FC236}">
                <a16:creationId xmlns:a16="http://schemas.microsoft.com/office/drawing/2014/main" id="{F6C7D25D-FFE0-8829-8645-4E101FCCACB2}"/>
              </a:ext>
            </a:extLst>
          </p:cNvPr>
          <p:cNvSpPr>
            <a:spLocks noGrp="1"/>
          </p:cNvSpPr>
          <p:nvPr>
            <p:ph type="pic" sz="quarter" idx="22" hasCustomPrompt="1"/>
          </p:nvPr>
        </p:nvSpPr>
        <p:spPr>
          <a:xfrm>
            <a:off x="8433881" y="4029141"/>
            <a:ext cx="2821021" cy="1881012"/>
          </a:xfrm>
          <a:prstGeom prst="roundRect">
            <a:avLst>
              <a:gd name="adj" fmla="val 149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pic>
        <p:nvPicPr>
          <p:cNvPr id="2" name="Picture 1">
            <a:extLst>
              <a:ext uri="{FF2B5EF4-FFF2-40B4-BE49-F238E27FC236}">
                <a16:creationId xmlns:a16="http://schemas.microsoft.com/office/drawing/2014/main" id="{39D55747-ACA2-0884-D1A1-84D3E8016E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1" y="520"/>
            <a:ext cx="12156381" cy="6856958"/>
          </a:xfrm>
          <a:prstGeom prst="rect">
            <a:avLst/>
          </a:prstGeom>
        </p:spPr>
      </p:pic>
    </p:spTree>
    <p:extLst>
      <p:ext uri="{BB962C8B-B14F-4D97-AF65-F5344CB8AC3E}">
        <p14:creationId xmlns:p14="http://schemas.microsoft.com/office/powerpoint/2010/main" val="960111638"/>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ext with multiple images">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2DC66F-D3ED-B906-E703-3CB5B5B7FAD8}"/>
              </a:ext>
            </a:extLst>
          </p:cNvPr>
          <p:cNvPicPr>
            <a:picLocks noChangeAspect="1"/>
          </p:cNvPicPr>
          <p:nvPr userDrawn="1"/>
        </p:nvPicPr>
        <p:blipFill>
          <a:blip r:embed="rId2"/>
          <a:stretch>
            <a:fillRect/>
          </a:stretch>
        </p:blipFill>
        <p:spPr>
          <a:xfrm>
            <a:off x="31935" y="0"/>
            <a:ext cx="12155425" cy="6858000"/>
          </a:xfrm>
          <a:prstGeom prst="rect">
            <a:avLst/>
          </a:prstGeom>
        </p:spPr>
      </p:pic>
      <p:sp>
        <p:nvSpPr>
          <p:cNvPr id="12" name="Text">
            <a:extLst>
              <a:ext uri="{FF2B5EF4-FFF2-40B4-BE49-F238E27FC236}">
                <a16:creationId xmlns:a16="http://schemas.microsoft.com/office/drawing/2014/main" id="{AD7AC263-6DA4-E0C0-4890-DE095439519D}"/>
              </a:ext>
            </a:extLst>
          </p:cNvPr>
          <p:cNvSpPr>
            <a:spLocks noGrp="1"/>
          </p:cNvSpPr>
          <p:nvPr>
            <p:ph type="body" sz="quarter" idx="23" hasCustomPrompt="1"/>
          </p:nvPr>
        </p:nvSpPr>
        <p:spPr>
          <a:xfrm>
            <a:off x="1767647" y="1724575"/>
            <a:ext cx="5622616" cy="4556097"/>
          </a:xfrm>
          <a:prstGeom prst="rect">
            <a:avLst/>
          </a:prstGeom>
        </p:spPr>
        <p:txBody>
          <a:bodyPr lIns="0" tIns="0" rIns="0" bIns="0"/>
          <a:lstStyle>
            <a:lvl1pPr marL="179388" indent="-179388">
              <a:lnSpc>
                <a:spcPct val="100000"/>
              </a:lnSpc>
              <a:defRPr sz="1600">
                <a:latin typeface="+mn-lt"/>
              </a:defRPr>
            </a:lvl1pPr>
            <a:lvl2pPr marL="363538" indent="-187325">
              <a:lnSpc>
                <a:spcPct val="100000"/>
              </a:lnSpc>
              <a:tabLst/>
              <a:defRPr sz="1600">
                <a:latin typeface="+mn-lt"/>
              </a:defRPr>
            </a:lvl2pPr>
            <a:lvl3pPr marL="539750" indent="-180975">
              <a:lnSpc>
                <a:spcPct val="100000"/>
              </a:lnSpc>
              <a:defRPr sz="1600">
                <a:latin typeface="+mn-lt"/>
              </a:defRPr>
            </a:lvl3pPr>
            <a:lvl4pPr marL="720725" indent="-185738" defTabSz="984250">
              <a:lnSpc>
                <a:spcPct val="100000"/>
              </a:lnSpc>
              <a:tabLst/>
              <a:defRPr sz="1600">
                <a:latin typeface="+mn-lt"/>
              </a:defRPr>
            </a:lvl4pPr>
            <a:lvl5pPr marL="893763" indent="-174625">
              <a:lnSpc>
                <a:spcPct val="100000"/>
              </a:lnSpc>
              <a:defRPr sz="1600">
                <a:latin typeface="+mn-lt"/>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AU"/>
          </a:p>
        </p:txBody>
      </p:sp>
      <p:sp>
        <p:nvSpPr>
          <p:cNvPr id="8" name="Rectangle 7">
            <a:extLst>
              <a:ext uri="{FF2B5EF4-FFF2-40B4-BE49-F238E27FC236}">
                <a16:creationId xmlns:a16="http://schemas.microsoft.com/office/drawing/2014/main" id="{53874545-B647-8322-871C-E02C32808FB8}"/>
              </a:ext>
            </a:extLst>
          </p:cNvPr>
          <p:cNvSpPr/>
          <p:nvPr userDrawn="1"/>
        </p:nvSpPr>
        <p:spPr>
          <a:xfrm>
            <a:off x="0" y="0"/>
            <a:ext cx="124107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a:extLst>
              <a:ext uri="{FF2B5EF4-FFF2-40B4-BE49-F238E27FC236}">
                <a16:creationId xmlns:a16="http://schemas.microsoft.com/office/drawing/2014/main" id="{FEAC9F81-1A5F-4414-BB78-6841C20F46FE}"/>
              </a:ext>
            </a:extLst>
          </p:cNvPr>
          <p:cNvSpPr>
            <a:spLocks noGrp="1"/>
          </p:cNvSpPr>
          <p:nvPr>
            <p:ph type="title" hasCustomPrompt="1"/>
          </p:nvPr>
        </p:nvSpPr>
        <p:spPr>
          <a:xfrm>
            <a:off x="1767646" y="387047"/>
            <a:ext cx="5622616" cy="896265"/>
          </a:xfrm>
          <a:prstGeom prst="rect">
            <a:avLst/>
          </a:prstGeom>
        </p:spPr>
        <p:txBody>
          <a:bodyPr vert="horz" lIns="0" tIns="0" rIns="0" bIns="0" rtlCol="0" anchor="b">
            <a:noAutofit/>
          </a:bodyPr>
          <a:lstStyle>
            <a:lvl1pPr>
              <a:lnSpc>
                <a:spcPts val="3000"/>
              </a:lnSpc>
              <a:defRPr sz="3000"/>
            </a:lvl1pPr>
          </a:lstStyle>
          <a:p>
            <a:r>
              <a:rPr lang="en-US"/>
              <a:t>Click To </a:t>
            </a:r>
            <a:br>
              <a:rPr lang="en-US"/>
            </a:br>
            <a:r>
              <a:rPr lang="en-US"/>
              <a:t>Edit Title</a:t>
            </a:r>
            <a:endParaRPr lang="en-AU"/>
          </a:p>
        </p:txBody>
      </p:sp>
      <p:sp>
        <p:nvSpPr>
          <p:cNvPr id="4" name="Iphone Image">
            <a:extLst>
              <a:ext uri="{FF2B5EF4-FFF2-40B4-BE49-F238E27FC236}">
                <a16:creationId xmlns:a16="http://schemas.microsoft.com/office/drawing/2014/main" id="{D6B050CD-63FE-7913-1185-BE128F323D9C}"/>
              </a:ext>
            </a:extLst>
          </p:cNvPr>
          <p:cNvSpPr>
            <a:spLocks noGrp="1"/>
          </p:cNvSpPr>
          <p:nvPr>
            <p:ph type="pic" sz="quarter" idx="21" hasCustomPrompt="1"/>
          </p:nvPr>
        </p:nvSpPr>
        <p:spPr>
          <a:xfrm>
            <a:off x="7966953" y="583661"/>
            <a:ext cx="3589507" cy="3478162"/>
          </a:xfrm>
          <a:prstGeom prst="roundRect">
            <a:avLst>
              <a:gd name="adj" fmla="val 9240"/>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
        <p:nvSpPr>
          <p:cNvPr id="7" name="Iphone Image">
            <a:extLst>
              <a:ext uri="{FF2B5EF4-FFF2-40B4-BE49-F238E27FC236}">
                <a16:creationId xmlns:a16="http://schemas.microsoft.com/office/drawing/2014/main" id="{6BB8B8A2-59AB-889B-AB38-E043D7464C43}"/>
              </a:ext>
            </a:extLst>
          </p:cNvPr>
          <p:cNvSpPr>
            <a:spLocks noGrp="1"/>
          </p:cNvSpPr>
          <p:nvPr>
            <p:ph type="pic" sz="quarter" idx="22" hasCustomPrompt="1"/>
          </p:nvPr>
        </p:nvSpPr>
        <p:spPr>
          <a:xfrm>
            <a:off x="7966953" y="4299626"/>
            <a:ext cx="3589507" cy="1990035"/>
          </a:xfrm>
          <a:prstGeom prst="roundRect">
            <a:avLst>
              <a:gd name="adj" fmla="val 14913"/>
            </a:avLst>
          </a:prstGeom>
          <a:solidFill>
            <a:schemeClr val="bg1">
              <a:lumMod val="75000"/>
            </a:schemeClr>
          </a:solidFill>
        </p:spPr>
        <p:txBody>
          <a:bodyPr anchor="ctr"/>
          <a:lstStyle>
            <a:lvl1pPr marL="0" indent="0" algn="ctr">
              <a:buNone/>
              <a:defRPr sz="1400">
                <a:latin typeface="+mj-lt"/>
              </a:defRPr>
            </a:lvl1pPr>
          </a:lstStyle>
          <a:p>
            <a:r>
              <a:rPr lang="en-US"/>
              <a:t>Click to Add</a:t>
            </a:r>
          </a:p>
          <a:p>
            <a:r>
              <a:rPr lang="en-US"/>
              <a:t>Image Here</a:t>
            </a:r>
          </a:p>
        </p:txBody>
      </p:sp>
    </p:spTree>
    <p:extLst>
      <p:ext uri="{BB962C8B-B14F-4D97-AF65-F5344CB8AC3E}">
        <p14:creationId xmlns:p14="http://schemas.microsoft.com/office/powerpoint/2010/main" val="1827363807"/>
      </p:ext>
    </p:extLst>
  </p:cSld>
  <p:clrMapOvr>
    <a:masterClrMapping/>
  </p:clrMapOvr>
  <p:transition spd="slow">
    <p:wipe/>
  </p:transition>
  <p:extLst>
    <p:ext uri="{DCECCB84-F9BA-43D5-87BE-67443E8EF086}">
      <p15:sldGuideLst xmlns:p15="http://schemas.microsoft.com/office/powerpoint/2012/main">
        <p15:guide id="1" orient="horz" pos="323">
          <p15:clr>
            <a:srgbClr val="FBAE40"/>
          </p15:clr>
        </p15:guide>
        <p15:guide id="2" pos="325">
          <p15:clr>
            <a:srgbClr val="FBAE40"/>
          </p15:clr>
        </p15:guide>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9.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slideLayout" Target="../slideLayouts/slideLayout63.xml"/><Relationship Id="rId55" Type="http://schemas.openxmlformats.org/officeDocument/2006/relationships/slideLayout" Target="../slideLayouts/slideLayout68.xml"/><Relationship Id="rId63" Type="http://schemas.openxmlformats.org/officeDocument/2006/relationships/slideLayout" Target="../slideLayouts/slideLayout76.xml"/><Relationship Id="rId68" Type="http://schemas.openxmlformats.org/officeDocument/2006/relationships/theme" Target="../theme/theme2.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3" Type="http://schemas.openxmlformats.org/officeDocument/2006/relationships/slideLayout" Target="../slideLayouts/slideLayout66.xml"/><Relationship Id="rId58" Type="http://schemas.openxmlformats.org/officeDocument/2006/relationships/slideLayout" Target="../slideLayouts/slideLayout71.xml"/><Relationship Id="rId66" Type="http://schemas.openxmlformats.org/officeDocument/2006/relationships/slideLayout" Target="../slideLayouts/slideLayout79.xml"/><Relationship Id="rId5" Type="http://schemas.openxmlformats.org/officeDocument/2006/relationships/slideLayout" Target="../slideLayouts/slideLayout18.xml"/><Relationship Id="rId61" Type="http://schemas.openxmlformats.org/officeDocument/2006/relationships/slideLayout" Target="../slideLayouts/slideLayout74.xml"/><Relationship Id="rId19" Type="http://schemas.openxmlformats.org/officeDocument/2006/relationships/slideLayout" Target="../slideLayouts/slideLayout3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56" Type="http://schemas.openxmlformats.org/officeDocument/2006/relationships/slideLayout" Target="../slideLayouts/slideLayout69.xml"/><Relationship Id="rId64" Type="http://schemas.openxmlformats.org/officeDocument/2006/relationships/slideLayout" Target="../slideLayouts/slideLayout77.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59" Type="http://schemas.openxmlformats.org/officeDocument/2006/relationships/slideLayout" Target="../slideLayouts/slideLayout72.xml"/><Relationship Id="rId67" Type="http://schemas.openxmlformats.org/officeDocument/2006/relationships/slideLayout" Target="../slideLayouts/slideLayout80.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54" Type="http://schemas.openxmlformats.org/officeDocument/2006/relationships/slideLayout" Target="../slideLayouts/slideLayout67.xml"/><Relationship Id="rId62" Type="http://schemas.openxmlformats.org/officeDocument/2006/relationships/slideLayout" Target="../slideLayouts/slideLayout7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57" Type="http://schemas.openxmlformats.org/officeDocument/2006/relationships/slideLayout" Target="../slideLayouts/slideLayout70.xml"/><Relationship Id="rId10" Type="http://schemas.openxmlformats.org/officeDocument/2006/relationships/slideLayout" Target="../slideLayouts/slideLayout23.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 Id="rId60" Type="http://schemas.openxmlformats.org/officeDocument/2006/relationships/slideLayout" Target="../slideLayouts/slideLayout73.xml"/><Relationship Id="rId65" Type="http://schemas.openxmlformats.org/officeDocument/2006/relationships/slideLayout" Target="../slideLayouts/slideLayout78.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9"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9" Type="http://schemas.openxmlformats.org/officeDocument/2006/relationships/slideLayout" Target="../slideLayouts/slideLayout119.xml"/><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42" Type="http://schemas.openxmlformats.org/officeDocument/2006/relationships/slideLayout" Target="../slideLayouts/slideLayout122.xml"/><Relationship Id="rId47" Type="http://schemas.openxmlformats.org/officeDocument/2006/relationships/slideLayout" Target="../slideLayouts/slideLayout127.xml"/><Relationship Id="rId50" Type="http://schemas.openxmlformats.org/officeDocument/2006/relationships/slideLayout" Target="../slideLayouts/slideLayout130.xml"/><Relationship Id="rId55" Type="http://schemas.openxmlformats.org/officeDocument/2006/relationships/slideLayout" Target="../slideLayouts/slideLayout135.xml"/><Relationship Id="rId63" Type="http://schemas.openxmlformats.org/officeDocument/2006/relationships/slideLayout" Target="../slideLayouts/slideLayout14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9" Type="http://schemas.openxmlformats.org/officeDocument/2006/relationships/slideLayout" Target="../slideLayouts/slideLayout109.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37" Type="http://schemas.openxmlformats.org/officeDocument/2006/relationships/slideLayout" Target="../slideLayouts/slideLayout117.xml"/><Relationship Id="rId40" Type="http://schemas.openxmlformats.org/officeDocument/2006/relationships/slideLayout" Target="../slideLayouts/slideLayout120.xml"/><Relationship Id="rId45" Type="http://schemas.openxmlformats.org/officeDocument/2006/relationships/slideLayout" Target="../slideLayouts/slideLayout125.xml"/><Relationship Id="rId53" Type="http://schemas.openxmlformats.org/officeDocument/2006/relationships/slideLayout" Target="../slideLayouts/slideLayout133.xml"/><Relationship Id="rId58" Type="http://schemas.openxmlformats.org/officeDocument/2006/relationships/slideLayout" Target="../slideLayouts/slideLayout138.xml"/><Relationship Id="rId5" Type="http://schemas.openxmlformats.org/officeDocument/2006/relationships/slideLayout" Target="../slideLayouts/slideLayout85.xml"/><Relationship Id="rId61" Type="http://schemas.openxmlformats.org/officeDocument/2006/relationships/slideLayout" Target="../slideLayouts/slideLayout141.xml"/><Relationship Id="rId19" Type="http://schemas.openxmlformats.org/officeDocument/2006/relationships/slideLayout" Target="../slideLayouts/slideLayout9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43" Type="http://schemas.openxmlformats.org/officeDocument/2006/relationships/slideLayout" Target="../slideLayouts/slideLayout123.xml"/><Relationship Id="rId48" Type="http://schemas.openxmlformats.org/officeDocument/2006/relationships/slideLayout" Target="../slideLayouts/slideLayout128.xml"/><Relationship Id="rId56" Type="http://schemas.openxmlformats.org/officeDocument/2006/relationships/slideLayout" Target="../slideLayouts/slideLayout136.xml"/><Relationship Id="rId64" Type="http://schemas.openxmlformats.org/officeDocument/2006/relationships/theme" Target="../theme/theme3.xml"/><Relationship Id="rId8" Type="http://schemas.openxmlformats.org/officeDocument/2006/relationships/slideLayout" Target="../slideLayouts/slideLayout88.xml"/><Relationship Id="rId51" Type="http://schemas.openxmlformats.org/officeDocument/2006/relationships/slideLayout" Target="../slideLayouts/slideLayout131.xml"/><Relationship Id="rId3" Type="http://schemas.openxmlformats.org/officeDocument/2006/relationships/slideLayout" Target="../slideLayouts/slideLayout83.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38" Type="http://schemas.openxmlformats.org/officeDocument/2006/relationships/slideLayout" Target="../slideLayouts/slideLayout118.xml"/><Relationship Id="rId46" Type="http://schemas.openxmlformats.org/officeDocument/2006/relationships/slideLayout" Target="../slideLayouts/slideLayout126.xml"/><Relationship Id="rId59" Type="http://schemas.openxmlformats.org/officeDocument/2006/relationships/slideLayout" Target="../slideLayouts/slideLayout139.xml"/><Relationship Id="rId20" Type="http://schemas.openxmlformats.org/officeDocument/2006/relationships/slideLayout" Target="../slideLayouts/slideLayout100.xml"/><Relationship Id="rId41" Type="http://schemas.openxmlformats.org/officeDocument/2006/relationships/slideLayout" Target="../slideLayouts/slideLayout121.xml"/><Relationship Id="rId54" Type="http://schemas.openxmlformats.org/officeDocument/2006/relationships/slideLayout" Target="../slideLayouts/slideLayout134.xml"/><Relationship Id="rId62" Type="http://schemas.openxmlformats.org/officeDocument/2006/relationships/slideLayout" Target="../slideLayouts/slideLayout14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slideLayout" Target="../slideLayouts/slideLayout116.xml"/><Relationship Id="rId49" Type="http://schemas.openxmlformats.org/officeDocument/2006/relationships/slideLayout" Target="../slideLayouts/slideLayout129.xml"/><Relationship Id="rId57" Type="http://schemas.openxmlformats.org/officeDocument/2006/relationships/slideLayout" Target="../slideLayouts/slideLayout137.xml"/><Relationship Id="rId10" Type="http://schemas.openxmlformats.org/officeDocument/2006/relationships/slideLayout" Target="../slideLayouts/slideLayout90.xml"/><Relationship Id="rId31" Type="http://schemas.openxmlformats.org/officeDocument/2006/relationships/slideLayout" Target="../slideLayouts/slideLayout111.xml"/><Relationship Id="rId44" Type="http://schemas.openxmlformats.org/officeDocument/2006/relationships/slideLayout" Target="../slideLayouts/slideLayout124.xml"/><Relationship Id="rId52" Type="http://schemas.openxmlformats.org/officeDocument/2006/relationships/slideLayout" Target="../slideLayouts/slideLayout132.xml"/><Relationship Id="rId60" Type="http://schemas.openxmlformats.org/officeDocument/2006/relationships/slideLayout" Target="../slideLayouts/slideLayout14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69.xml"/><Relationship Id="rId21" Type="http://schemas.openxmlformats.org/officeDocument/2006/relationships/slideLayout" Target="../slideLayouts/slideLayout164.xml"/><Relationship Id="rId34" Type="http://schemas.openxmlformats.org/officeDocument/2006/relationships/slideLayout" Target="../slideLayouts/slideLayout177.xml"/><Relationship Id="rId42" Type="http://schemas.openxmlformats.org/officeDocument/2006/relationships/slideLayout" Target="../slideLayouts/slideLayout185.xml"/><Relationship Id="rId47" Type="http://schemas.openxmlformats.org/officeDocument/2006/relationships/slideLayout" Target="../slideLayouts/slideLayout190.xml"/><Relationship Id="rId50" Type="http://schemas.openxmlformats.org/officeDocument/2006/relationships/slideLayout" Target="../slideLayouts/slideLayout193.xml"/><Relationship Id="rId55" Type="http://schemas.openxmlformats.org/officeDocument/2006/relationships/slideLayout" Target="../slideLayouts/slideLayout198.xml"/><Relationship Id="rId63" Type="http://schemas.openxmlformats.org/officeDocument/2006/relationships/slideLayout" Target="../slideLayouts/slideLayout206.xml"/><Relationship Id="rId68" Type="http://schemas.openxmlformats.org/officeDocument/2006/relationships/theme" Target="../theme/theme4.xml"/><Relationship Id="rId7" Type="http://schemas.openxmlformats.org/officeDocument/2006/relationships/slideLayout" Target="../slideLayouts/slideLayout150.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9" Type="http://schemas.openxmlformats.org/officeDocument/2006/relationships/slideLayout" Target="../slideLayouts/slideLayout172.xml"/><Relationship Id="rId11" Type="http://schemas.openxmlformats.org/officeDocument/2006/relationships/slideLayout" Target="../slideLayouts/slideLayout154.xml"/><Relationship Id="rId24" Type="http://schemas.openxmlformats.org/officeDocument/2006/relationships/slideLayout" Target="../slideLayouts/slideLayout167.xml"/><Relationship Id="rId32" Type="http://schemas.openxmlformats.org/officeDocument/2006/relationships/slideLayout" Target="../slideLayouts/slideLayout175.xml"/><Relationship Id="rId37" Type="http://schemas.openxmlformats.org/officeDocument/2006/relationships/slideLayout" Target="../slideLayouts/slideLayout180.xml"/><Relationship Id="rId40" Type="http://schemas.openxmlformats.org/officeDocument/2006/relationships/slideLayout" Target="../slideLayouts/slideLayout183.xml"/><Relationship Id="rId45" Type="http://schemas.openxmlformats.org/officeDocument/2006/relationships/slideLayout" Target="../slideLayouts/slideLayout188.xml"/><Relationship Id="rId53" Type="http://schemas.openxmlformats.org/officeDocument/2006/relationships/slideLayout" Target="../slideLayouts/slideLayout196.xml"/><Relationship Id="rId58" Type="http://schemas.openxmlformats.org/officeDocument/2006/relationships/slideLayout" Target="../slideLayouts/slideLayout201.xml"/><Relationship Id="rId66" Type="http://schemas.openxmlformats.org/officeDocument/2006/relationships/slideLayout" Target="../slideLayouts/slideLayout209.xml"/><Relationship Id="rId5" Type="http://schemas.openxmlformats.org/officeDocument/2006/relationships/slideLayout" Target="../slideLayouts/slideLayout148.xml"/><Relationship Id="rId61" Type="http://schemas.openxmlformats.org/officeDocument/2006/relationships/slideLayout" Target="../slideLayouts/slideLayout204.xml"/><Relationship Id="rId19" Type="http://schemas.openxmlformats.org/officeDocument/2006/relationships/slideLayout" Target="../slideLayouts/slideLayout162.xml"/><Relationship Id="rId14" Type="http://schemas.openxmlformats.org/officeDocument/2006/relationships/slideLayout" Target="../slideLayouts/slideLayout157.xml"/><Relationship Id="rId22" Type="http://schemas.openxmlformats.org/officeDocument/2006/relationships/slideLayout" Target="../slideLayouts/slideLayout165.xml"/><Relationship Id="rId27" Type="http://schemas.openxmlformats.org/officeDocument/2006/relationships/slideLayout" Target="../slideLayouts/slideLayout170.xml"/><Relationship Id="rId30" Type="http://schemas.openxmlformats.org/officeDocument/2006/relationships/slideLayout" Target="../slideLayouts/slideLayout173.xml"/><Relationship Id="rId35" Type="http://schemas.openxmlformats.org/officeDocument/2006/relationships/slideLayout" Target="../slideLayouts/slideLayout178.xml"/><Relationship Id="rId43" Type="http://schemas.openxmlformats.org/officeDocument/2006/relationships/slideLayout" Target="../slideLayouts/slideLayout186.xml"/><Relationship Id="rId48" Type="http://schemas.openxmlformats.org/officeDocument/2006/relationships/slideLayout" Target="../slideLayouts/slideLayout191.xml"/><Relationship Id="rId56" Type="http://schemas.openxmlformats.org/officeDocument/2006/relationships/slideLayout" Target="../slideLayouts/slideLayout199.xml"/><Relationship Id="rId64" Type="http://schemas.openxmlformats.org/officeDocument/2006/relationships/slideLayout" Target="../slideLayouts/slideLayout207.xml"/><Relationship Id="rId8" Type="http://schemas.openxmlformats.org/officeDocument/2006/relationships/slideLayout" Target="../slideLayouts/slideLayout151.xml"/><Relationship Id="rId51" Type="http://schemas.openxmlformats.org/officeDocument/2006/relationships/slideLayout" Target="../slideLayouts/slideLayout194.xml"/><Relationship Id="rId3" Type="http://schemas.openxmlformats.org/officeDocument/2006/relationships/slideLayout" Target="../slideLayouts/slideLayout146.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5" Type="http://schemas.openxmlformats.org/officeDocument/2006/relationships/slideLayout" Target="../slideLayouts/slideLayout168.xml"/><Relationship Id="rId33" Type="http://schemas.openxmlformats.org/officeDocument/2006/relationships/slideLayout" Target="../slideLayouts/slideLayout176.xml"/><Relationship Id="rId38" Type="http://schemas.openxmlformats.org/officeDocument/2006/relationships/slideLayout" Target="../slideLayouts/slideLayout181.xml"/><Relationship Id="rId46" Type="http://schemas.openxmlformats.org/officeDocument/2006/relationships/slideLayout" Target="../slideLayouts/slideLayout189.xml"/><Relationship Id="rId59" Type="http://schemas.openxmlformats.org/officeDocument/2006/relationships/slideLayout" Target="../slideLayouts/slideLayout202.xml"/><Relationship Id="rId67" Type="http://schemas.openxmlformats.org/officeDocument/2006/relationships/slideLayout" Target="../slideLayouts/slideLayout210.xml"/><Relationship Id="rId20" Type="http://schemas.openxmlformats.org/officeDocument/2006/relationships/slideLayout" Target="../slideLayouts/slideLayout163.xml"/><Relationship Id="rId41" Type="http://schemas.openxmlformats.org/officeDocument/2006/relationships/slideLayout" Target="../slideLayouts/slideLayout184.xml"/><Relationship Id="rId54" Type="http://schemas.openxmlformats.org/officeDocument/2006/relationships/slideLayout" Target="../slideLayouts/slideLayout197.xml"/><Relationship Id="rId62" Type="http://schemas.openxmlformats.org/officeDocument/2006/relationships/slideLayout" Target="../slideLayouts/slideLayout20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5" Type="http://schemas.openxmlformats.org/officeDocument/2006/relationships/slideLayout" Target="../slideLayouts/slideLayout158.xml"/><Relationship Id="rId23" Type="http://schemas.openxmlformats.org/officeDocument/2006/relationships/slideLayout" Target="../slideLayouts/slideLayout166.xml"/><Relationship Id="rId28" Type="http://schemas.openxmlformats.org/officeDocument/2006/relationships/slideLayout" Target="../slideLayouts/slideLayout171.xml"/><Relationship Id="rId36" Type="http://schemas.openxmlformats.org/officeDocument/2006/relationships/slideLayout" Target="../slideLayouts/slideLayout179.xml"/><Relationship Id="rId49" Type="http://schemas.openxmlformats.org/officeDocument/2006/relationships/slideLayout" Target="../slideLayouts/slideLayout192.xml"/><Relationship Id="rId57" Type="http://schemas.openxmlformats.org/officeDocument/2006/relationships/slideLayout" Target="../slideLayouts/slideLayout200.xml"/><Relationship Id="rId10" Type="http://schemas.openxmlformats.org/officeDocument/2006/relationships/slideLayout" Target="../slideLayouts/slideLayout153.xml"/><Relationship Id="rId31" Type="http://schemas.openxmlformats.org/officeDocument/2006/relationships/slideLayout" Target="../slideLayouts/slideLayout174.xml"/><Relationship Id="rId44" Type="http://schemas.openxmlformats.org/officeDocument/2006/relationships/slideLayout" Target="../slideLayouts/slideLayout187.xml"/><Relationship Id="rId52" Type="http://schemas.openxmlformats.org/officeDocument/2006/relationships/slideLayout" Target="../slideLayouts/slideLayout195.xml"/><Relationship Id="rId60" Type="http://schemas.openxmlformats.org/officeDocument/2006/relationships/slideLayout" Target="../slideLayouts/slideLayout203.xml"/><Relationship Id="rId65" Type="http://schemas.openxmlformats.org/officeDocument/2006/relationships/slideLayout" Target="../slideLayouts/slideLayout208.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39" Type="http://schemas.openxmlformats.org/officeDocument/2006/relationships/slideLayout" Target="../slideLayouts/slideLayout1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F28401-B0E7-F4B1-3674-B8499B6A0E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C4494445-7E21-98DB-0A47-6ABD4053B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EA1BED99-7D92-072C-3902-8268193614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37C070-AE4F-0E49-A069-158A638C7255}" type="datetimeFigureOut">
              <a:rPr lang="en-AU" smtClean="0"/>
              <a:t>13/11/2024</a:t>
            </a:fld>
            <a:endParaRPr lang="en-AU"/>
          </a:p>
        </p:txBody>
      </p:sp>
      <p:sp>
        <p:nvSpPr>
          <p:cNvPr id="5" name="Footer Placeholder 4">
            <a:extLst>
              <a:ext uri="{FF2B5EF4-FFF2-40B4-BE49-F238E27FC236}">
                <a16:creationId xmlns:a16="http://schemas.microsoft.com/office/drawing/2014/main" id="{8ACD7D83-5D04-6230-58A6-28BDA49CAC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0F0ECCF0-8D48-2204-3DCF-A848CBA89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E5C7A4-60A9-2849-9F25-F54718F4C65E}" type="slidenum">
              <a:rPr lang="en-AU" smtClean="0"/>
              <a:t>‹#›</a:t>
            </a:fld>
            <a:endParaRPr lang="en-AU"/>
          </a:p>
        </p:txBody>
      </p:sp>
    </p:spTree>
    <p:extLst>
      <p:ext uri="{BB962C8B-B14F-4D97-AF65-F5344CB8AC3E}">
        <p14:creationId xmlns:p14="http://schemas.microsoft.com/office/powerpoint/2010/main" val="241002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2606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0" r:id="rId47"/>
    <p:sldLayoutId id="2147483711" r:id="rId48"/>
    <p:sldLayoutId id="2147483712" r:id="rId49"/>
    <p:sldLayoutId id="2147483713" r:id="rId50"/>
    <p:sldLayoutId id="2147483714" r:id="rId51"/>
    <p:sldLayoutId id="2147483715" r:id="rId52"/>
    <p:sldLayoutId id="2147483716" r:id="rId53"/>
    <p:sldLayoutId id="2147483717" r:id="rId54"/>
    <p:sldLayoutId id="2147483718" r:id="rId55"/>
    <p:sldLayoutId id="2147483719" r:id="rId56"/>
    <p:sldLayoutId id="2147483720" r:id="rId57"/>
    <p:sldLayoutId id="2147483721" r:id="rId58"/>
    <p:sldLayoutId id="2147483722" r:id="rId59"/>
    <p:sldLayoutId id="2147483723" r:id="rId60"/>
    <p:sldLayoutId id="2147483724" r:id="rId61"/>
    <p:sldLayoutId id="2147483725" r:id="rId62"/>
    <p:sldLayoutId id="2147483726" r:id="rId63"/>
    <p:sldLayoutId id="2147483727" r:id="rId64"/>
    <p:sldLayoutId id="2147483728" r:id="rId65"/>
    <p:sldLayoutId id="2147483729" r:id="rId66"/>
    <p:sldLayoutId id="2147483730" r:id="rId67"/>
  </p:sldLayoutIdLst>
  <p:transition spd="slow">
    <p:wipe/>
  </p:transition>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p15:clr>
            <a:srgbClr val="F26B43"/>
          </p15:clr>
        </p15:guide>
        <p15:guide id="2" pos="325">
          <p15:clr>
            <a:srgbClr val="F26B43"/>
          </p15:clr>
        </p15:guide>
        <p15:guide id="3" pos="7355">
          <p15:clr>
            <a:srgbClr val="F26B43"/>
          </p15:clr>
        </p15:guide>
        <p15:guide id="4" orient="horz" pos="3997">
          <p15:clr>
            <a:srgbClr val="F26B43"/>
          </p15:clr>
        </p15:guide>
        <p15:guide id="5" pos="3840">
          <p15:clr>
            <a:srgbClr val="F26B43"/>
          </p15:clr>
        </p15:guide>
        <p15:guide id="6"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16352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 id="2147483763" r:id="rId32"/>
    <p:sldLayoutId id="2147483764" r:id="rId33"/>
    <p:sldLayoutId id="2147483765" r:id="rId34"/>
    <p:sldLayoutId id="2147483766" r:id="rId35"/>
    <p:sldLayoutId id="2147483767" r:id="rId36"/>
    <p:sldLayoutId id="2147483768" r:id="rId37"/>
    <p:sldLayoutId id="2147483769" r:id="rId38"/>
    <p:sldLayoutId id="2147483770" r:id="rId39"/>
    <p:sldLayoutId id="2147483771" r:id="rId40"/>
    <p:sldLayoutId id="2147483772" r:id="rId41"/>
    <p:sldLayoutId id="2147483773" r:id="rId42"/>
    <p:sldLayoutId id="2147483774" r:id="rId43"/>
    <p:sldLayoutId id="2147483775" r:id="rId44"/>
    <p:sldLayoutId id="2147483776" r:id="rId45"/>
    <p:sldLayoutId id="2147483777" r:id="rId46"/>
    <p:sldLayoutId id="2147483778" r:id="rId47"/>
    <p:sldLayoutId id="2147483779" r:id="rId48"/>
    <p:sldLayoutId id="2147483780" r:id="rId49"/>
    <p:sldLayoutId id="2147483781" r:id="rId50"/>
    <p:sldLayoutId id="2147483782" r:id="rId51"/>
    <p:sldLayoutId id="2147483783" r:id="rId52"/>
    <p:sldLayoutId id="2147483784" r:id="rId53"/>
    <p:sldLayoutId id="2147483785" r:id="rId54"/>
    <p:sldLayoutId id="2147483786" r:id="rId55"/>
    <p:sldLayoutId id="2147483787" r:id="rId56"/>
    <p:sldLayoutId id="2147483788" r:id="rId57"/>
    <p:sldLayoutId id="2147483789" r:id="rId58"/>
    <p:sldLayoutId id="2147483790" r:id="rId59"/>
    <p:sldLayoutId id="2147483791" r:id="rId60"/>
    <p:sldLayoutId id="2147483792" r:id="rId61"/>
    <p:sldLayoutId id="2147483793" r:id="rId62"/>
    <p:sldLayoutId id="2147483794" r:id="rId63"/>
  </p:sldLayoutIdLst>
  <p:transition spd="slow">
    <p:wipe/>
  </p:transition>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p15:clr>
            <a:srgbClr val="F26B43"/>
          </p15:clr>
        </p15:guide>
        <p15:guide id="2" pos="325">
          <p15:clr>
            <a:srgbClr val="F26B43"/>
          </p15:clr>
        </p15:guide>
        <p15:guide id="3" pos="7355">
          <p15:clr>
            <a:srgbClr val="F26B43"/>
          </p15:clr>
        </p15:guide>
        <p15:guide id="4" orient="horz" pos="3997">
          <p15:clr>
            <a:srgbClr val="F26B43"/>
          </p15:clr>
        </p15:guide>
        <p15:guide id="5" pos="3840">
          <p15:clr>
            <a:srgbClr val="F26B43"/>
          </p15:clr>
        </p15:guide>
        <p15:guide id="6"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95712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7" r:id="rId22"/>
    <p:sldLayoutId id="2147483818" r:id="rId23"/>
    <p:sldLayoutId id="2147483819" r:id="rId24"/>
    <p:sldLayoutId id="2147483820" r:id="rId25"/>
    <p:sldLayoutId id="2147483821" r:id="rId26"/>
    <p:sldLayoutId id="2147483822" r:id="rId27"/>
    <p:sldLayoutId id="2147483823" r:id="rId28"/>
    <p:sldLayoutId id="2147483824" r:id="rId29"/>
    <p:sldLayoutId id="2147483825" r:id="rId30"/>
    <p:sldLayoutId id="2147483826" r:id="rId31"/>
    <p:sldLayoutId id="2147483827" r:id="rId32"/>
    <p:sldLayoutId id="2147483828" r:id="rId33"/>
    <p:sldLayoutId id="2147483829" r:id="rId34"/>
    <p:sldLayoutId id="2147483830" r:id="rId35"/>
    <p:sldLayoutId id="2147483831" r:id="rId36"/>
    <p:sldLayoutId id="2147483832" r:id="rId37"/>
    <p:sldLayoutId id="2147483833" r:id="rId38"/>
    <p:sldLayoutId id="2147483834" r:id="rId39"/>
    <p:sldLayoutId id="2147483835" r:id="rId40"/>
    <p:sldLayoutId id="2147483836" r:id="rId41"/>
    <p:sldLayoutId id="2147483837" r:id="rId42"/>
    <p:sldLayoutId id="2147483838" r:id="rId43"/>
    <p:sldLayoutId id="2147483839" r:id="rId44"/>
    <p:sldLayoutId id="2147483840" r:id="rId45"/>
    <p:sldLayoutId id="2147483841" r:id="rId46"/>
    <p:sldLayoutId id="2147483842" r:id="rId47"/>
    <p:sldLayoutId id="2147483843" r:id="rId48"/>
    <p:sldLayoutId id="2147483844" r:id="rId49"/>
    <p:sldLayoutId id="2147483845" r:id="rId50"/>
    <p:sldLayoutId id="2147483846" r:id="rId51"/>
    <p:sldLayoutId id="2147483847" r:id="rId52"/>
    <p:sldLayoutId id="2147483848" r:id="rId53"/>
    <p:sldLayoutId id="2147483849" r:id="rId54"/>
    <p:sldLayoutId id="2147483850" r:id="rId55"/>
    <p:sldLayoutId id="2147483851" r:id="rId56"/>
    <p:sldLayoutId id="2147483852" r:id="rId57"/>
    <p:sldLayoutId id="2147483853" r:id="rId58"/>
    <p:sldLayoutId id="2147483854" r:id="rId59"/>
    <p:sldLayoutId id="2147483855" r:id="rId60"/>
    <p:sldLayoutId id="2147483856" r:id="rId61"/>
    <p:sldLayoutId id="2147483857" r:id="rId62"/>
    <p:sldLayoutId id="2147483858" r:id="rId63"/>
    <p:sldLayoutId id="2147483859" r:id="rId64"/>
    <p:sldLayoutId id="2147483860" r:id="rId65"/>
    <p:sldLayoutId id="2147483861" r:id="rId66"/>
    <p:sldLayoutId id="2147483862" r:id="rId67"/>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p15:clr>
            <a:srgbClr val="F26B43"/>
          </p15:clr>
        </p15:guide>
        <p15:guide id="2" pos="325">
          <p15:clr>
            <a:srgbClr val="F26B43"/>
          </p15:clr>
        </p15:guide>
        <p15:guide id="3" pos="7355">
          <p15:clr>
            <a:srgbClr val="F26B43"/>
          </p15:clr>
        </p15:guide>
        <p15:guide id="4" orient="horz" pos="3997">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3" Type="http://schemas.openxmlformats.org/officeDocument/2006/relationships/hyperlink" Target="https://aus01.safelinks.protection.outlook.com/?url=https%3A%2F%2Fbook.ms%2Fb%2FBookaEcpProDemo%40ecppro.com&amp;data=05%7C02%7CZach.Dickson%40dickerdata.co.nz%7C9784ba92eed5482dc8e808dd03700a0c%7C6e417ab358de417d9aaada5837716c4c%7C0%7C0%7C638670501955984729%7CUnknown%7CTWFpbGZsb3d8eyJFbXB0eU1hcGkiOnRydWUsIlYiOiIwLjAuMDAwMCIsIlAiOiJXaW4zMiIsIkFOIjoiTWFpbCIsIldUIjoyfQ%3D%3D%7C0%7C%7C%7C&amp;sdata=IL69SJuP0IAwPrntNeRihLey%2BXrbby%2FD2Pb3r9d%2BsnQ%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131.xml"/><Relationship Id="rId5" Type="http://schemas.openxmlformats.org/officeDocument/2006/relationships/image" Target="../media/image51.png"/><Relationship Id="rId4" Type="http://schemas.openxmlformats.org/officeDocument/2006/relationships/hyperlink" Target="https://www.ecppro.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http://www.dickerdata.co.nz/microsoft" TargetMode="External"/><Relationship Id="rId2" Type="http://schemas.openxmlformats.org/officeDocument/2006/relationships/hyperlink" Target="http://www.dickerdata.com.au/microsoft" TargetMode="External"/><Relationship Id="rId1" Type="http://schemas.openxmlformats.org/officeDocument/2006/relationships/slideLayout" Target="../slideLayouts/slideLayout148.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hyperlink" Target="https://www.dickerdata.co.nz/" TargetMode="External"/><Relationship Id="rId2" Type="http://schemas.openxmlformats.org/officeDocument/2006/relationships/hyperlink" Target="mailto:Microsoft.Sales@dickerdata.co.nz" TargetMode="External"/><Relationship Id="rId1" Type="http://schemas.openxmlformats.org/officeDocument/2006/relationships/slideLayout" Target="../slideLayouts/slideLayout76.xml"/><Relationship Id="rId5" Type="http://schemas.openxmlformats.org/officeDocument/2006/relationships/hyperlink" Target="https://www.dickerdata.com.au/" TargetMode="External"/><Relationship Id="rId4" Type="http://schemas.openxmlformats.org/officeDocument/2006/relationships/hyperlink" Target="mailto:microsoft.sales@dickerdata.com.a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8.xml"/><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7152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3FD8A9-5187-32FD-DE6F-E3E6DCE0114D}"/>
              </a:ext>
            </a:extLst>
          </p:cNvPr>
          <p:cNvSpPr/>
          <p:nvPr/>
        </p:nvSpPr>
        <p:spPr>
          <a:xfrm>
            <a:off x="1540" y="3356811"/>
            <a:ext cx="12192000" cy="3501189"/>
          </a:xfrm>
          <a:prstGeom prst="rect">
            <a:avLst/>
          </a:prstGeom>
          <a:gradFill>
            <a:gsLst>
              <a:gs pos="100000">
                <a:srgbClr val="EFF4FE"/>
              </a:gs>
              <a:gs pos="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FEA2F1D8-6E4F-68C2-185F-A13867F9F5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237" y="2"/>
            <a:ext cx="12158223" cy="6857998"/>
          </a:xfrm>
          <a:prstGeom prst="rect">
            <a:avLst/>
          </a:prstGeom>
        </p:spPr>
      </p:pic>
      <p:sp>
        <p:nvSpPr>
          <p:cNvPr id="2" name="Title 1">
            <a:extLst>
              <a:ext uri="{FF2B5EF4-FFF2-40B4-BE49-F238E27FC236}">
                <a16:creationId xmlns:a16="http://schemas.microsoft.com/office/drawing/2014/main" id="{07E4D5D9-7E21-50CB-C0EB-00C71AA27FF9}"/>
              </a:ext>
            </a:extLst>
          </p:cNvPr>
          <p:cNvSpPr txBox="1">
            <a:spLocks/>
          </p:cNvSpPr>
          <p:nvPr/>
        </p:nvSpPr>
        <p:spPr>
          <a:xfrm>
            <a:off x="838200" y="528637"/>
            <a:ext cx="10515600" cy="1325563"/>
          </a:xfrm>
          <a:prstGeom prst="rect">
            <a:avLst/>
          </a:prstGeom>
        </p:spPr>
        <p:txBody>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r>
              <a:rPr lang="en-AU" sz="3600" b="1" dirty="0">
                <a:ea typeface="+mn-ea"/>
                <a:cs typeface="+mn-cs"/>
              </a:rPr>
              <a:t>4. The Billing and Invoicing</a:t>
            </a:r>
            <a:endParaRPr lang="en-AU" sz="2800" dirty="0">
              <a:latin typeface="+mn-lt"/>
            </a:endParaRPr>
          </a:p>
        </p:txBody>
      </p:sp>
      <p:sp>
        <p:nvSpPr>
          <p:cNvPr id="5" name="Content Placeholder 2">
            <a:extLst>
              <a:ext uri="{FF2B5EF4-FFF2-40B4-BE49-F238E27FC236}">
                <a16:creationId xmlns:a16="http://schemas.microsoft.com/office/drawing/2014/main" id="{AD00795E-1E53-48B0-9F24-6F7F3756D78A}"/>
              </a:ext>
            </a:extLst>
          </p:cNvPr>
          <p:cNvSpPr txBox="1">
            <a:spLocks/>
          </p:cNvSpPr>
          <p:nvPr/>
        </p:nvSpPr>
        <p:spPr>
          <a:xfrm>
            <a:off x="729342" y="1978025"/>
            <a:ext cx="10189029" cy="4351338"/>
          </a:xfrm>
          <a:prstGeom prst="rect">
            <a:avLst/>
          </a:prstGeom>
        </p:spPr>
        <p:txBody>
          <a:bodyPr>
            <a:norm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2000" b="1" dirty="0"/>
              <a:t>Automated Billing Accuracy: </a:t>
            </a:r>
            <a:r>
              <a:rPr lang="en-AU" sz="2000" dirty="0"/>
              <a:t>Automatically bills licenses, usage fees, and renewals accurately.</a:t>
            </a:r>
          </a:p>
          <a:p>
            <a:pPr>
              <a:lnSpc>
                <a:spcPct val="150000"/>
              </a:lnSpc>
            </a:pPr>
            <a:r>
              <a:rPr lang="en-AU" sz="2000" b="1" dirty="0"/>
              <a:t>Reduced Revenue Leakage: </a:t>
            </a:r>
            <a:r>
              <a:rPr lang="en-AU" sz="2000" dirty="0"/>
              <a:t>Unbilled licences are flagged, capturing additional revenue.</a:t>
            </a:r>
          </a:p>
          <a:p>
            <a:pPr>
              <a:lnSpc>
                <a:spcPct val="150000"/>
              </a:lnSpc>
            </a:pPr>
            <a:r>
              <a:rPr lang="en-AU" sz="2000" b="1" dirty="0"/>
              <a:t>Seamless Integration: </a:t>
            </a:r>
            <a:r>
              <a:rPr lang="en-AU" sz="2000" dirty="0"/>
              <a:t>Connects with systems like ConnectWise, </a:t>
            </a:r>
            <a:r>
              <a:rPr lang="en-AU" sz="2000" dirty="0" err="1"/>
              <a:t>HaloPSA</a:t>
            </a:r>
            <a:r>
              <a:rPr lang="en-AU" sz="2000" dirty="0"/>
              <a:t>, Autotask, and Xero.</a:t>
            </a:r>
          </a:p>
          <a:p>
            <a:pPr>
              <a:lnSpc>
                <a:spcPct val="150000"/>
              </a:lnSpc>
            </a:pPr>
            <a:r>
              <a:rPr lang="en-AU" sz="2000" b="1" dirty="0"/>
              <a:t>Streamlined Resource Allocation: </a:t>
            </a:r>
            <a:r>
              <a:rPr lang="en-AU" sz="2000" dirty="0"/>
              <a:t>Manages license renewals and reductions proactively.</a:t>
            </a:r>
          </a:p>
          <a:p>
            <a:pPr>
              <a:lnSpc>
                <a:spcPct val="150000"/>
              </a:lnSpc>
            </a:pPr>
            <a:r>
              <a:rPr lang="en-AU" sz="2000" b="1" dirty="0"/>
              <a:t>Cost Efficiency: </a:t>
            </a:r>
            <a:r>
              <a:rPr lang="en-AU" sz="2000" dirty="0"/>
              <a:t>Helps MSPs avoid overspending on unused resources.</a:t>
            </a:r>
          </a:p>
        </p:txBody>
      </p:sp>
    </p:spTree>
    <p:extLst>
      <p:ext uri="{BB962C8B-B14F-4D97-AF65-F5344CB8AC3E}">
        <p14:creationId xmlns:p14="http://schemas.microsoft.com/office/powerpoint/2010/main" val="269062160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B573B4B-C510-F049-F8A9-DB4C1282A08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r>
              <a:rPr lang="en-AU" sz="3600" b="1" dirty="0">
                <a:ea typeface="+mn-ea"/>
                <a:cs typeface="+mn-cs"/>
              </a:rPr>
              <a:t>5. The Sales Strategist: Dicker Sales Module</a:t>
            </a:r>
          </a:p>
        </p:txBody>
      </p:sp>
      <p:sp>
        <p:nvSpPr>
          <p:cNvPr id="4" name="Content Placeholder 2">
            <a:extLst>
              <a:ext uri="{FF2B5EF4-FFF2-40B4-BE49-F238E27FC236}">
                <a16:creationId xmlns:a16="http://schemas.microsoft.com/office/drawing/2014/main" id="{E6AD405F-F6A8-2B96-56A8-085EDF70294F}"/>
              </a:ext>
            </a:extLst>
          </p:cNvPr>
          <p:cNvSpPr txBox="1">
            <a:spLocks/>
          </p:cNvSpPr>
          <p:nvPr/>
        </p:nvSpPr>
        <p:spPr>
          <a:xfrm>
            <a:off x="838200" y="1825625"/>
            <a:ext cx="10515600" cy="4351338"/>
          </a:xfrm>
          <a:prstGeom prst="rect">
            <a:avLst/>
          </a:prstGeom>
        </p:spPr>
        <p:txBody>
          <a:bodyPr>
            <a:norm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2000" b="1" dirty="0"/>
              <a:t>Client Cost Savings:</a:t>
            </a:r>
            <a:r>
              <a:rPr lang="en-AU" sz="2000" dirty="0"/>
              <a:t> Identifies where clients could save on license costs.</a:t>
            </a:r>
          </a:p>
          <a:p>
            <a:pPr>
              <a:lnSpc>
                <a:spcPct val="150000"/>
              </a:lnSpc>
            </a:pPr>
            <a:r>
              <a:rPr lang="en-AU" sz="2000" b="1" dirty="0"/>
              <a:t>Revenue Growth:</a:t>
            </a:r>
            <a:r>
              <a:rPr lang="en-AU" sz="2000" dirty="0"/>
              <a:t> Highlights upsell opportunities for bundling or license upgrades.</a:t>
            </a:r>
          </a:p>
          <a:p>
            <a:pPr>
              <a:lnSpc>
                <a:spcPct val="150000"/>
              </a:lnSpc>
            </a:pPr>
            <a:r>
              <a:rPr lang="en-AU" sz="2000" b="1" dirty="0"/>
              <a:t>Data-Driven Suggestions:</a:t>
            </a:r>
            <a:r>
              <a:rPr lang="en-AU" sz="2000" dirty="0"/>
              <a:t> Analyses client needs to suggest tailored solutions.</a:t>
            </a:r>
          </a:p>
          <a:p>
            <a:pPr>
              <a:lnSpc>
                <a:spcPct val="150000"/>
              </a:lnSpc>
            </a:pPr>
            <a:r>
              <a:rPr lang="en-AU" sz="2000" b="1" dirty="0"/>
              <a:t>Proven Results:</a:t>
            </a:r>
            <a:r>
              <a:rPr lang="en-AU" sz="2000" dirty="0"/>
              <a:t> Early tests show success in uncovering sales opportunities.</a:t>
            </a:r>
          </a:p>
          <a:p>
            <a:pPr>
              <a:lnSpc>
                <a:spcPct val="150000"/>
              </a:lnSpc>
            </a:pPr>
            <a:r>
              <a:rPr lang="en-AU" sz="2000" b="1" dirty="0"/>
              <a:t>Enhanced Client Value:</a:t>
            </a:r>
            <a:r>
              <a:rPr lang="en-AU" sz="2000" dirty="0"/>
              <a:t> Helps MSPs deliver more value while driving business growth.</a:t>
            </a:r>
          </a:p>
        </p:txBody>
      </p:sp>
    </p:spTree>
    <p:extLst>
      <p:ext uri="{BB962C8B-B14F-4D97-AF65-F5344CB8AC3E}">
        <p14:creationId xmlns:p14="http://schemas.microsoft.com/office/powerpoint/2010/main" val="208947430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BFC0A9-2719-D029-6CE7-916B08E810BF}"/>
              </a:ext>
            </a:extLst>
          </p:cNvPr>
          <p:cNvSpPr>
            <a:spLocks noGrp="1"/>
          </p:cNvSpPr>
          <p:nvPr>
            <p:ph type="body" sz="quarter" idx="4294967295"/>
          </p:nvPr>
        </p:nvSpPr>
        <p:spPr>
          <a:xfrm>
            <a:off x="3497580" y="1420812"/>
            <a:ext cx="5196840" cy="2008188"/>
          </a:xfrm>
          <a:prstGeom prst="rect">
            <a:avLst/>
          </a:prstGeom>
        </p:spPr>
        <p:txBody>
          <a:bodyPr/>
          <a:lstStyle/>
          <a:p>
            <a:pPr indent="0" algn="ctr">
              <a:buNone/>
            </a:pPr>
            <a:r>
              <a:rPr lang="en-AU" sz="7200" dirty="0">
                <a:gradFill>
                  <a:gsLst>
                    <a:gs pos="0">
                      <a:srgbClr val="F61B71"/>
                    </a:gs>
                    <a:gs pos="100000">
                      <a:srgbClr val="9F00CE"/>
                    </a:gs>
                  </a:gsLst>
                  <a:path path="circle">
                    <a:fillToRect r="100000" b="100000"/>
                  </a:path>
                </a:gradFill>
                <a:latin typeface="Humming" pitchFamily="50" charset="0"/>
                <a:ea typeface="+mn-ea"/>
                <a:cs typeface="+mn-cs"/>
              </a:rPr>
              <a:t>Billing Module DEMO</a:t>
            </a:r>
            <a:endParaRPr lang="en-AU" sz="6600" dirty="0">
              <a:gradFill>
                <a:gsLst>
                  <a:gs pos="0">
                    <a:schemeClr val="accent2"/>
                  </a:gs>
                  <a:gs pos="100000">
                    <a:schemeClr val="accent1"/>
                  </a:gs>
                </a:gsLst>
                <a:path path="circle">
                  <a:fillToRect r="100000" b="100000"/>
                </a:path>
              </a:gradFill>
              <a:latin typeface="Humming" pitchFamily="50" charset="0"/>
              <a:ea typeface="+mn-ea"/>
              <a:cs typeface="+mn-cs"/>
            </a:endParaRPr>
          </a:p>
          <a:p>
            <a:pPr algn="ctr"/>
            <a:endParaRPr lang="en-AU" dirty="0"/>
          </a:p>
        </p:txBody>
      </p:sp>
    </p:spTree>
    <p:extLst>
      <p:ext uri="{BB962C8B-B14F-4D97-AF65-F5344CB8AC3E}">
        <p14:creationId xmlns:p14="http://schemas.microsoft.com/office/powerpoint/2010/main" val="17692200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A95B-47E8-D34F-DFB1-AE3231ECFCA7}"/>
              </a:ext>
            </a:extLst>
          </p:cNvPr>
          <p:cNvSpPr txBox="1">
            <a:spLocks/>
          </p:cNvSpPr>
          <p:nvPr/>
        </p:nvSpPr>
        <p:spPr>
          <a:xfrm>
            <a:off x="444570" y="1231219"/>
            <a:ext cx="10003971"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b="1" dirty="0">
                <a:ea typeface="+mn-ea"/>
                <a:cs typeface="+mn-cs"/>
              </a:rPr>
              <a:t>See </a:t>
            </a:r>
            <a:r>
              <a:rPr lang="en-AU" sz="5400" b="1" dirty="0" err="1">
                <a:ea typeface="+mn-ea"/>
                <a:cs typeface="+mn-cs"/>
              </a:rPr>
              <a:t>EcpPro</a:t>
            </a:r>
            <a:r>
              <a:rPr lang="en-AU" sz="5400" b="1" dirty="0">
                <a:ea typeface="+mn-ea"/>
                <a:cs typeface="+mn-cs"/>
              </a:rPr>
              <a:t> in Action</a:t>
            </a:r>
          </a:p>
          <a:p>
            <a:pPr algn="ctr"/>
            <a:r>
              <a:rPr lang="en-AU" sz="8800" dirty="0">
                <a:gradFill>
                  <a:gsLst>
                    <a:gs pos="0">
                      <a:srgbClr val="F61B71"/>
                    </a:gs>
                    <a:gs pos="100000">
                      <a:srgbClr val="9F00CE"/>
                    </a:gs>
                  </a:gsLst>
                  <a:path path="circle">
                    <a:fillToRect r="100000" b="100000"/>
                  </a:path>
                </a:gradFill>
                <a:latin typeface="Humming" pitchFamily="50" charset="0"/>
                <a:ea typeface="+mn-ea"/>
                <a:cs typeface="+mn-cs"/>
                <a:hlinkClick r:id="rId3"/>
              </a:rPr>
              <a:t>Book a Demo!</a:t>
            </a:r>
            <a:endParaRPr lang="en-AU" sz="8000" dirty="0">
              <a:gradFill>
                <a:gsLst>
                  <a:gs pos="0">
                    <a:schemeClr val="accent2"/>
                  </a:gs>
                  <a:gs pos="100000">
                    <a:schemeClr val="accent1"/>
                  </a:gs>
                </a:gsLst>
                <a:path path="circle">
                  <a:fillToRect r="100000" b="100000"/>
                </a:path>
              </a:gradFill>
              <a:latin typeface="Humming" pitchFamily="50" charset="0"/>
              <a:ea typeface="+mn-ea"/>
              <a:cs typeface="+mn-cs"/>
            </a:endParaRPr>
          </a:p>
        </p:txBody>
      </p:sp>
      <p:pic>
        <p:nvPicPr>
          <p:cNvPr id="3" name="Picture 2">
            <a:hlinkClick r:id="rId4"/>
            <a:extLst>
              <a:ext uri="{FF2B5EF4-FFF2-40B4-BE49-F238E27FC236}">
                <a16:creationId xmlns:a16="http://schemas.microsoft.com/office/drawing/2014/main" id="{D816C668-3A1C-7871-DB84-74B0B08275D2}"/>
              </a:ext>
            </a:extLst>
          </p:cNvPr>
          <p:cNvPicPr>
            <a:picLocks noChangeAspect="1"/>
          </p:cNvPicPr>
          <p:nvPr/>
        </p:nvPicPr>
        <p:blipFill>
          <a:blip r:embed="rId5"/>
          <a:stretch>
            <a:fillRect/>
          </a:stretch>
        </p:blipFill>
        <p:spPr>
          <a:xfrm>
            <a:off x="3525226" y="3460888"/>
            <a:ext cx="3842657" cy="1220608"/>
          </a:xfrm>
          <a:prstGeom prst="rect">
            <a:avLst/>
          </a:prstGeom>
        </p:spPr>
      </p:pic>
    </p:spTree>
    <p:extLst>
      <p:ext uri="{BB962C8B-B14F-4D97-AF65-F5344CB8AC3E}">
        <p14:creationId xmlns:p14="http://schemas.microsoft.com/office/powerpoint/2010/main" val="57067583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FDBB-C35A-DE29-FC70-37A34BC644B2}"/>
              </a:ext>
            </a:extLst>
          </p:cNvPr>
          <p:cNvSpPr>
            <a:spLocks noGrp="1"/>
          </p:cNvSpPr>
          <p:nvPr>
            <p:ph type="title"/>
          </p:nvPr>
        </p:nvSpPr>
        <p:spPr/>
        <p:txBody>
          <a:bodyPr/>
          <a:lstStyle/>
          <a:p>
            <a:r>
              <a:rPr lang="en-AU" dirty="0"/>
              <a:t>Hot off the press! </a:t>
            </a:r>
          </a:p>
        </p:txBody>
      </p:sp>
      <p:sp>
        <p:nvSpPr>
          <p:cNvPr id="3" name="Text Placeholder 2">
            <a:extLst>
              <a:ext uri="{FF2B5EF4-FFF2-40B4-BE49-F238E27FC236}">
                <a16:creationId xmlns:a16="http://schemas.microsoft.com/office/drawing/2014/main" id="{9FB439F8-76E5-4257-5EB2-D6145F76C0EF}"/>
              </a:ext>
            </a:extLst>
          </p:cNvPr>
          <p:cNvSpPr>
            <a:spLocks noGrp="1"/>
          </p:cNvSpPr>
          <p:nvPr>
            <p:ph type="body" sz="quarter" idx="18"/>
          </p:nvPr>
        </p:nvSpPr>
        <p:spPr>
          <a:xfrm>
            <a:off x="1767645" y="1632264"/>
            <a:ext cx="9908417" cy="3593472"/>
          </a:xfrm>
        </p:spPr>
        <p:txBody>
          <a:bodyPr/>
          <a:lstStyle/>
          <a:p>
            <a:r>
              <a:rPr lang="en-AU" b="1" dirty="0"/>
              <a:t>Monthly billing for Copilot </a:t>
            </a:r>
          </a:p>
          <a:p>
            <a:pPr marL="0" indent="0">
              <a:buNone/>
            </a:pPr>
            <a:r>
              <a:rPr lang="en-AU" dirty="0"/>
              <a:t>Beginning on December 1, 2024, we are introducing a new monthly billing plan for annual subscriptions of Microsoft 365 Copilot, Microsoft 365 Copilot for Sales, and Microsoft 365 Copilot for Service. This new monthly billing option for annual subscriptions will be priced 5% higher than the annual billing (upfront payment) option for annual subscription plans.</a:t>
            </a:r>
          </a:p>
          <a:p>
            <a:pPr marL="0" indent="0">
              <a:buNone/>
            </a:pPr>
            <a:endParaRPr lang="en-AU" dirty="0"/>
          </a:p>
          <a:p>
            <a:r>
              <a:rPr lang="en-AU" b="1" dirty="0"/>
              <a:t>Updating Pricing for Teams Phone and Power BI</a:t>
            </a:r>
          </a:p>
          <a:p>
            <a:pPr marL="0" indent="0">
              <a:buNone/>
            </a:pPr>
            <a:r>
              <a:rPr lang="en-AU" dirty="0"/>
              <a:t>The pricing for Microsoft Teams Phone Standard, Power BI Pro, and Power BI Premium Per User will be increasing starting on April 1, 2025 for commercial customers. This will not affect any customers using these services via the E5 subscriptions.</a:t>
            </a:r>
          </a:p>
          <a:p>
            <a:pPr marL="0" indent="0">
              <a:buNone/>
            </a:pPr>
            <a:r>
              <a:rPr lang="en-AU" dirty="0"/>
              <a:t> </a:t>
            </a:r>
          </a:p>
          <a:p>
            <a:r>
              <a:rPr lang="en-AU" b="1" dirty="0"/>
              <a:t>Pricing standardisation for Annual commit, monthly billing subscriptions</a:t>
            </a:r>
          </a:p>
          <a:p>
            <a:pPr marL="0" indent="0">
              <a:buNone/>
            </a:pPr>
            <a:r>
              <a:rPr lang="en-AU" dirty="0"/>
              <a:t>Starting on April 1, 2025, the monthly billing plans for annual term subscriptions (new or renewals) will be standardised with a price update of 5%.</a:t>
            </a:r>
          </a:p>
          <a:p>
            <a:pPr marL="0" indent="0">
              <a:buNone/>
            </a:pPr>
            <a:endParaRPr lang="en-AU" dirty="0"/>
          </a:p>
          <a:p>
            <a:r>
              <a:rPr lang="en-AU" b="1" dirty="0"/>
              <a:t>ME5 15% CSP Promo</a:t>
            </a:r>
          </a:p>
          <a:p>
            <a:pPr marL="0" indent="0">
              <a:buNone/>
            </a:pPr>
            <a:r>
              <a:rPr lang="en-AU" dirty="0"/>
              <a:t>Beginning January 1, 2025, partners can receive 15% off the net price of Microsoft 365 E5 annual commitment subscriptions for eligible customers. This promotion will be available worldwide for new-to-offer customers, for subscriptions between 1-2400 licenses. The offer will be available through June 30, 2025.</a:t>
            </a:r>
          </a:p>
          <a:p>
            <a:pPr marL="0" indent="0">
              <a:buNone/>
            </a:pPr>
            <a:r>
              <a:rPr lang="en-AU" dirty="0"/>
              <a:t> </a:t>
            </a:r>
          </a:p>
          <a:p>
            <a:pPr marL="0" indent="0">
              <a:buNone/>
            </a:pPr>
            <a:endParaRPr lang="en-AU" dirty="0"/>
          </a:p>
        </p:txBody>
      </p:sp>
    </p:spTree>
    <p:extLst>
      <p:ext uri="{BB962C8B-B14F-4D97-AF65-F5344CB8AC3E}">
        <p14:creationId xmlns:p14="http://schemas.microsoft.com/office/powerpoint/2010/main" val="19789352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084237-CEE8-3FEC-955F-8990399E26DC}"/>
              </a:ext>
            </a:extLst>
          </p:cNvPr>
          <p:cNvSpPr>
            <a:spLocks noGrp="1"/>
          </p:cNvSpPr>
          <p:nvPr>
            <p:ph type="body" sz="quarter" idx="16"/>
          </p:nvPr>
        </p:nvSpPr>
        <p:spPr/>
        <p:txBody>
          <a:bodyPr/>
          <a:lstStyle/>
          <a:p>
            <a:r>
              <a:rPr lang="en-AU" dirty="0"/>
              <a:t>Presented by: Andrew Tucker, Ryan </a:t>
            </a:r>
            <a:r>
              <a:rPr lang="en-AU" dirty="0" err="1"/>
              <a:t>Macnamee</a:t>
            </a:r>
            <a:r>
              <a:rPr lang="en-AU" dirty="0"/>
              <a:t> - </a:t>
            </a:r>
            <a:r>
              <a:rPr lang="en-AU" dirty="0" err="1"/>
              <a:t>EcpPro</a:t>
            </a:r>
            <a:endParaRPr lang="en-AU" dirty="0"/>
          </a:p>
        </p:txBody>
      </p:sp>
      <p:sp>
        <p:nvSpPr>
          <p:cNvPr id="4" name="Text Placeholder 3">
            <a:extLst>
              <a:ext uri="{FF2B5EF4-FFF2-40B4-BE49-F238E27FC236}">
                <a16:creationId xmlns:a16="http://schemas.microsoft.com/office/drawing/2014/main" id="{79749822-151D-AED1-E687-7E0E70DD24FC}"/>
              </a:ext>
            </a:extLst>
          </p:cNvPr>
          <p:cNvSpPr>
            <a:spLocks noGrp="1"/>
          </p:cNvSpPr>
          <p:nvPr>
            <p:ph type="body" sz="quarter" idx="17"/>
          </p:nvPr>
        </p:nvSpPr>
        <p:spPr/>
        <p:txBody>
          <a:bodyPr/>
          <a:lstStyle/>
          <a:p>
            <a:r>
              <a:rPr lang="en-AU" dirty="0">
                <a:hlinkClick r:id="rId2"/>
              </a:rPr>
              <a:t>www.dickerdata.com.au/microsoft</a:t>
            </a:r>
            <a:endParaRPr lang="en-AU" dirty="0"/>
          </a:p>
          <a:p>
            <a:r>
              <a:rPr lang="en-AU" dirty="0">
                <a:hlinkClick r:id="rId3"/>
              </a:rPr>
              <a:t>www.dickerdata.co.nz/microsoft</a:t>
            </a:r>
            <a:r>
              <a:rPr lang="en-AU" dirty="0"/>
              <a:t>	</a:t>
            </a:r>
          </a:p>
        </p:txBody>
      </p:sp>
      <p:sp>
        <p:nvSpPr>
          <p:cNvPr id="9" name="Text Placeholder 1">
            <a:extLst>
              <a:ext uri="{FF2B5EF4-FFF2-40B4-BE49-F238E27FC236}">
                <a16:creationId xmlns:a16="http://schemas.microsoft.com/office/drawing/2014/main" id="{9D3773F8-D9E2-BB5C-DFCB-892A77BAC66D}"/>
              </a:ext>
            </a:extLst>
          </p:cNvPr>
          <p:cNvSpPr>
            <a:spLocks noGrp="1"/>
          </p:cNvSpPr>
          <p:nvPr>
            <p:ph type="body" sz="quarter" idx="15"/>
          </p:nvPr>
        </p:nvSpPr>
        <p:spPr>
          <a:xfrm>
            <a:off x="1066023" y="1265698"/>
            <a:ext cx="9826848" cy="2008416"/>
          </a:xfrm>
        </p:spPr>
        <p:txBody>
          <a:bodyPr/>
          <a:lstStyle/>
          <a:p>
            <a:r>
              <a:rPr lang="en-AU" sz="6000" b="1" dirty="0"/>
              <a:t>Introducing</a:t>
            </a:r>
          </a:p>
        </p:txBody>
      </p:sp>
      <p:pic>
        <p:nvPicPr>
          <p:cNvPr id="11" name="Picture 10">
            <a:extLst>
              <a:ext uri="{FF2B5EF4-FFF2-40B4-BE49-F238E27FC236}">
                <a16:creationId xmlns:a16="http://schemas.microsoft.com/office/drawing/2014/main" id="{971979C3-A870-F262-CC3B-0FB167A3AE35}"/>
              </a:ext>
            </a:extLst>
          </p:cNvPr>
          <p:cNvPicPr>
            <a:picLocks noChangeAspect="1"/>
          </p:cNvPicPr>
          <p:nvPr/>
        </p:nvPicPr>
        <p:blipFill>
          <a:blip r:embed="rId4"/>
          <a:stretch>
            <a:fillRect/>
          </a:stretch>
        </p:blipFill>
        <p:spPr>
          <a:xfrm>
            <a:off x="6096000" y="1891187"/>
            <a:ext cx="4281311" cy="1359945"/>
          </a:xfrm>
          <a:prstGeom prst="rect">
            <a:avLst/>
          </a:prstGeom>
        </p:spPr>
      </p:pic>
    </p:spTree>
    <p:extLst>
      <p:ext uri="{BB962C8B-B14F-4D97-AF65-F5344CB8AC3E}">
        <p14:creationId xmlns:p14="http://schemas.microsoft.com/office/powerpoint/2010/main" val="3678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D0ED6E4-742D-A105-DD6E-A7100A5C31A6}"/>
              </a:ext>
            </a:extLst>
          </p:cNvPr>
          <p:cNvGraphicFramePr>
            <a:graphicFrameLocks noGrp="1"/>
          </p:cNvGraphicFramePr>
          <p:nvPr>
            <p:extLst>
              <p:ext uri="{D42A27DB-BD31-4B8C-83A1-F6EECF244321}">
                <p14:modId xmlns:p14="http://schemas.microsoft.com/office/powerpoint/2010/main" val="578297084"/>
              </p:ext>
            </p:extLst>
          </p:nvPr>
        </p:nvGraphicFramePr>
        <p:xfrm>
          <a:off x="543369" y="211011"/>
          <a:ext cx="4979607" cy="5909844"/>
        </p:xfrm>
        <a:graphic>
          <a:graphicData uri="http://schemas.openxmlformats.org/drawingml/2006/table">
            <a:tbl>
              <a:tblPr firstRow="1" bandRow="1">
                <a:tableStyleId>{5C22544A-7EE6-4342-B048-85BDC9FD1C3A}</a:tableStyleId>
              </a:tblPr>
              <a:tblGrid>
                <a:gridCol w="4979607">
                  <a:extLst>
                    <a:ext uri="{9D8B030D-6E8A-4147-A177-3AD203B41FA5}">
                      <a16:colId xmlns:a16="http://schemas.microsoft.com/office/drawing/2014/main" val="4202690221"/>
                    </a:ext>
                  </a:extLst>
                </a:gridCol>
              </a:tblGrid>
              <a:tr h="323767">
                <a:tc>
                  <a:txBody>
                    <a:bodyPr/>
                    <a:lstStyle/>
                    <a:p>
                      <a:pPr algn="l" rtl="0" fontAlgn="b"/>
                      <a:r>
                        <a:rPr lang="en-AU" sz="1500" b="0" i="0" u="none" strike="noStrike">
                          <a:solidFill>
                            <a:schemeClr val="tx1"/>
                          </a:solidFill>
                          <a:effectLst/>
                          <a:latin typeface="+mj-lt"/>
                        </a:rPr>
                        <a:t>Agenda</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1667881"/>
                  </a:ext>
                </a:extLst>
              </a:tr>
              <a:tr h="66588">
                <a:tc>
                  <a:txBody>
                    <a:bodyPr/>
                    <a:lstStyle/>
                    <a:p>
                      <a:pPr algn="l" rtl="0" fontAlgn="b"/>
                      <a:endParaRPr lang="en-AU" sz="600" b="0" i="0" u="none" strike="noStrike">
                        <a:solidFill>
                          <a:schemeClr val="tx1"/>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100000">
                          <a:schemeClr val="accent3"/>
                        </a:gs>
                        <a:gs pos="80000">
                          <a:schemeClr val="accent1"/>
                        </a:gs>
                        <a:gs pos="30000">
                          <a:schemeClr val="accent2"/>
                        </a:gs>
                      </a:gsLst>
                      <a:lin ang="0" scaled="1"/>
                    </a:gradFill>
                  </a:tcPr>
                </a:tc>
                <a:extLst>
                  <a:ext uri="{0D108BD9-81ED-4DB2-BD59-A6C34878D82A}">
                    <a16:rowId xmlns:a16="http://schemas.microsoft.com/office/drawing/2014/main" val="1921689502"/>
                  </a:ext>
                </a:extLst>
              </a:tr>
              <a:tr h="334865">
                <a:tc>
                  <a:txBody>
                    <a:bodyPr/>
                    <a:lstStyle/>
                    <a:p>
                      <a:pPr algn="l" rtl="0" fontAlgn="b"/>
                      <a:r>
                        <a:rPr lang="en-AU" sz="1600" b="0" i="0" u="none" strike="noStrike" dirty="0">
                          <a:solidFill>
                            <a:schemeClr val="tx1"/>
                          </a:solidFill>
                          <a:effectLst/>
                          <a:latin typeface="+mn-lt"/>
                        </a:rPr>
                        <a:t>What is </a:t>
                      </a:r>
                      <a:r>
                        <a:rPr lang="en-AU" sz="1600" b="0" i="0" u="none" strike="noStrike" dirty="0" err="1">
                          <a:solidFill>
                            <a:schemeClr val="tx1"/>
                          </a:solidFill>
                          <a:effectLst/>
                          <a:latin typeface="+mn-lt"/>
                        </a:rPr>
                        <a:t>EcpPro</a:t>
                      </a:r>
                      <a:r>
                        <a:rPr lang="en-AU" sz="1600" b="0" i="0" u="none" strike="noStrike" dirty="0">
                          <a:solidFill>
                            <a:schemeClr val="tx1"/>
                          </a:solidFill>
                          <a:effectLst/>
                          <a:latin typeface="+mn-lt"/>
                        </a:rPr>
                        <a:t>?</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5030136"/>
                  </a:ext>
                </a:extLst>
              </a:tr>
              <a:tr h="334865">
                <a:tc>
                  <a:txBody>
                    <a:bodyPr/>
                    <a:lstStyle/>
                    <a:p>
                      <a:pPr algn="l" rtl="0" fontAlgn="b"/>
                      <a:r>
                        <a:rPr lang="en-AU" sz="1600" b="0" i="0" u="none" strike="noStrike" dirty="0">
                          <a:solidFill>
                            <a:schemeClr val="tx1"/>
                          </a:solidFill>
                          <a:effectLst/>
                          <a:latin typeface="+mn-lt"/>
                        </a:rPr>
                        <a:t>Five Personas that Make </a:t>
                      </a:r>
                      <a:r>
                        <a:rPr lang="en-AU" sz="1600" b="0" i="0" u="none" strike="noStrike" dirty="0" err="1">
                          <a:solidFill>
                            <a:schemeClr val="tx1"/>
                          </a:solidFill>
                          <a:effectLst/>
                          <a:latin typeface="+mn-lt"/>
                        </a:rPr>
                        <a:t>EcpPro</a:t>
                      </a:r>
                      <a:r>
                        <a:rPr lang="en-AU" sz="1600" b="0" i="0" u="none" strike="noStrike" dirty="0">
                          <a:solidFill>
                            <a:schemeClr val="tx1"/>
                          </a:solidFill>
                          <a:effectLst/>
                          <a:latin typeface="+mn-lt"/>
                        </a:rPr>
                        <a:t> Indispensable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7340150"/>
                  </a:ext>
                </a:extLst>
              </a:tr>
              <a:tr h="334865">
                <a:tc>
                  <a:txBody>
                    <a:bodyPr/>
                    <a:lstStyle/>
                    <a:p>
                      <a:pPr marL="285750" indent="-285750" algn="l" rtl="0" fontAlgn="b">
                        <a:buFont typeface="Arial" panose="020B0604020202020204" pitchFamily="34" charset="0"/>
                        <a:buChar char="•"/>
                      </a:pPr>
                      <a:r>
                        <a:rPr lang="en-AU" sz="1600" b="0" i="0" u="none" strike="noStrike" dirty="0">
                          <a:solidFill>
                            <a:schemeClr val="tx1"/>
                          </a:solidFill>
                          <a:effectLst/>
                          <a:latin typeface="+mn-lt"/>
                        </a:rPr>
                        <a:t>Service Desk</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4165937"/>
                  </a:ext>
                </a:extLst>
              </a:tr>
              <a:tr h="334865">
                <a:tc>
                  <a:txBody>
                    <a:bodyPr/>
                    <a:lstStyle/>
                    <a:p>
                      <a:pPr marL="285750" indent="-285750" algn="l" rtl="0" fontAlgn="b">
                        <a:buFont typeface="Arial" panose="020B0604020202020204" pitchFamily="34" charset="0"/>
                        <a:buChar char="•"/>
                      </a:pPr>
                      <a:r>
                        <a:rPr lang="en-AU" sz="1600" b="0" i="0" u="none" strike="noStrike" dirty="0">
                          <a:solidFill>
                            <a:schemeClr val="tx1"/>
                          </a:solidFill>
                          <a:effectLst/>
                          <a:latin typeface="+mn-lt"/>
                        </a:rPr>
                        <a:t>Management Insights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2539097"/>
                  </a:ext>
                </a:extLst>
              </a:tr>
              <a:tr h="512434">
                <a:tc>
                  <a:txBody>
                    <a:bodyPr/>
                    <a:lstStyle/>
                    <a:p>
                      <a:pPr marL="285750" indent="-285750" algn="l" rtl="0" fontAlgn="b">
                        <a:buFont typeface="Arial" panose="020B0604020202020204" pitchFamily="34" charset="0"/>
                        <a:buChar char="•"/>
                      </a:pPr>
                      <a:r>
                        <a:rPr lang="en-AU" sz="1600" b="0" i="0" u="none" strike="noStrike" dirty="0">
                          <a:solidFill>
                            <a:schemeClr val="tx1"/>
                          </a:solidFill>
                          <a:effectLst/>
                          <a:latin typeface="+mn-lt"/>
                        </a:rPr>
                        <a:t>Security Oversight</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7687493"/>
                  </a:ext>
                </a:extLst>
              </a:tr>
              <a:tr h="334865">
                <a:tc>
                  <a:txBody>
                    <a:bodyPr/>
                    <a:lstStyle/>
                    <a:p>
                      <a:pPr marL="285750" indent="-285750" algn="l" rtl="0" fontAlgn="b">
                        <a:buFont typeface="Arial" panose="020B0604020202020204" pitchFamily="34" charset="0"/>
                        <a:buChar char="•"/>
                      </a:pPr>
                      <a:r>
                        <a:rPr lang="en-AU" sz="1600" b="0" i="0" u="none" strike="noStrike" dirty="0">
                          <a:solidFill>
                            <a:schemeClr val="tx1"/>
                          </a:solidFill>
                          <a:effectLst/>
                          <a:latin typeface="+mn-lt"/>
                        </a:rPr>
                        <a:t>The Billing &amp; Invoicing</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4510542"/>
                  </a:ext>
                </a:extLst>
              </a:tr>
              <a:tr h="512434">
                <a:tc>
                  <a:txBody>
                    <a:bodyPr/>
                    <a:lstStyle/>
                    <a:p>
                      <a:pPr marL="285750" indent="-285750" algn="l" rtl="0" fontAlgn="b">
                        <a:buFont typeface="Arial" panose="020B0604020202020204" pitchFamily="34" charset="0"/>
                        <a:buChar char="•"/>
                      </a:pPr>
                      <a:r>
                        <a:rPr lang="en-AU" sz="1600" b="0" i="0" u="none" strike="noStrike" dirty="0">
                          <a:solidFill>
                            <a:schemeClr val="tx1"/>
                          </a:solidFill>
                          <a:effectLst/>
                          <a:latin typeface="+mn-lt"/>
                        </a:rPr>
                        <a:t>Dicker Data Sales Module </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4898282"/>
                  </a:ext>
                </a:extLst>
              </a:tr>
              <a:tr h="512434">
                <a:tc>
                  <a:txBody>
                    <a:bodyPr/>
                    <a:lstStyle/>
                    <a:p>
                      <a:pPr algn="l" rtl="0" fontAlgn="b"/>
                      <a:r>
                        <a:rPr lang="en-AU" sz="1600" b="0" i="0" u="none" strike="noStrike" dirty="0">
                          <a:solidFill>
                            <a:schemeClr val="tx1"/>
                          </a:solidFill>
                          <a:effectLst/>
                          <a:latin typeface="+mn-lt"/>
                        </a:rPr>
                        <a:t>Demo – Billing &amp; Invoicing Module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207289"/>
                  </a:ext>
                </a:extLst>
              </a:tr>
              <a:tr h="512434">
                <a:tc>
                  <a:txBody>
                    <a:bodyPr/>
                    <a:lstStyle/>
                    <a:p>
                      <a:pPr algn="l" rtl="0" fontAlgn="b"/>
                      <a:r>
                        <a:rPr lang="en-AU" sz="1600" b="0" i="0" u="none" strike="noStrike" dirty="0">
                          <a:solidFill>
                            <a:schemeClr val="tx1"/>
                          </a:solidFill>
                          <a:effectLst/>
                          <a:latin typeface="+mn-lt"/>
                        </a:rPr>
                        <a:t>Q&amp;A</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9573929"/>
                  </a:ext>
                </a:extLst>
              </a:tr>
              <a:tr h="512434">
                <a:tc>
                  <a:txBody>
                    <a:bodyPr/>
                    <a:lstStyle/>
                    <a:p>
                      <a:pPr algn="l" rtl="0" fontAlgn="b"/>
                      <a:endParaRPr lang="en-AU" sz="1600" b="0" i="0" u="none" strike="noStrike" dirty="0">
                        <a:solidFill>
                          <a:schemeClr val="tx1"/>
                        </a:solidFill>
                        <a:effectLst/>
                        <a:latin typeface="+mn-lt"/>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9469331"/>
                  </a:ext>
                </a:extLst>
              </a:tr>
              <a:tr h="512434">
                <a:tc>
                  <a:txBody>
                    <a:bodyPr/>
                    <a:lstStyle/>
                    <a:p>
                      <a:pPr algn="l" rtl="0" fontAlgn="b"/>
                      <a:endParaRPr lang="en-AU" sz="1600" b="0" i="0" u="none" strike="noStrike" dirty="0">
                        <a:solidFill>
                          <a:schemeClr val="tx1"/>
                        </a:solidFill>
                        <a:effectLst/>
                        <a:latin typeface="+mn-lt"/>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4195595"/>
                  </a:ext>
                </a:extLst>
              </a:tr>
            </a:tbl>
          </a:graphicData>
        </a:graphic>
      </p:graphicFrame>
      <p:sp>
        <p:nvSpPr>
          <p:cNvPr id="2" name="TextBox 1">
            <a:extLst>
              <a:ext uri="{FF2B5EF4-FFF2-40B4-BE49-F238E27FC236}">
                <a16:creationId xmlns:a16="http://schemas.microsoft.com/office/drawing/2014/main" id="{D0A63F35-E045-D7F4-4499-9D7FC980A692}"/>
              </a:ext>
            </a:extLst>
          </p:cNvPr>
          <p:cNvSpPr txBox="1"/>
          <p:nvPr/>
        </p:nvSpPr>
        <p:spPr>
          <a:xfrm>
            <a:off x="543369" y="6185324"/>
            <a:ext cx="12250455"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dirty="0">
                <a:solidFill>
                  <a:schemeClr val="tx1">
                    <a:lumMod val="50000"/>
                  </a:schemeClr>
                </a:solidFill>
                <a:hlinkClick r:id="rId2">
                  <a:extLst>
                    <a:ext uri="{A12FA001-AC4F-418D-AE19-62706E023703}">
                      <ahyp:hlinkClr xmlns:ahyp="http://schemas.microsoft.com/office/drawing/2018/hyperlinkcolor" val="tx"/>
                    </a:ext>
                  </a:extLst>
                </a:hlinkClick>
              </a:rPr>
              <a:t>NZ: microsoft.sales@dickerdata.co.nz</a:t>
            </a:r>
            <a:r>
              <a:rPr lang="en-AU" sz="1200" dirty="0">
                <a:solidFill>
                  <a:schemeClr val="tx1">
                    <a:lumMod val="50000"/>
                  </a:schemeClr>
                </a:solidFill>
              </a:rPr>
              <a:t> | +64 800 337 253 0800 | </a:t>
            </a:r>
            <a:r>
              <a:rPr lang="en-AU" sz="1200" dirty="0">
                <a:hlinkClick r:id="rId3"/>
              </a:rPr>
              <a:t>Dicker Data | New Zealand's Most Trusted IT Distributor</a:t>
            </a:r>
            <a:r>
              <a:rPr lang="en-AU" sz="1200" dirty="0">
                <a:solidFill>
                  <a:schemeClr val="tx1">
                    <a:lumMod val="50000"/>
                  </a:schemeClr>
                </a:solidFill>
              </a:rPr>
              <a:t> </a:t>
            </a:r>
            <a:br>
              <a:rPr lang="en-AU" sz="1200" dirty="0">
                <a:solidFill>
                  <a:schemeClr val="tx1">
                    <a:lumMod val="50000"/>
                  </a:schemeClr>
                </a:solidFill>
              </a:rPr>
            </a:br>
            <a:r>
              <a:rPr lang="en-AU" sz="1200" dirty="0">
                <a:solidFill>
                  <a:schemeClr val="tx1">
                    <a:lumMod val="50000"/>
                  </a:schemeClr>
                </a:solidFill>
              </a:rPr>
              <a:t>AU: </a:t>
            </a:r>
            <a:r>
              <a:rPr lang="en-AU" sz="1200" dirty="0">
                <a:solidFill>
                  <a:schemeClr val="tx1">
                    <a:lumMod val="50000"/>
                  </a:schemeClr>
                </a:solidFill>
                <a:hlinkClick r:id="rId4">
                  <a:extLst>
                    <a:ext uri="{A12FA001-AC4F-418D-AE19-62706E023703}">
                      <ahyp:hlinkClr xmlns:ahyp="http://schemas.microsoft.com/office/drawing/2018/hyperlinkcolor" val="tx"/>
                    </a:ext>
                  </a:extLst>
                </a:hlinkClick>
              </a:rPr>
              <a:t>microsoft.sales@dickerdata.com.au</a:t>
            </a:r>
            <a:r>
              <a:rPr lang="en-AU" sz="1200" dirty="0">
                <a:solidFill>
                  <a:schemeClr val="tx1">
                    <a:lumMod val="50000"/>
                  </a:schemeClr>
                </a:solidFill>
              </a:rPr>
              <a:t> | +61 2 8556 8061 | </a:t>
            </a:r>
            <a:r>
              <a:rPr lang="en-AU" sz="1200" dirty="0">
                <a:hlinkClick r:id="rId5"/>
              </a:rPr>
              <a:t>Dicker Data | Australia's Most Trusted IT Distributor</a:t>
            </a:r>
            <a:endParaRPr lang="en-US" sz="1200" dirty="0">
              <a:solidFill>
                <a:schemeClr val="tx1">
                  <a:lumMod val="50000"/>
                </a:schemeClr>
              </a:solidFill>
            </a:endParaRPr>
          </a:p>
        </p:txBody>
      </p:sp>
    </p:spTree>
    <p:extLst>
      <p:ext uri="{BB962C8B-B14F-4D97-AF65-F5344CB8AC3E}">
        <p14:creationId xmlns:p14="http://schemas.microsoft.com/office/powerpoint/2010/main" val="417275325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1555C9-7CA7-C704-AFE5-87D5D0A562DC}"/>
              </a:ext>
            </a:extLst>
          </p:cNvPr>
          <p:cNvSpPr>
            <a:spLocks noGrp="1"/>
          </p:cNvSpPr>
          <p:nvPr>
            <p:ph type="title"/>
          </p:nvPr>
        </p:nvSpPr>
        <p:spPr/>
        <p:txBody>
          <a:bodyPr/>
          <a:lstStyle/>
          <a:p>
            <a:r>
              <a:rPr lang="en-AU" dirty="0"/>
              <a:t>What is </a:t>
            </a:r>
            <a:r>
              <a:rPr lang="en-AU" dirty="0" err="1"/>
              <a:t>EcpPro</a:t>
            </a:r>
            <a:r>
              <a:rPr lang="en-AU" dirty="0"/>
              <a:t>? </a:t>
            </a:r>
          </a:p>
        </p:txBody>
      </p:sp>
      <p:sp>
        <p:nvSpPr>
          <p:cNvPr id="7" name="Text Placeholder 6">
            <a:extLst>
              <a:ext uri="{FF2B5EF4-FFF2-40B4-BE49-F238E27FC236}">
                <a16:creationId xmlns:a16="http://schemas.microsoft.com/office/drawing/2014/main" id="{8E30BDE2-5845-681D-3DDA-A46D787430E1}"/>
              </a:ext>
            </a:extLst>
          </p:cNvPr>
          <p:cNvSpPr>
            <a:spLocks noGrp="1"/>
          </p:cNvSpPr>
          <p:nvPr>
            <p:ph type="body" sz="quarter" idx="18"/>
          </p:nvPr>
        </p:nvSpPr>
        <p:spPr/>
        <p:txBody>
          <a:bodyPr/>
          <a:lstStyle/>
          <a:p>
            <a:endParaRPr lang="en-AU" dirty="0"/>
          </a:p>
        </p:txBody>
      </p:sp>
      <p:graphicFrame>
        <p:nvGraphicFramePr>
          <p:cNvPr id="8" name="Table 7">
            <a:extLst>
              <a:ext uri="{FF2B5EF4-FFF2-40B4-BE49-F238E27FC236}">
                <a16:creationId xmlns:a16="http://schemas.microsoft.com/office/drawing/2014/main" id="{2BE3445F-FA83-C304-ABAE-C48D9A4E3195}"/>
              </a:ext>
            </a:extLst>
          </p:cNvPr>
          <p:cNvGraphicFramePr>
            <a:graphicFrameLocks noGrp="1"/>
          </p:cNvGraphicFramePr>
          <p:nvPr>
            <p:extLst>
              <p:ext uri="{D42A27DB-BD31-4B8C-83A1-F6EECF244321}">
                <p14:modId xmlns:p14="http://schemas.microsoft.com/office/powerpoint/2010/main" val="16242845"/>
              </p:ext>
            </p:extLst>
          </p:nvPr>
        </p:nvGraphicFramePr>
        <p:xfrm>
          <a:off x="1767644" y="2197290"/>
          <a:ext cx="9908418" cy="4347952"/>
        </p:xfrm>
        <a:graphic>
          <a:graphicData uri="http://schemas.openxmlformats.org/drawingml/2006/table">
            <a:tbl>
              <a:tblPr firstRow="1" bandRow="1">
                <a:tableStyleId>{5C22544A-7EE6-4342-B048-85BDC9FD1C3A}</a:tableStyleId>
              </a:tblPr>
              <a:tblGrid>
                <a:gridCol w="3274256">
                  <a:extLst>
                    <a:ext uri="{9D8B030D-6E8A-4147-A177-3AD203B41FA5}">
                      <a16:colId xmlns:a16="http://schemas.microsoft.com/office/drawing/2014/main" val="1590733866"/>
                    </a:ext>
                  </a:extLst>
                </a:gridCol>
                <a:gridCol w="6634162">
                  <a:extLst>
                    <a:ext uri="{9D8B030D-6E8A-4147-A177-3AD203B41FA5}">
                      <a16:colId xmlns:a16="http://schemas.microsoft.com/office/drawing/2014/main" val="2281585593"/>
                    </a:ext>
                  </a:extLst>
                </a:gridCol>
              </a:tblGrid>
              <a:tr h="598912">
                <a:tc>
                  <a:txBody>
                    <a:bodyPr/>
                    <a:lstStyle/>
                    <a:p>
                      <a:r>
                        <a:rPr lang="en-AU" dirty="0"/>
                        <a:t>Feature</a:t>
                      </a:r>
                    </a:p>
                  </a:txBody>
                  <a:tcPr/>
                </a:tc>
                <a:tc>
                  <a:txBody>
                    <a:bodyPr/>
                    <a:lstStyle/>
                    <a:p>
                      <a:r>
                        <a:rPr lang="en-AU" dirty="0"/>
                        <a:t>Description</a:t>
                      </a:r>
                    </a:p>
                  </a:txBody>
                  <a:tcPr/>
                </a:tc>
                <a:extLst>
                  <a:ext uri="{0D108BD9-81ED-4DB2-BD59-A6C34878D82A}">
                    <a16:rowId xmlns:a16="http://schemas.microsoft.com/office/drawing/2014/main" val="1280150310"/>
                  </a:ext>
                </a:extLst>
              </a:tr>
              <a:tr h="598912">
                <a:tc>
                  <a:txBody>
                    <a:bodyPr/>
                    <a:lstStyle/>
                    <a:p>
                      <a:r>
                        <a:rPr lang="en-AU" b="1" dirty="0"/>
                        <a:t>All-in-One Platform</a:t>
                      </a:r>
                      <a:endParaRPr lang="en-AU" dirty="0"/>
                    </a:p>
                  </a:txBody>
                  <a:tcPr anchor="ctr"/>
                </a:tc>
                <a:tc>
                  <a:txBody>
                    <a:bodyPr/>
                    <a:lstStyle/>
                    <a:p>
                      <a:r>
                        <a:rPr lang="en-AU" dirty="0" err="1"/>
                        <a:t>EcpPro</a:t>
                      </a:r>
                      <a:r>
                        <a:rPr lang="en-AU" dirty="0"/>
                        <a:t> centralises key MSP tasks, providing automation and streamlined workflows for enhanced efficiency.</a:t>
                      </a:r>
                    </a:p>
                  </a:txBody>
                  <a:tcPr anchor="ctr"/>
                </a:tc>
                <a:extLst>
                  <a:ext uri="{0D108BD9-81ED-4DB2-BD59-A6C34878D82A}">
                    <a16:rowId xmlns:a16="http://schemas.microsoft.com/office/drawing/2014/main" val="2467189155"/>
                  </a:ext>
                </a:extLst>
              </a:tr>
              <a:tr h="598912">
                <a:tc>
                  <a:txBody>
                    <a:bodyPr/>
                    <a:lstStyle/>
                    <a:p>
                      <a:r>
                        <a:rPr lang="en-AU" b="1" dirty="0"/>
                        <a:t>Seamless Integration</a:t>
                      </a:r>
                      <a:endParaRPr lang="en-AU" dirty="0"/>
                    </a:p>
                  </a:txBody>
                  <a:tcPr anchor="ctr"/>
                </a:tc>
                <a:tc>
                  <a:txBody>
                    <a:bodyPr/>
                    <a:lstStyle/>
                    <a:p>
                      <a:r>
                        <a:rPr lang="en-AU" dirty="0"/>
                        <a:t>Works alongside ticketing systems, managing tasks post-ticket logging to ensure fast and accurate resolutions.</a:t>
                      </a:r>
                    </a:p>
                  </a:txBody>
                  <a:tcPr anchor="ctr"/>
                </a:tc>
                <a:extLst>
                  <a:ext uri="{0D108BD9-81ED-4DB2-BD59-A6C34878D82A}">
                    <a16:rowId xmlns:a16="http://schemas.microsoft.com/office/drawing/2014/main" val="2343723427"/>
                  </a:ext>
                </a:extLst>
              </a:tr>
              <a:tr h="598912">
                <a:tc>
                  <a:txBody>
                    <a:bodyPr/>
                    <a:lstStyle/>
                    <a:p>
                      <a:r>
                        <a:rPr lang="en-AU" b="1" dirty="0"/>
                        <a:t>Comprehensive Tools</a:t>
                      </a:r>
                      <a:endParaRPr lang="en-AU" dirty="0"/>
                    </a:p>
                  </a:txBody>
                  <a:tcPr anchor="ctr"/>
                </a:tc>
                <a:tc>
                  <a:txBody>
                    <a:bodyPr/>
                    <a:lstStyle/>
                    <a:p>
                      <a:r>
                        <a:rPr lang="en-AU" dirty="0"/>
                        <a:t>Offers automation for service desk, security oversight, billing, management insights, and sales optimisation.</a:t>
                      </a:r>
                    </a:p>
                  </a:txBody>
                  <a:tcPr anchor="ctr"/>
                </a:tc>
                <a:extLst>
                  <a:ext uri="{0D108BD9-81ED-4DB2-BD59-A6C34878D82A}">
                    <a16:rowId xmlns:a16="http://schemas.microsoft.com/office/drawing/2014/main" val="3740005728"/>
                  </a:ext>
                </a:extLst>
              </a:tr>
              <a:tr h="598912">
                <a:tc>
                  <a:txBody>
                    <a:bodyPr/>
                    <a:lstStyle/>
                    <a:p>
                      <a:r>
                        <a:rPr lang="en-AU" b="1" dirty="0"/>
                        <a:t>Improved Scalability</a:t>
                      </a:r>
                      <a:endParaRPr lang="en-AU" dirty="0"/>
                    </a:p>
                  </a:txBody>
                  <a:tcPr anchor="ctr"/>
                </a:tc>
                <a:tc>
                  <a:txBody>
                    <a:bodyPr/>
                    <a:lstStyle/>
                    <a:p>
                      <a:r>
                        <a:rPr lang="en-AU" dirty="0"/>
                        <a:t>Automates repetitive tasks, freeing up staff for complex work, reducing costs, and boosting customer satisfaction.</a:t>
                      </a:r>
                    </a:p>
                  </a:txBody>
                  <a:tcPr anchor="ctr"/>
                </a:tc>
                <a:extLst>
                  <a:ext uri="{0D108BD9-81ED-4DB2-BD59-A6C34878D82A}">
                    <a16:rowId xmlns:a16="http://schemas.microsoft.com/office/drawing/2014/main" val="283056598"/>
                  </a:ext>
                </a:extLst>
              </a:tr>
              <a:tr h="598912">
                <a:tc>
                  <a:txBody>
                    <a:bodyPr/>
                    <a:lstStyle/>
                    <a:p>
                      <a:r>
                        <a:rPr lang="en-AU" b="1" dirty="0"/>
                        <a:t>Continuous Improvement</a:t>
                      </a:r>
                      <a:endParaRPr lang="en-AU" dirty="0"/>
                    </a:p>
                  </a:txBody>
                  <a:tcPr anchor="ctr"/>
                </a:tc>
                <a:tc>
                  <a:txBody>
                    <a:bodyPr/>
                    <a:lstStyle/>
                    <a:p>
                      <a:r>
                        <a:rPr lang="en-AU" dirty="0"/>
                        <a:t>Actively developed with updates and support, enabling MSPs to stay productive and grow their services.</a:t>
                      </a:r>
                    </a:p>
                  </a:txBody>
                  <a:tcPr anchor="ctr"/>
                </a:tc>
                <a:extLst>
                  <a:ext uri="{0D108BD9-81ED-4DB2-BD59-A6C34878D82A}">
                    <a16:rowId xmlns:a16="http://schemas.microsoft.com/office/drawing/2014/main" val="2620222587"/>
                  </a:ext>
                </a:extLst>
              </a:tr>
            </a:tbl>
          </a:graphicData>
        </a:graphic>
      </p:graphicFrame>
    </p:spTree>
    <p:extLst>
      <p:ext uri="{BB962C8B-B14F-4D97-AF65-F5344CB8AC3E}">
        <p14:creationId xmlns:p14="http://schemas.microsoft.com/office/powerpoint/2010/main" val="10688226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A95B-47E8-D34F-DFB1-AE3231ECFCA7}"/>
              </a:ext>
            </a:extLst>
          </p:cNvPr>
          <p:cNvSpPr txBox="1">
            <a:spLocks/>
          </p:cNvSpPr>
          <p:nvPr/>
        </p:nvSpPr>
        <p:spPr>
          <a:xfrm>
            <a:off x="174171" y="1601334"/>
            <a:ext cx="10003971"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b="1" dirty="0">
                <a:ea typeface="+mn-ea"/>
                <a:cs typeface="+mn-cs"/>
              </a:rPr>
              <a:t>Five Personas that </a:t>
            </a:r>
          </a:p>
          <a:p>
            <a:pPr algn="ctr"/>
            <a:r>
              <a:rPr lang="en-AU" sz="5400" b="1" dirty="0">
                <a:ea typeface="+mn-ea"/>
                <a:cs typeface="+mn-cs"/>
              </a:rPr>
              <a:t>Make </a:t>
            </a:r>
            <a:r>
              <a:rPr lang="en-AU" sz="5400" b="1" dirty="0" err="1">
                <a:ea typeface="+mn-ea"/>
                <a:cs typeface="+mn-cs"/>
              </a:rPr>
              <a:t>EcpPro</a:t>
            </a:r>
            <a:endParaRPr lang="en-AU" sz="5400" b="1" dirty="0">
              <a:ea typeface="+mn-ea"/>
              <a:cs typeface="+mn-cs"/>
            </a:endParaRPr>
          </a:p>
          <a:p>
            <a:pPr algn="ctr"/>
            <a:r>
              <a:rPr lang="en-AU" sz="7200" dirty="0">
                <a:gradFill>
                  <a:gsLst>
                    <a:gs pos="0">
                      <a:srgbClr val="F61B71"/>
                    </a:gs>
                    <a:gs pos="100000">
                      <a:srgbClr val="9F00CE"/>
                    </a:gs>
                  </a:gsLst>
                  <a:path path="circle">
                    <a:fillToRect r="100000" b="100000"/>
                  </a:path>
                </a:gradFill>
                <a:latin typeface="Humming" pitchFamily="50" charset="0"/>
                <a:ea typeface="+mn-ea"/>
                <a:cs typeface="+mn-cs"/>
              </a:rPr>
              <a:t>Indispensable!</a:t>
            </a:r>
            <a:endParaRPr lang="en-AU" sz="6600" dirty="0">
              <a:gradFill>
                <a:gsLst>
                  <a:gs pos="0">
                    <a:schemeClr val="accent2"/>
                  </a:gs>
                  <a:gs pos="100000">
                    <a:schemeClr val="accent1"/>
                  </a:gs>
                </a:gsLst>
                <a:path path="circle">
                  <a:fillToRect r="100000" b="100000"/>
                </a:path>
              </a:gradFill>
              <a:latin typeface="Humming" pitchFamily="50" charset="0"/>
              <a:ea typeface="+mn-ea"/>
              <a:cs typeface="+mn-cs"/>
            </a:endParaRPr>
          </a:p>
        </p:txBody>
      </p:sp>
    </p:spTree>
    <p:extLst>
      <p:ext uri="{BB962C8B-B14F-4D97-AF65-F5344CB8AC3E}">
        <p14:creationId xmlns:p14="http://schemas.microsoft.com/office/powerpoint/2010/main" val="41350846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9BA1-429C-DA61-2EDE-5A4CE0CF899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r>
              <a:rPr lang="en-AU" sz="3600" b="1" dirty="0">
                <a:ea typeface="+mn-ea"/>
                <a:cs typeface="+mn-cs"/>
              </a:rPr>
              <a:t>1. The Service Desk</a:t>
            </a:r>
            <a:br>
              <a:rPr lang="en-AU" sz="3600" dirty="0">
                <a:solidFill>
                  <a:srgbClr val="000000"/>
                </a:solidFill>
                <a:latin typeface="+mn-lt"/>
              </a:rPr>
            </a:br>
            <a:r>
              <a:rPr lang="en-AU" sz="2800" dirty="0">
                <a:solidFill>
                  <a:srgbClr val="000000"/>
                </a:solidFill>
                <a:latin typeface="+mn-lt"/>
              </a:rPr>
              <a:t>Seeing across all your tenants on one screen </a:t>
            </a:r>
            <a:endParaRPr lang="en-AU" sz="2800" dirty="0">
              <a:latin typeface="+mn-lt"/>
            </a:endParaRPr>
          </a:p>
        </p:txBody>
      </p:sp>
      <p:sp>
        <p:nvSpPr>
          <p:cNvPr id="3" name="Content Placeholder 2">
            <a:extLst>
              <a:ext uri="{FF2B5EF4-FFF2-40B4-BE49-F238E27FC236}">
                <a16:creationId xmlns:a16="http://schemas.microsoft.com/office/drawing/2014/main" id="{4252651E-8003-DDDF-1963-FF15075A924B}"/>
              </a:ext>
            </a:extLst>
          </p:cNvPr>
          <p:cNvSpPr txBox="1">
            <a:spLocks/>
          </p:cNvSpPr>
          <p:nvPr/>
        </p:nvSpPr>
        <p:spPr>
          <a:xfrm>
            <a:off x="729343" y="1978025"/>
            <a:ext cx="10515600" cy="4351338"/>
          </a:xfrm>
          <a:prstGeom prst="rect">
            <a:avLst/>
          </a:prstGeom>
        </p:spPr>
        <p:txBody>
          <a:bodyPr>
            <a:normAutofit fontScale="85000" lnSpcReduction="10000"/>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2400" b="1" dirty="0"/>
              <a:t>Optimised Workflow:</a:t>
            </a:r>
            <a:r>
              <a:rPr lang="en-AU" sz="2400" dirty="0"/>
              <a:t> </a:t>
            </a:r>
            <a:r>
              <a:rPr lang="en-AU" sz="2400" dirty="0" err="1"/>
              <a:t>EcpPro</a:t>
            </a:r>
            <a:r>
              <a:rPr lang="en-AU" sz="2400" dirty="0"/>
              <a:t> takes over once a ticket is logged, allowing teams to tackle tasks efficiently.</a:t>
            </a:r>
          </a:p>
          <a:p>
            <a:pPr>
              <a:lnSpc>
                <a:spcPct val="150000"/>
              </a:lnSpc>
            </a:pPr>
            <a:r>
              <a:rPr lang="en-AU" sz="2400" b="1" dirty="0"/>
              <a:t>Automation for Efficiency:</a:t>
            </a:r>
            <a:r>
              <a:rPr lang="en-AU" sz="2400" dirty="0"/>
              <a:t> Automates repetitive tasks like license updates and security checks.</a:t>
            </a:r>
          </a:p>
          <a:p>
            <a:pPr>
              <a:lnSpc>
                <a:spcPct val="150000"/>
              </a:lnSpc>
            </a:pPr>
            <a:r>
              <a:rPr lang="en-AU" sz="2400" b="1" dirty="0"/>
              <a:t>Focus on Complex Tasks:</a:t>
            </a:r>
            <a:r>
              <a:rPr lang="en-AU" sz="2400" dirty="0"/>
              <a:t> Techs can concentrate on high-impact tasks, enhancing client interaction.</a:t>
            </a:r>
          </a:p>
          <a:p>
            <a:pPr>
              <a:lnSpc>
                <a:spcPct val="150000"/>
              </a:lnSpc>
            </a:pPr>
            <a:r>
              <a:rPr lang="en-AU" sz="2400" b="1" dirty="0"/>
              <a:t>Scale Without Staff Increase:</a:t>
            </a:r>
            <a:r>
              <a:rPr lang="en-AU" sz="2400" dirty="0"/>
              <a:t> MSPs can handle more tickets and clients without hiring additional staff.</a:t>
            </a:r>
          </a:p>
          <a:p>
            <a:pPr>
              <a:lnSpc>
                <a:spcPct val="150000"/>
              </a:lnSpc>
            </a:pPr>
            <a:r>
              <a:rPr lang="en-AU" sz="2400" b="1" dirty="0"/>
              <a:t>Boosted Client Satisfaction:</a:t>
            </a:r>
            <a:r>
              <a:rPr lang="en-AU" sz="2400" dirty="0"/>
              <a:t> Faster response times and proactive service elevate customer satisfaction.</a:t>
            </a:r>
          </a:p>
        </p:txBody>
      </p:sp>
    </p:spTree>
    <p:extLst>
      <p:ext uri="{BB962C8B-B14F-4D97-AF65-F5344CB8AC3E}">
        <p14:creationId xmlns:p14="http://schemas.microsoft.com/office/powerpoint/2010/main" val="66729150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7CA346-B05B-EE22-CAAC-ECC78AF575EA}"/>
              </a:ext>
            </a:extLst>
          </p:cNvPr>
          <p:cNvPicPr>
            <a:picLocks noChangeAspect="1"/>
          </p:cNvPicPr>
          <p:nvPr/>
        </p:nvPicPr>
        <p:blipFill>
          <a:blip r:embed="rId3"/>
          <a:stretch>
            <a:fillRect/>
          </a:stretch>
        </p:blipFill>
        <p:spPr>
          <a:xfrm rot="10800000">
            <a:off x="0" y="3785018"/>
            <a:ext cx="12192000" cy="3072982"/>
          </a:xfrm>
          <a:prstGeom prst="rect">
            <a:avLst/>
          </a:prstGeom>
        </p:spPr>
      </p:pic>
      <p:pic>
        <p:nvPicPr>
          <p:cNvPr id="4" name="Picture 3">
            <a:extLst>
              <a:ext uri="{FF2B5EF4-FFF2-40B4-BE49-F238E27FC236}">
                <a16:creationId xmlns:a16="http://schemas.microsoft.com/office/drawing/2014/main" id="{FEA2F1D8-6E4F-68C2-185F-A13867F9F5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2"/>
            <a:ext cx="12158225" cy="6857998"/>
          </a:xfrm>
          <a:prstGeom prst="rect">
            <a:avLst/>
          </a:prstGeom>
        </p:spPr>
      </p:pic>
      <p:sp>
        <p:nvSpPr>
          <p:cNvPr id="3" name="Title 1">
            <a:extLst>
              <a:ext uri="{FF2B5EF4-FFF2-40B4-BE49-F238E27FC236}">
                <a16:creationId xmlns:a16="http://schemas.microsoft.com/office/drawing/2014/main" id="{1B32CD7C-86DB-A2F1-8061-347C22446476}"/>
              </a:ext>
            </a:extLst>
          </p:cNvPr>
          <p:cNvSpPr txBox="1">
            <a:spLocks/>
          </p:cNvSpPr>
          <p:nvPr/>
        </p:nvSpPr>
        <p:spPr>
          <a:xfrm>
            <a:off x="838200" y="528637"/>
            <a:ext cx="10515600" cy="1325563"/>
          </a:xfrm>
          <a:prstGeom prst="rect">
            <a:avLst/>
          </a:prstGeom>
        </p:spPr>
        <p:txBody>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r>
              <a:rPr lang="en-AU" sz="3600" b="1" dirty="0">
                <a:ea typeface="+mn-ea"/>
                <a:cs typeface="+mn-cs"/>
              </a:rPr>
              <a:t>2. Management Insight</a:t>
            </a:r>
            <a:endParaRPr lang="en-AU" sz="2800" dirty="0">
              <a:latin typeface="+mn-lt"/>
            </a:endParaRPr>
          </a:p>
        </p:txBody>
      </p:sp>
      <p:sp>
        <p:nvSpPr>
          <p:cNvPr id="5" name="Content Placeholder 2">
            <a:extLst>
              <a:ext uri="{FF2B5EF4-FFF2-40B4-BE49-F238E27FC236}">
                <a16:creationId xmlns:a16="http://schemas.microsoft.com/office/drawing/2014/main" id="{920D86D8-966F-41F0-FCA4-D278C3A32A4F}"/>
              </a:ext>
            </a:extLst>
          </p:cNvPr>
          <p:cNvSpPr txBox="1">
            <a:spLocks/>
          </p:cNvSpPr>
          <p:nvPr/>
        </p:nvSpPr>
        <p:spPr>
          <a:xfrm>
            <a:off x="729343" y="1978025"/>
            <a:ext cx="10515600" cy="4351338"/>
          </a:xfrm>
          <a:prstGeom prst="rect">
            <a:avLst/>
          </a:prstGeom>
        </p:spPr>
        <p:txBody>
          <a:bodyPr>
            <a:norm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2000" b="1" dirty="0"/>
              <a:t>Centralised Dashboard:</a:t>
            </a:r>
            <a:r>
              <a:rPr lang="en-AU" sz="2000" dirty="0"/>
              <a:t> One view provides real-time insights into tenants and issue tracking.</a:t>
            </a:r>
          </a:p>
          <a:p>
            <a:pPr>
              <a:lnSpc>
                <a:spcPct val="150000"/>
              </a:lnSpc>
            </a:pPr>
            <a:r>
              <a:rPr lang="en-AU" sz="2000" b="1" dirty="0"/>
              <a:t>Data-Driven Decisions: </a:t>
            </a:r>
            <a:r>
              <a:rPr lang="en-AU" sz="2000" dirty="0"/>
              <a:t>Detailed reports and analytics for smarter, faster management choices.</a:t>
            </a:r>
          </a:p>
          <a:p>
            <a:pPr>
              <a:lnSpc>
                <a:spcPct val="150000"/>
              </a:lnSpc>
            </a:pPr>
            <a:r>
              <a:rPr lang="en-AU" sz="2000" b="1" dirty="0"/>
              <a:t>Upselling Opportunities: </a:t>
            </a:r>
            <a:r>
              <a:rPr lang="en-AU" sz="2000" dirty="0"/>
              <a:t>Spots client needs and opens new revenue opportunities.</a:t>
            </a:r>
          </a:p>
          <a:p>
            <a:pPr>
              <a:lnSpc>
                <a:spcPct val="150000"/>
              </a:lnSpc>
            </a:pPr>
            <a:r>
              <a:rPr lang="en-AU" sz="2000" b="1" dirty="0"/>
              <a:t>Proactive Oversight: </a:t>
            </a:r>
            <a:r>
              <a:rPr lang="en-AU" sz="2000" dirty="0"/>
              <a:t>Reduces reactive troubleshooting with data-backed planning.</a:t>
            </a:r>
          </a:p>
        </p:txBody>
      </p:sp>
    </p:spTree>
    <p:extLst>
      <p:ext uri="{BB962C8B-B14F-4D97-AF65-F5344CB8AC3E}">
        <p14:creationId xmlns:p14="http://schemas.microsoft.com/office/powerpoint/2010/main" val="316409864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9BA1-429C-DA61-2EDE-5A4CE0CF8996}"/>
              </a:ext>
            </a:extLst>
          </p:cNvPr>
          <p:cNvSpPr txBox="1">
            <a:spLocks/>
          </p:cNvSpPr>
          <p:nvPr/>
        </p:nvSpPr>
        <p:spPr>
          <a:xfrm>
            <a:off x="838200" y="528637"/>
            <a:ext cx="10515600" cy="1325563"/>
          </a:xfrm>
          <a:prstGeom prst="rect">
            <a:avLst/>
          </a:prstGeom>
        </p:spPr>
        <p:txBody>
          <a:bodyPr/>
          <a:lst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a:lstStyle>
          <a:p>
            <a:r>
              <a:rPr lang="en-AU" sz="3600" b="1" dirty="0">
                <a:ea typeface="+mn-ea"/>
                <a:cs typeface="+mn-cs"/>
              </a:rPr>
              <a:t>3. Security Oversight</a:t>
            </a:r>
            <a:endParaRPr lang="en-AU" sz="2800" dirty="0">
              <a:latin typeface="+mn-lt"/>
            </a:endParaRPr>
          </a:p>
        </p:txBody>
      </p:sp>
      <p:sp>
        <p:nvSpPr>
          <p:cNvPr id="3" name="Content Placeholder 2">
            <a:extLst>
              <a:ext uri="{FF2B5EF4-FFF2-40B4-BE49-F238E27FC236}">
                <a16:creationId xmlns:a16="http://schemas.microsoft.com/office/drawing/2014/main" id="{4252651E-8003-DDDF-1963-FF15075A924B}"/>
              </a:ext>
            </a:extLst>
          </p:cNvPr>
          <p:cNvSpPr txBox="1">
            <a:spLocks/>
          </p:cNvSpPr>
          <p:nvPr/>
        </p:nvSpPr>
        <p:spPr>
          <a:xfrm>
            <a:off x="729343" y="1978025"/>
            <a:ext cx="10515600" cy="4351338"/>
          </a:xfrm>
          <a:prstGeom prst="rect">
            <a:avLst/>
          </a:prstGeom>
        </p:spPr>
        <p:txBody>
          <a:bodyPr>
            <a:normAutofit/>
          </a:bodyPr>
          <a:lstStyle>
            <a:lvl1pPr marL="0" indent="-180000" algn="l" defTabSz="914400" rtl="0" eaLnBrk="1" latinLnBrk="0" hangingPunct="1">
              <a:lnSpc>
                <a:spcPct val="100000"/>
              </a:lnSpc>
              <a:spcBef>
                <a:spcPts val="0"/>
              </a:spcBef>
              <a:buClr>
                <a:schemeClr val="accent2"/>
              </a:buClr>
              <a:buFont typeface="Arial" panose="020B0604020202020204" pitchFamily="34" charset="0"/>
              <a:buChar char="•"/>
              <a:defRPr sz="2800" kern="1200">
                <a:solidFill>
                  <a:schemeClr val="tx1"/>
                </a:solidFill>
                <a:latin typeface="+mn-lt"/>
                <a:ea typeface="+mn-ea"/>
                <a:cs typeface="+mn-cs"/>
              </a:defRPr>
            </a:lvl1pPr>
            <a:lvl2pPr marL="540000" indent="-180000" algn="l" defTabSz="914400" rtl="0" eaLnBrk="1" latinLnBrk="0" hangingPunct="1">
              <a:lnSpc>
                <a:spcPct val="150000"/>
              </a:lnSpc>
              <a:spcBef>
                <a:spcPts val="0"/>
              </a:spcBef>
              <a:buClr>
                <a:schemeClr val="accent2"/>
              </a:buClr>
              <a:buFont typeface="Arial" panose="020B0604020202020204" pitchFamily="34" charset="0"/>
              <a:buChar char="•"/>
              <a:defRPr sz="2400" kern="1200">
                <a:solidFill>
                  <a:schemeClr val="tx1"/>
                </a:solidFill>
                <a:latin typeface="+mn-lt"/>
                <a:ea typeface="+mn-ea"/>
                <a:cs typeface="+mn-cs"/>
              </a:defRPr>
            </a:lvl2pPr>
            <a:lvl3pPr marL="901700" indent="-179388" algn="l" defTabSz="914400" rtl="0" eaLnBrk="1" latinLnBrk="0" hangingPunct="1">
              <a:lnSpc>
                <a:spcPct val="150000"/>
              </a:lnSpc>
              <a:spcBef>
                <a:spcPts val="0"/>
              </a:spcBef>
              <a:buClr>
                <a:schemeClr val="accent2"/>
              </a:buClr>
              <a:buFont typeface="Arial" panose="020B0604020202020204" pitchFamily="34" charset="0"/>
              <a:buChar char="•"/>
              <a:tabLst/>
              <a:defRPr sz="2000" kern="1200">
                <a:solidFill>
                  <a:schemeClr val="tx1"/>
                </a:solidFill>
                <a:latin typeface="+mn-lt"/>
                <a:ea typeface="+mn-ea"/>
                <a:cs typeface="+mn-cs"/>
              </a:defRPr>
            </a:lvl3pPr>
            <a:lvl4pPr marL="1250950" indent="-179388"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612900" indent="-180975" algn="l" defTabSz="9144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2000" b="1" dirty="0"/>
              <a:t>Consolidated Security View:</a:t>
            </a:r>
            <a:r>
              <a:rPr lang="en-AU" sz="2000" dirty="0"/>
              <a:t> All tenants' security alerts in one, easy-to-monitor dashboard.</a:t>
            </a:r>
          </a:p>
          <a:p>
            <a:pPr>
              <a:lnSpc>
                <a:spcPct val="150000"/>
              </a:lnSpc>
            </a:pPr>
            <a:r>
              <a:rPr lang="en-AU" sz="2000" b="1" dirty="0"/>
              <a:t>Risk Mitigation:</a:t>
            </a:r>
            <a:r>
              <a:rPr lang="en-AU" sz="2000" dirty="0"/>
              <a:t> Tracks unauthorised log-ins, MFA compliance, and risk assessments.</a:t>
            </a:r>
          </a:p>
          <a:p>
            <a:pPr>
              <a:lnSpc>
                <a:spcPct val="150000"/>
              </a:lnSpc>
            </a:pPr>
            <a:r>
              <a:rPr lang="en-AU" sz="2000" b="1" dirty="0"/>
              <a:t>Real-Time Alerts:</a:t>
            </a:r>
            <a:r>
              <a:rPr lang="en-AU" sz="2000" dirty="0"/>
              <a:t> Instant notifications keep security teams updated and responsive.</a:t>
            </a:r>
          </a:p>
          <a:p>
            <a:pPr>
              <a:lnSpc>
                <a:spcPct val="150000"/>
              </a:lnSpc>
            </a:pPr>
            <a:r>
              <a:rPr lang="en-AU" sz="2000" b="1" dirty="0"/>
              <a:t>Proactive Risk Management:</a:t>
            </a:r>
            <a:r>
              <a:rPr lang="en-AU" sz="2000" dirty="0"/>
              <a:t> Identifies and addresses risks before they escalate.</a:t>
            </a:r>
          </a:p>
          <a:p>
            <a:pPr>
              <a:lnSpc>
                <a:spcPct val="150000"/>
              </a:lnSpc>
            </a:pPr>
            <a:r>
              <a:rPr lang="en-AU" sz="2000" b="1" dirty="0"/>
              <a:t>Comprehensive Peace of Mind:</a:t>
            </a:r>
            <a:r>
              <a:rPr lang="en-AU" sz="2000" dirty="0"/>
              <a:t> Ensures a secure environment across all tenants.</a:t>
            </a:r>
          </a:p>
        </p:txBody>
      </p:sp>
    </p:spTree>
    <p:extLst>
      <p:ext uri="{BB962C8B-B14F-4D97-AF65-F5344CB8AC3E}">
        <p14:creationId xmlns:p14="http://schemas.microsoft.com/office/powerpoint/2010/main" val="4081563843"/>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Dicker Data Theme-2023">
  <a:themeElements>
    <a:clrScheme name="DD+Microsoft colors">
      <a:dk1>
        <a:srgbClr val="000000"/>
      </a:dk1>
      <a:lt1>
        <a:sysClr val="window" lastClr="FFFFFF"/>
      </a:lt1>
      <a:dk2>
        <a:srgbClr val="000000"/>
      </a:dk2>
      <a:lt2>
        <a:srgbClr val="FFFFFF"/>
      </a:lt2>
      <a:accent1>
        <a:srgbClr val="9F00CE"/>
      </a:accent1>
      <a:accent2>
        <a:srgbClr val="F61B71"/>
      </a:accent2>
      <a:accent3>
        <a:srgbClr val="590E91"/>
      </a:accent3>
      <a:accent4>
        <a:srgbClr val="0072C6"/>
      </a:accent4>
      <a:accent5>
        <a:srgbClr val="00BCF2"/>
      </a:accent5>
      <a:accent6>
        <a:srgbClr val="00B294"/>
      </a:accent6>
      <a:hlink>
        <a:srgbClr val="F61B71"/>
      </a:hlink>
      <a:folHlink>
        <a:srgbClr val="F61B71"/>
      </a:folHlink>
    </a:clrScheme>
    <a:fontScheme name="Custom 4">
      <a:majorFont>
        <a:latin typeface="Montserrat Extra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MST-Slide-Template-START-HERE" id="{51A94B2B-18A1-4C9A-B788-051E9A184091}" vid="{6DA8A14C-AA6A-42FC-BA48-48CD5E9BD189}"/>
    </a:ext>
  </a:extLst>
</a:theme>
</file>

<file path=ppt/theme/theme3.xml><?xml version="1.0" encoding="utf-8"?>
<a:theme xmlns:a="http://schemas.openxmlformats.org/drawingml/2006/main" name="Dicker Data Theme-2023">
  <a:themeElements>
    <a:clrScheme name="DD+Microsoft colors">
      <a:dk1>
        <a:srgbClr val="000000"/>
      </a:dk1>
      <a:lt1>
        <a:sysClr val="window" lastClr="FFFFFF"/>
      </a:lt1>
      <a:dk2>
        <a:srgbClr val="000000"/>
      </a:dk2>
      <a:lt2>
        <a:srgbClr val="FFFFFF"/>
      </a:lt2>
      <a:accent1>
        <a:srgbClr val="9F00CE"/>
      </a:accent1>
      <a:accent2>
        <a:srgbClr val="F61B71"/>
      </a:accent2>
      <a:accent3>
        <a:srgbClr val="590E91"/>
      </a:accent3>
      <a:accent4>
        <a:srgbClr val="0072C6"/>
      </a:accent4>
      <a:accent5>
        <a:srgbClr val="00BCF2"/>
      </a:accent5>
      <a:accent6>
        <a:srgbClr val="00B294"/>
      </a:accent6>
      <a:hlink>
        <a:srgbClr val="F61B71"/>
      </a:hlink>
      <a:folHlink>
        <a:srgbClr val="F61B71"/>
      </a:folHlink>
    </a:clrScheme>
    <a:fontScheme name="DD+Microsoft fonts">
      <a:majorFont>
        <a:latin typeface="Montserrat 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 Template 2024-START HERE" id="{EEB1C984-350D-458C-B02F-FCD0A6CFA12C}" vid="{84416A49-68CA-4B25-A67A-6BEE4D906AD5}"/>
    </a:ext>
  </a:extLst>
</a:theme>
</file>

<file path=ppt/theme/theme4.xml><?xml version="1.0" encoding="utf-8"?>
<a:theme xmlns:a="http://schemas.openxmlformats.org/drawingml/2006/main" name="2_Dicker Data Theme-2023">
  <a:themeElements>
    <a:clrScheme name="DD+Microsoft colors">
      <a:dk1>
        <a:srgbClr val="000000"/>
      </a:dk1>
      <a:lt1>
        <a:sysClr val="window" lastClr="FFFFFF"/>
      </a:lt1>
      <a:dk2>
        <a:srgbClr val="000000"/>
      </a:dk2>
      <a:lt2>
        <a:srgbClr val="FFFFFF"/>
      </a:lt2>
      <a:accent1>
        <a:srgbClr val="9F00CE"/>
      </a:accent1>
      <a:accent2>
        <a:srgbClr val="F61B71"/>
      </a:accent2>
      <a:accent3>
        <a:srgbClr val="590E91"/>
      </a:accent3>
      <a:accent4>
        <a:srgbClr val="0072C6"/>
      </a:accent4>
      <a:accent5>
        <a:srgbClr val="00BCF2"/>
      </a:accent5>
      <a:accent6>
        <a:srgbClr val="00B294"/>
      </a:accent6>
      <a:hlink>
        <a:srgbClr val="F61B71"/>
      </a:hlink>
      <a:folHlink>
        <a:srgbClr val="F61B71"/>
      </a:folHlink>
    </a:clrScheme>
    <a:fontScheme name="Custom 4">
      <a:majorFont>
        <a:latin typeface="Montserrat Extra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MST-Slide-Template-START-HERE" id="{51A94B2B-18A1-4C9A-B788-051E9A184091}" vid="{6DA8A14C-AA6A-42FC-BA48-48CD5E9BD18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68d4bad-bd53-4572-bac2-bea363f44eeb" xsi:nil="true"/>
    <lcf76f155ced4ddcb4097134ff3c332f xmlns="6a3c00b0-b42b-4eb8-8676-d907196e458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7A7A5FA3031D4A870A90C055EC237D" ma:contentTypeVersion="14" ma:contentTypeDescription="Create a new document." ma:contentTypeScope="" ma:versionID="75f6d5b5d492b2f311bf0a4b94c401e8">
  <xsd:schema xmlns:xsd="http://www.w3.org/2001/XMLSchema" xmlns:xs="http://www.w3.org/2001/XMLSchema" xmlns:p="http://schemas.microsoft.com/office/2006/metadata/properties" xmlns:ns2="6a3c00b0-b42b-4eb8-8676-d907196e4585" xmlns:ns3="b68d4bad-bd53-4572-bac2-bea363f44eeb" targetNamespace="http://schemas.microsoft.com/office/2006/metadata/properties" ma:root="true" ma:fieldsID="6f0d38b245912eff93f6de1952d6f491" ns2:_="" ns3:_="">
    <xsd:import namespace="6a3c00b0-b42b-4eb8-8676-d907196e4585"/>
    <xsd:import namespace="b68d4bad-bd53-4572-bac2-bea363f44ee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3c00b0-b42b-4eb8-8676-d907196e45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5d227d4-acdb-4084-af7a-99155a395d32"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8d4bad-bd53-4572-bac2-bea363f44e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c1531e8-6f4c-47f4-aa73-af8c1b363aac}" ma:internalName="TaxCatchAll" ma:showField="CatchAllData" ma:web="b68d4bad-bd53-4572-bac2-bea363f44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ABECC4-8E4B-4AF5-A39D-87DB8BF42735}">
  <ds:schemaRefs>
    <ds:schemaRef ds:uri="http://schemas.microsoft.com/office/2006/metadata/properties"/>
    <ds:schemaRef ds:uri="http://schemas.microsoft.com/office/infopath/2007/PartnerControls"/>
    <ds:schemaRef ds:uri="b68d4bad-bd53-4572-bac2-bea363f44eeb"/>
    <ds:schemaRef ds:uri="6a3c00b0-b42b-4eb8-8676-d907196e4585"/>
  </ds:schemaRefs>
</ds:datastoreItem>
</file>

<file path=customXml/itemProps2.xml><?xml version="1.0" encoding="utf-8"?>
<ds:datastoreItem xmlns:ds="http://schemas.openxmlformats.org/officeDocument/2006/customXml" ds:itemID="{DD4189D0-B64B-4DE5-AD9D-B20A2D38995B}">
  <ds:schemaRefs>
    <ds:schemaRef ds:uri="http://schemas.microsoft.com/sharepoint/v3/contenttype/forms"/>
  </ds:schemaRefs>
</ds:datastoreItem>
</file>

<file path=customXml/itemProps3.xml><?xml version="1.0" encoding="utf-8"?>
<ds:datastoreItem xmlns:ds="http://schemas.openxmlformats.org/officeDocument/2006/customXml" ds:itemID="{77D10609-DD19-415A-9A5E-8B2F2F5230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3c00b0-b42b-4eb8-8676-d907196e4585"/>
    <ds:schemaRef ds:uri="b68d4bad-bd53-4572-bac2-bea363f44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2cd219a-7fef-4855-86b9-76cef3de89bd}" enabled="1" method="Standard" siteId="{6e417ab3-58de-417d-9aaa-da5837716c4c}" removed="0"/>
</clbl:labelList>
</file>

<file path=docProps/app.xml><?xml version="1.0" encoding="utf-8"?>
<Properties xmlns="http://schemas.openxmlformats.org/officeDocument/2006/extended-properties" xmlns:vt="http://schemas.openxmlformats.org/officeDocument/2006/docPropsVTypes">
  <TotalTime>61</TotalTime>
  <Words>1228</Words>
  <Application>Microsoft Office PowerPoint</Application>
  <PresentationFormat>Widescreen</PresentationFormat>
  <Paragraphs>122</Paragraphs>
  <Slides>13</Slides>
  <Notes>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13</vt:i4>
      </vt:variant>
    </vt:vector>
  </HeadingPairs>
  <TitlesOfParts>
    <vt:vector size="22" baseType="lpstr">
      <vt:lpstr>Aptos</vt:lpstr>
      <vt:lpstr>Aptos Display</vt:lpstr>
      <vt:lpstr>Arial</vt:lpstr>
      <vt:lpstr>Humming</vt:lpstr>
      <vt:lpstr>Roboto Light</vt:lpstr>
      <vt:lpstr>Office Theme</vt:lpstr>
      <vt:lpstr>1_Dicker Data Theme-2023</vt:lpstr>
      <vt:lpstr>Dicker Data Theme-2023</vt:lpstr>
      <vt:lpstr>2_Dicker Data Theme-2023</vt:lpstr>
      <vt:lpstr>PowerPoint Presentation</vt:lpstr>
      <vt:lpstr>Hot off the press! </vt:lpstr>
      <vt:lpstr>PowerPoint Presentation</vt:lpstr>
      <vt:lpstr>PowerPoint Presentation</vt:lpstr>
      <vt:lpstr>What is EcpPro?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Tucker</dc:creator>
  <cp:lastModifiedBy>Zach Dickson</cp:lastModifiedBy>
  <cp:revision>10</cp:revision>
  <dcterms:created xsi:type="dcterms:W3CDTF">2024-11-12T22:22:14Z</dcterms:created>
  <dcterms:modified xsi:type="dcterms:W3CDTF">2024-11-12T23:54:34Z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0x010100507A7A5FA3031D4A870A90C055EC237D</vt:lpwstr>
  </property>
  <property fmtid="{D5CDD505-2E9C-101B-9397-08002B2CF9AE}" pid="3" name="MediaServiceImageTags">
    <vt:lpwstr/>
  </property>
</Properties>
</file>